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28"/>
      <p:bold r:id="rId29"/>
      <p:italic r:id="rId30"/>
      <p:boldItalic r:id="rId31"/>
    </p:embeddedFon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Orbitron" pitchFamily="2" charset="0"/>
      <p:regular r:id="rId36"/>
      <p:bold r:id="rId37"/>
    </p:embeddedFont>
    <p:embeddedFont>
      <p:font typeface="Sarabun" pitchFamily="2" charset="-34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40" d="100"/>
          <a:sy n="14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22c203543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322c203543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e733e9310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e733e9310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322c203543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322c203543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2e733e9310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2e733e9310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e733e931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e733e931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9228cf35c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9228cf35c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340899400b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340899400b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9228cf35c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9228cf35c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22c203543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322c203543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340899400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340899400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53b3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53b3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340899400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340899400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340899400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340899400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340899400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340899400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40899400b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40899400b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40899400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40899400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b180810a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8b180810a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4089940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4089940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40899400b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40899400b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e733e9310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e733e9310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e733e93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e733e93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e733e931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e733e931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e733e931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2e733e931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22c203543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322c203543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55185"/>
            <a:ext cx="9144087" cy="2074060"/>
          </a:xfrm>
          <a:custGeom>
            <a:avLst/>
            <a:gdLst/>
            <a:ahLst/>
            <a:cxnLst/>
            <a:rect l="l" t="t" r="r" b="b"/>
            <a:pathLst>
              <a:path w="79583" h="18051" extrusionOk="0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89461" y="3455544"/>
            <a:ext cx="8765079" cy="1674554"/>
            <a:chOff x="-222952" y="2611480"/>
            <a:chExt cx="9608725" cy="1835731"/>
          </a:xfrm>
        </p:grpSpPr>
        <p:sp>
          <p:nvSpPr>
            <p:cNvPr id="78" name="Google Shape;78;p11"/>
            <p:cNvSpPr/>
            <p:nvPr/>
          </p:nvSpPr>
          <p:spPr>
            <a:xfrm>
              <a:off x="2207095" y="3522868"/>
              <a:ext cx="450281" cy="422028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avLst/>
              <a:gdLst/>
              <a:ahLst/>
              <a:cxnLst/>
              <a:rect l="l" t="t" r="r" b="b"/>
              <a:pathLst>
                <a:path w="18385" h="30636" extrusionOk="0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algn="bl" rotWithShape="0">
                <a:schemeClr val="lt1"/>
              </a:outerShdw>
              <a:reflection stA="40000" endPos="45000" dist="571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avLst/>
              <a:gdLst/>
              <a:ahLst/>
              <a:cxnLst/>
              <a:rect l="l" t="t" r="r" b="b"/>
              <a:pathLst>
                <a:path w="1310" h="121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avLst/>
              <a:gdLst/>
              <a:ahLst/>
              <a:cxnLst/>
              <a:rect l="l" t="t" r="r" b="b"/>
              <a:pathLst>
                <a:path w="15550" h="27468" extrusionOk="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37000" dist="952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701627" y="2611480"/>
              <a:ext cx="337939" cy="422014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64000" dist="4953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  <a:reflection stA="40000" endPos="64000" dist="3429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1"/>
          <p:cNvSpPr/>
          <p:nvPr/>
        </p:nvSpPr>
        <p:spPr>
          <a:xfrm>
            <a:off x="2870938" y="-1490475"/>
            <a:ext cx="2412900" cy="2413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5587338" y="635274"/>
            <a:ext cx="685800" cy="6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hasCustomPrompt="1"/>
          </p:nvPr>
        </p:nvSpPr>
        <p:spPr>
          <a:xfrm>
            <a:off x="1769400" y="1569150"/>
            <a:ext cx="5605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2144250" y="2850425"/>
            <a:ext cx="4855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8089275" y="1837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9027625" y="17155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5161200" y="-631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585004" y="-152930"/>
            <a:ext cx="393708" cy="368997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 rot="1366686">
            <a:off x="7002382" y="189929"/>
            <a:ext cx="563308" cy="938673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2461964">
            <a:off x="8206365" y="451004"/>
            <a:ext cx="45053" cy="416478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 rot="1083067">
            <a:off x="6111473" y="-595881"/>
            <a:ext cx="585386" cy="1033913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8655852" y="640624"/>
            <a:ext cx="882785" cy="833860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1822275" y="163090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2"/>
          </p:nvPr>
        </p:nvSpPr>
        <p:spPr>
          <a:xfrm>
            <a:off x="1822275" y="2035647"/>
            <a:ext cx="231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829500" y="194655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4"/>
          </p:nvPr>
        </p:nvSpPr>
        <p:spPr>
          <a:xfrm>
            <a:off x="5813250" y="163090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5"/>
          </p:nvPr>
        </p:nvSpPr>
        <p:spPr>
          <a:xfrm>
            <a:off x="5813250" y="2035647"/>
            <a:ext cx="231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0475" y="194655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7"/>
          </p:nvPr>
        </p:nvSpPr>
        <p:spPr>
          <a:xfrm>
            <a:off x="1822275" y="32908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8"/>
          </p:nvPr>
        </p:nvSpPr>
        <p:spPr>
          <a:xfrm>
            <a:off x="1822275" y="3695597"/>
            <a:ext cx="231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9" hasCustomPrompt="1"/>
          </p:nvPr>
        </p:nvSpPr>
        <p:spPr>
          <a:xfrm>
            <a:off x="829500" y="360650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3"/>
          </p:nvPr>
        </p:nvSpPr>
        <p:spPr>
          <a:xfrm>
            <a:off x="5813250" y="32908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4"/>
          </p:nvPr>
        </p:nvSpPr>
        <p:spPr>
          <a:xfrm>
            <a:off x="5813250" y="3695597"/>
            <a:ext cx="231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0475" y="360650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9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9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4996325" y="1684800"/>
            <a:ext cx="30882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4996325" y="2260800"/>
            <a:ext cx="308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8536825" y="214085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rot="1767129">
            <a:off x="8424619" y="3519602"/>
            <a:ext cx="731412" cy="1291989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318250" y="2360906"/>
            <a:ext cx="329861" cy="308552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 flipH="1">
            <a:off x="8713973" y="31024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 flipH="1">
            <a:off x="-43625" y="2208800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2"/>
          </p:nvPr>
        </p:nvSpPr>
        <p:spPr>
          <a:xfrm>
            <a:off x="1224687" y="2421850"/>
            <a:ext cx="27705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4"/>
          </p:nvPr>
        </p:nvSpPr>
        <p:spPr>
          <a:xfrm>
            <a:off x="5174037" y="2421850"/>
            <a:ext cx="27705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8190850" y="594100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 rot="1083274">
            <a:off x="6661314" y="6593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7551672" y="1315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 rot="6189788">
            <a:off x="7968006" y="12282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917625" y="12575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8190849" y="35915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-259225" y="4085175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143760" y="4641302"/>
            <a:ext cx="823567" cy="777821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-163914" y="3398701"/>
            <a:ext cx="390185" cy="36500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 rot="-1836933">
            <a:off x="2210211" y="433139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2834050" y="45280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208650" y="40980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1210443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2"/>
          </p:nvPr>
        </p:nvSpPr>
        <p:spPr>
          <a:xfrm>
            <a:off x="893182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3"/>
          </p:nvPr>
        </p:nvSpPr>
        <p:spPr>
          <a:xfrm>
            <a:off x="3111443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2794182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5"/>
          </p:nvPr>
        </p:nvSpPr>
        <p:spPr>
          <a:xfrm>
            <a:off x="5012443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6"/>
          </p:nvPr>
        </p:nvSpPr>
        <p:spPr>
          <a:xfrm>
            <a:off x="4695182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7"/>
          </p:nvPr>
        </p:nvSpPr>
        <p:spPr>
          <a:xfrm>
            <a:off x="6911168" y="2200075"/>
            <a:ext cx="1024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8"/>
          </p:nvPr>
        </p:nvSpPr>
        <p:spPr>
          <a:xfrm>
            <a:off x="6593907" y="2833400"/>
            <a:ext cx="1655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1650173">
            <a:off x="1225399" y="3534260"/>
            <a:ext cx="55480" cy="512873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 rot="-3297817">
            <a:off x="42521" y="3568331"/>
            <a:ext cx="538741" cy="951649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572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25925" y="21898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 rot="-1865343">
            <a:off x="1857052" y="367161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94785" y="11454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586425" y="1525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903700" y="2707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1767260">
            <a:off x="8588603" y="3979654"/>
            <a:ext cx="559096" cy="98757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 flipH="1">
            <a:off x="8713973" y="34572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713100" y="1953950"/>
            <a:ext cx="25878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1"/>
          </p:nvPr>
        </p:nvSpPr>
        <p:spPr>
          <a:xfrm>
            <a:off x="6071825" y="1184150"/>
            <a:ext cx="2359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2"/>
          </p:nvPr>
        </p:nvSpPr>
        <p:spPr>
          <a:xfrm>
            <a:off x="6071825" y="2708200"/>
            <a:ext cx="2359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8903700" y="2707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 rot="1083274">
            <a:off x="8744214" y="3831357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rot="6189828">
            <a:off x="7858318" y="4922946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076375" y="34432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/>
          <p:nvPr/>
        </p:nvSpPr>
        <p:spPr>
          <a:xfrm rot="-1865101">
            <a:off x="-160176" y="620391"/>
            <a:ext cx="584781" cy="97438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37038" y="1183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912200" y="2182866"/>
            <a:ext cx="7319600" cy="649125"/>
            <a:chOff x="912075" y="2182866"/>
            <a:chExt cx="7319600" cy="649125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78" name="Google Shape;178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79" name="Google Shape;179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0" name="Google Shape;180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</p:grpSp>
        <p:grpSp>
          <p:nvGrpSpPr>
            <p:cNvPr id="181" name="Google Shape;181;p20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82" name="Google Shape;182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3" name="Google Shape;183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  <p:cxnSp>
            <p:nvCxnSpPr>
              <p:cNvPr id="184" name="Google Shape;184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14300" algn="bl" rotWithShape="0">
                  <a:schemeClr val="accent3"/>
                </a:outerShdw>
              </a:effectLst>
            </p:spPr>
          </p:cxnSp>
        </p:grpSp>
      </p:grpSp>
      <p:sp>
        <p:nvSpPr>
          <p:cNvPr id="185" name="Google Shape;185;p20"/>
          <p:cNvSpPr/>
          <p:nvPr/>
        </p:nvSpPr>
        <p:spPr>
          <a:xfrm>
            <a:off x="1736833" y="909301"/>
            <a:ext cx="5670300" cy="31959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stA="82000" endPos="30000" dist="3238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885874" y="1063679"/>
            <a:ext cx="5372100" cy="28875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  <a:reflection stA="37000" endPos="30000" dist="5905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4143575" y="652275"/>
            <a:ext cx="856500" cy="856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4433488" y="974237"/>
            <a:ext cx="295622" cy="212575"/>
          </a:xfrm>
          <a:custGeom>
            <a:avLst/>
            <a:gdLst/>
            <a:ahLst/>
            <a:cxnLst/>
            <a:rect l="l" t="t" r="r" b="b"/>
            <a:pathLst>
              <a:path w="15353" h="11040" extrusionOk="0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-1865464">
            <a:off x="283824" y="-415294"/>
            <a:ext cx="858549" cy="1430650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53725" y="8016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681322" y="11342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7852625" y="3693300"/>
            <a:ext cx="329838" cy="411899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 rot="1767188">
            <a:off x="8435859" y="3937629"/>
            <a:ext cx="552080" cy="975178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7493275" y="45280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3104400" y="3738588"/>
            <a:ext cx="29352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26700" y="3605900"/>
            <a:ext cx="30906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5164" y="760050"/>
            <a:ext cx="1097400" cy="640200"/>
          </a:xfrm>
          <a:prstGeom prst="rect">
            <a:avLst/>
          </a:prstGeom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7985450" y="-297476"/>
            <a:ext cx="1315200" cy="1315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/>
          <p:nvPr/>
        </p:nvSpPr>
        <p:spPr>
          <a:xfrm rot="-4499915">
            <a:off x="153861" y="3909161"/>
            <a:ext cx="751582" cy="751582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/>
          <p:nvPr/>
        </p:nvSpPr>
        <p:spPr>
          <a:xfrm rot="1767171">
            <a:off x="8189678" y="3446815"/>
            <a:ext cx="552480" cy="975918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897571" y="35678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8017475" y="3069687"/>
            <a:ext cx="152100" cy="1521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-176200" y="2914875"/>
            <a:ext cx="543000" cy="54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"/>
          </p:nvPr>
        </p:nvSpPr>
        <p:spPr>
          <a:xfrm>
            <a:off x="1871900" y="2433875"/>
            <a:ext cx="1892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1514588" y="1605860"/>
            <a:ext cx="2606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3"/>
          </p:nvPr>
        </p:nvSpPr>
        <p:spPr>
          <a:xfrm>
            <a:off x="5374450" y="2433875"/>
            <a:ext cx="1892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4"/>
          </p:nvPr>
        </p:nvSpPr>
        <p:spPr>
          <a:xfrm>
            <a:off x="5018638" y="1605860"/>
            <a:ext cx="2606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5"/>
          </p:nvPr>
        </p:nvSpPr>
        <p:spPr>
          <a:xfrm>
            <a:off x="1871900" y="4202075"/>
            <a:ext cx="1892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6"/>
          </p:nvPr>
        </p:nvSpPr>
        <p:spPr>
          <a:xfrm>
            <a:off x="1514588" y="3374060"/>
            <a:ext cx="2606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7"/>
          </p:nvPr>
        </p:nvSpPr>
        <p:spPr>
          <a:xfrm>
            <a:off x="5374450" y="4202075"/>
            <a:ext cx="18927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sz="14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8"/>
          </p:nvPr>
        </p:nvSpPr>
        <p:spPr>
          <a:xfrm>
            <a:off x="5018638" y="3374060"/>
            <a:ext cx="2606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1083274">
            <a:off x="7917239" y="-180568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7256310" y="2533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"/>
          <p:cNvSpPr/>
          <p:nvPr/>
        </p:nvSpPr>
        <p:spPr>
          <a:xfrm rot="8934657">
            <a:off x="-173272" y="4077238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2"/>
          <p:cNvSpPr/>
          <p:nvPr/>
        </p:nvSpPr>
        <p:spPr>
          <a:xfrm rot="10800000">
            <a:off x="776320" y="4855568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713100" y="28977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2"/>
          </p:nvPr>
        </p:nvSpPr>
        <p:spPr>
          <a:xfrm>
            <a:off x="713100" y="3282450"/>
            <a:ext cx="23133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3415350" y="28977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4"/>
          </p:nvPr>
        </p:nvSpPr>
        <p:spPr>
          <a:xfrm>
            <a:off x="3415350" y="3282450"/>
            <a:ext cx="23133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6117600" y="2897750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6"/>
          </p:nvPr>
        </p:nvSpPr>
        <p:spPr>
          <a:xfrm>
            <a:off x="6117600" y="3282450"/>
            <a:ext cx="23133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 rot="1083274">
            <a:off x="7917239" y="-180568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7256310" y="25339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"/>
          <p:cNvSpPr/>
          <p:nvPr/>
        </p:nvSpPr>
        <p:spPr>
          <a:xfrm rot="8934657">
            <a:off x="-173272" y="4077238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3"/>
          <p:cNvSpPr/>
          <p:nvPr/>
        </p:nvSpPr>
        <p:spPr>
          <a:xfrm rot="10800000">
            <a:off x="776320" y="4855568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>
            <a:off x="1011450" y="2645763"/>
            <a:ext cx="1719000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2"/>
          </p:nvPr>
        </p:nvSpPr>
        <p:spPr>
          <a:xfrm>
            <a:off x="713100" y="3151588"/>
            <a:ext cx="2313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subTitle" idx="3"/>
          </p:nvPr>
        </p:nvSpPr>
        <p:spPr>
          <a:xfrm>
            <a:off x="3712500" y="2645763"/>
            <a:ext cx="1719000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4"/>
          </p:nvPr>
        </p:nvSpPr>
        <p:spPr>
          <a:xfrm>
            <a:off x="3415350" y="3151588"/>
            <a:ext cx="2313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5"/>
          </p:nvPr>
        </p:nvSpPr>
        <p:spPr>
          <a:xfrm>
            <a:off x="6414750" y="2645763"/>
            <a:ext cx="1719000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subTitle" idx="6"/>
          </p:nvPr>
        </p:nvSpPr>
        <p:spPr>
          <a:xfrm>
            <a:off x="6117600" y="3151588"/>
            <a:ext cx="2313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 rot="-1865396">
            <a:off x="873756" y="3943022"/>
            <a:ext cx="601342" cy="1002051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  <a:reflection stA="40000" endPos="45000" dist="571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"/>
          <p:cNvSpPr/>
          <p:nvPr/>
        </p:nvSpPr>
        <p:spPr>
          <a:xfrm rot="1650116">
            <a:off x="167928" y="3697133"/>
            <a:ext cx="50610" cy="467849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 rot="1083302">
            <a:off x="7161650" y="207873"/>
            <a:ext cx="593290" cy="1048006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8519925" y="-243218"/>
            <a:ext cx="308269" cy="38496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6189840">
            <a:off x="8717078" y="798767"/>
            <a:ext cx="398900" cy="373923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 rot="9383700">
            <a:off x="-133389" y="4705373"/>
            <a:ext cx="398901" cy="373909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  <a:reflection stA="40000" endPos="64000" dist="3429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850353" y="3529806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272967" y="494632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6608114" y="494615"/>
            <a:ext cx="138600" cy="1386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1954800" y="1536998"/>
            <a:ext cx="17466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2"/>
          </p:nvPr>
        </p:nvSpPr>
        <p:spPr>
          <a:xfrm>
            <a:off x="1959900" y="1825137"/>
            <a:ext cx="1947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3"/>
          </p:nvPr>
        </p:nvSpPr>
        <p:spPr>
          <a:xfrm>
            <a:off x="5559775" y="1536998"/>
            <a:ext cx="17466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4"/>
          </p:nvPr>
        </p:nvSpPr>
        <p:spPr>
          <a:xfrm>
            <a:off x="5564875" y="1825137"/>
            <a:ext cx="1947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subTitle" idx="5"/>
          </p:nvPr>
        </p:nvSpPr>
        <p:spPr>
          <a:xfrm>
            <a:off x="2866625" y="3162648"/>
            <a:ext cx="17466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6"/>
          </p:nvPr>
        </p:nvSpPr>
        <p:spPr>
          <a:xfrm>
            <a:off x="2871725" y="3450787"/>
            <a:ext cx="1947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7"/>
          </p:nvPr>
        </p:nvSpPr>
        <p:spPr>
          <a:xfrm>
            <a:off x="6479400" y="3162648"/>
            <a:ext cx="17466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8"/>
          </p:nvPr>
        </p:nvSpPr>
        <p:spPr>
          <a:xfrm>
            <a:off x="6484500" y="3450787"/>
            <a:ext cx="1947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713100" y="2051100"/>
            <a:ext cx="22587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5"/>
          <p:cNvSpPr/>
          <p:nvPr/>
        </p:nvSpPr>
        <p:spPr>
          <a:xfrm rot="1083274">
            <a:off x="964264" y="3681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1854622" y="-159603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 rot="6189788">
            <a:off x="2270956" y="9370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220575" y="9663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2493799" y="67952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/>
          <p:nvPr/>
        </p:nvSpPr>
        <p:spPr>
          <a:xfrm rot="-1865343">
            <a:off x="1287102" y="3766561"/>
            <a:ext cx="641590" cy="1069119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  <a:reflection stA="70000" endPos="30000" dist="14287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-83440" y="39544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769125" y="46041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 rot="1083334">
            <a:off x="8236127" y="-168273"/>
            <a:ext cx="506854" cy="895322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7688522" y="-280178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/>
          <p:nvPr/>
        </p:nvSpPr>
        <p:spPr>
          <a:xfrm rot="6189788">
            <a:off x="9014181" y="1486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7041100" y="1779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277399" y="177977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10" y="4919402"/>
            <a:ext cx="823567" cy="777821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/>
          <p:nvPr/>
        </p:nvSpPr>
        <p:spPr>
          <a:xfrm rot="-1836933">
            <a:off x="1066461" y="460949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1690300" y="4806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64900" y="4376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subTitle" idx="1"/>
          </p:nvPr>
        </p:nvSpPr>
        <p:spPr>
          <a:xfrm>
            <a:off x="1048466" y="1558713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716066" y="1975347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3"/>
          </p:nvPr>
        </p:nvSpPr>
        <p:spPr>
          <a:xfrm>
            <a:off x="3771903" y="1558713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4"/>
          </p:nvPr>
        </p:nvSpPr>
        <p:spPr>
          <a:xfrm>
            <a:off x="3439503" y="1975347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5"/>
          </p:nvPr>
        </p:nvSpPr>
        <p:spPr>
          <a:xfrm>
            <a:off x="6495353" y="1558713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6"/>
          </p:nvPr>
        </p:nvSpPr>
        <p:spPr>
          <a:xfrm>
            <a:off x="6162953" y="1975347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7"/>
          </p:nvPr>
        </p:nvSpPr>
        <p:spPr>
          <a:xfrm>
            <a:off x="1048466" y="3228088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subTitle" idx="8"/>
          </p:nvPr>
        </p:nvSpPr>
        <p:spPr>
          <a:xfrm>
            <a:off x="716066" y="3644722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9"/>
          </p:nvPr>
        </p:nvSpPr>
        <p:spPr>
          <a:xfrm>
            <a:off x="3771903" y="3228088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ubTitle" idx="13"/>
          </p:nvPr>
        </p:nvSpPr>
        <p:spPr>
          <a:xfrm>
            <a:off x="3439503" y="3644722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14"/>
          </p:nvPr>
        </p:nvSpPr>
        <p:spPr>
          <a:xfrm>
            <a:off x="6495353" y="3228088"/>
            <a:ext cx="1600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subTitle" idx="15"/>
          </p:nvPr>
        </p:nvSpPr>
        <p:spPr>
          <a:xfrm>
            <a:off x="6162953" y="3644722"/>
            <a:ext cx="2265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6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965650" y="2878550"/>
            <a:ext cx="867900" cy="867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  <a:reflection stA="24000" endPos="24000" dist="10477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532850" y="-638950"/>
            <a:ext cx="1796100" cy="1796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"/>
          <p:cNvSpPr/>
          <p:nvPr/>
        </p:nvSpPr>
        <p:spPr>
          <a:xfrm rot="-5400000">
            <a:off x="4562083" y="4383040"/>
            <a:ext cx="1374477" cy="1298185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 rot="-3325188">
            <a:off x="1893" y="-112546"/>
            <a:ext cx="920300" cy="1625646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 rot="701342">
            <a:off x="8450969" y="1940853"/>
            <a:ext cx="828025" cy="1033942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1918944" y="613075"/>
            <a:ext cx="152100" cy="152100"/>
          </a:xfrm>
          <a:prstGeom prst="ellipse">
            <a:avLst/>
          </a:prstGeom>
          <a:noFill/>
          <a:ln w="38100" cap="flat" cmpd="sng">
            <a:solidFill>
              <a:srgbClr val="FB54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8354800" y="1323687"/>
            <a:ext cx="152100" cy="1521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4495925" y="41928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6835025" y="300893"/>
            <a:ext cx="238500" cy="2385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1739425" y="978625"/>
            <a:ext cx="5665200" cy="1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7"/>
          <p:cNvSpPr txBox="1"/>
          <p:nvPr/>
        </p:nvSpPr>
        <p:spPr>
          <a:xfrm>
            <a:off x="713100" y="4037325"/>
            <a:ext cx="2939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7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 rot="1083274">
            <a:off x="905564" y="-559368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878150" y="-981075"/>
            <a:ext cx="2423400" cy="2423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-90028" y="4106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6189788">
            <a:off x="5151606" y="413071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371425" y="9659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713100" y="1118000"/>
            <a:ext cx="2185500" cy="14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ubTitle" idx="1"/>
          </p:nvPr>
        </p:nvSpPr>
        <p:spPr>
          <a:xfrm>
            <a:off x="713100" y="2580810"/>
            <a:ext cx="2185500" cy="14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-1865229">
            <a:off x="-143962" y="286954"/>
            <a:ext cx="472139" cy="786754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248925" y="128446"/>
            <a:ext cx="181800" cy="181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2700000">
            <a:off x="837138" y="35699"/>
            <a:ext cx="39734" cy="367313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071050" y="3531350"/>
            <a:ext cx="941100" cy="94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2843924" y="3359412"/>
            <a:ext cx="876665" cy="828024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904447" y="7327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6189828">
            <a:off x="8285381" y="885071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387161" y="3646051"/>
            <a:ext cx="390185" cy="36500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 rot="-1836933">
            <a:off x="-32089" y="2882347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645875" y="14499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68525" y="43856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56125" y="258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713100" y="2085338"/>
            <a:ext cx="17832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713100" y="2752263"/>
            <a:ext cx="1783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6647675" y="2085338"/>
            <a:ext cx="17832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6647675" y="2752263"/>
            <a:ext cx="17832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3274">
            <a:off x="8576664" y="6523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874722" y="4209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rot="6189828">
            <a:off x="6870643" y="303071"/>
            <a:ext cx="364663" cy="341808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175075" y="8042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7656125" y="-735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-2700000">
            <a:off x="-402737" y="4024027"/>
            <a:ext cx="751550" cy="751550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030525" y="50871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52375" y="2575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3100" y="1680900"/>
            <a:ext cx="3557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16100" y="2256900"/>
            <a:ext cx="35571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960025" y="-221725"/>
            <a:ext cx="1774800" cy="1774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960023" y="4192849"/>
            <a:ext cx="304026" cy="284971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 rot="1650217">
            <a:off x="470736" y="3770916"/>
            <a:ext cx="42203" cy="390136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8010272" y="3230872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6189788">
            <a:off x="8598856" y="4008764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871450" y="33446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902100" y="310477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375621" y="3673408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-66950" y="39596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968375" y="1919100"/>
            <a:ext cx="699300" cy="6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179800" y="1861213"/>
            <a:ext cx="47823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flipH="1">
            <a:off x="225773" y="872476"/>
            <a:ext cx="403450" cy="37555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rot="1829653" flipH="1">
            <a:off x="208176" y="3991497"/>
            <a:ext cx="337049" cy="41992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1455698" y="822144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636748" y="512619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13100" y="1437025"/>
            <a:ext cx="2359200" cy="10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13100" y="2472145"/>
            <a:ext cx="2359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-1865464">
            <a:off x="-492276" y="48381"/>
            <a:ext cx="858549" cy="1430650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/>
          <p:nvPr/>
        </p:nvSpPr>
        <p:spPr>
          <a:xfrm rot="5400000">
            <a:off x="33932" y="3415830"/>
            <a:ext cx="57889" cy="535141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790500" y="15122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561085" y="2023684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 rot="3599947">
            <a:off x="2769494" y="4947310"/>
            <a:ext cx="304008" cy="37964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5696700" y="2766300"/>
            <a:ext cx="2734200" cy="18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FFFF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9thogKLshHBSQGBhN5mrK9/Mechanical-Keyboard-BC?node-id=0%3A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/>
          <p:nvPr/>
        </p:nvSpPr>
        <p:spPr>
          <a:xfrm>
            <a:off x="1395725" y="862350"/>
            <a:ext cx="6352500" cy="34188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821325" y="862350"/>
            <a:ext cx="7535700" cy="33105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  <a:effectLst>
            <a:outerShdw blurRad="571500" algn="bl" rotWithShape="0">
              <a:schemeClr val="lt1">
                <a:alpha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KEYBOARD</a:t>
            </a:r>
            <a:endParaRPr sz="7900"/>
          </a:p>
        </p:txBody>
      </p:sp>
      <p:sp>
        <p:nvSpPr>
          <p:cNvPr id="324" name="Google Shape;324;p29"/>
          <p:cNvSpPr txBox="1">
            <a:spLocks noGrp="1"/>
          </p:cNvSpPr>
          <p:nvPr>
            <p:ph type="ctrTitle"/>
          </p:nvPr>
        </p:nvSpPr>
        <p:spPr>
          <a:xfrm>
            <a:off x="1962150" y="1312750"/>
            <a:ext cx="5219700" cy="539700"/>
          </a:xfrm>
          <a:prstGeom prst="rect">
            <a:avLst/>
          </a:prstGeom>
          <a:effectLst>
            <a:outerShdw blurRad="128588" algn="bl" rotWithShape="0">
              <a:schemeClr val="accent3">
                <a:alpha val="68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</a:rPr>
              <a:t>MECHANICAL</a:t>
            </a:r>
            <a:endParaRPr sz="2500">
              <a:solidFill>
                <a:schemeClr val="accent3"/>
              </a:solidFill>
            </a:endParaRPr>
          </a:p>
        </p:txBody>
      </p:sp>
      <p:grpSp>
        <p:nvGrpSpPr>
          <p:cNvPr id="325" name="Google Shape;325;p29"/>
          <p:cNvGrpSpPr/>
          <p:nvPr/>
        </p:nvGrpSpPr>
        <p:grpSpPr>
          <a:xfrm>
            <a:off x="2152725" y="1558750"/>
            <a:ext cx="4838550" cy="47700"/>
            <a:chOff x="2152650" y="2608200"/>
            <a:chExt cx="4838550" cy="47700"/>
          </a:xfrm>
        </p:grpSpPr>
        <p:sp>
          <p:nvSpPr>
            <p:cNvPr id="326" name="Google Shape;326;p29"/>
            <p:cNvSpPr/>
            <p:nvPr/>
          </p:nvSpPr>
          <p:spPr>
            <a:xfrm>
              <a:off x="590550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215265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9"/>
          <p:cNvGrpSpPr/>
          <p:nvPr/>
        </p:nvGrpSpPr>
        <p:grpSpPr>
          <a:xfrm>
            <a:off x="-222952" y="2072425"/>
            <a:ext cx="9608725" cy="2533246"/>
            <a:chOff x="-222952" y="2072425"/>
            <a:chExt cx="9608725" cy="2533246"/>
          </a:xfrm>
        </p:grpSpPr>
        <p:sp>
          <p:nvSpPr>
            <p:cNvPr id="329" name="Google Shape;329;p29"/>
            <p:cNvSpPr/>
            <p:nvPr/>
          </p:nvSpPr>
          <p:spPr>
            <a:xfrm>
              <a:off x="2029200" y="3484198"/>
              <a:ext cx="450281" cy="422028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 rot="-1865389">
              <a:off x="682976" y="3370811"/>
              <a:ext cx="659200" cy="1098463"/>
            </a:xfrm>
            <a:custGeom>
              <a:avLst/>
              <a:gdLst/>
              <a:ahLst/>
              <a:cxnLst/>
              <a:rect l="l" t="t" r="r" b="b"/>
              <a:pathLst>
                <a:path w="18385" h="30636" extrusionOk="0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 rot="1650173">
              <a:off x="424099" y="2536785"/>
              <a:ext cx="55480" cy="512873"/>
            </a:xfrm>
            <a:custGeom>
              <a:avLst/>
              <a:gdLst/>
              <a:ahLst/>
              <a:cxnLst/>
              <a:rect l="l" t="t" r="r" b="b"/>
              <a:pathLst>
                <a:path w="1310" h="121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 rot="1083225">
              <a:off x="7343877" y="3384272"/>
              <a:ext cx="650407" cy="1148898"/>
            </a:xfrm>
            <a:custGeom>
              <a:avLst/>
              <a:gdLst/>
              <a:ahLst/>
              <a:cxnLst/>
              <a:rect l="l" t="t" r="r" b="b"/>
              <a:pathLst>
                <a:path w="15550" h="27468" extrusionOk="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8430908" y="2611480"/>
              <a:ext cx="337939" cy="422014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 rot="2961694">
              <a:off x="3035594" y="4126728"/>
              <a:ext cx="337933" cy="422007"/>
            </a:xfrm>
            <a:custGeom>
              <a:avLst/>
              <a:gdLst/>
              <a:ahLst/>
              <a:cxnLst/>
              <a:rect l="l" t="t" r="r" b="b"/>
              <a:pathLst>
                <a:path w="9502" h="11866" extrusionOk="0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avLst/>
              <a:gdLst/>
              <a:ahLst/>
              <a:cxnLst/>
              <a:rect l="l" t="t" r="r" b="b"/>
              <a:pathLst>
                <a:path w="9121" h="8550" extrusionOk="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-82575" y="207242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9060363" y="228657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6528463" y="3882675"/>
              <a:ext cx="152100" cy="152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713100" y="1538100"/>
            <a:ext cx="7717800" cy="19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Market Cap</a:t>
            </a:r>
            <a:endParaRPr sz="56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Possibility</a:t>
            </a:r>
            <a:endParaRPr sz="5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 txBox="1">
            <a:spLocks noGrp="1"/>
          </p:cNvSpPr>
          <p:nvPr>
            <p:ph type="title"/>
          </p:nvPr>
        </p:nvSpPr>
        <p:spPr>
          <a:xfrm>
            <a:off x="903500" y="2353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/>
              <a:t>GLOBAL MECHANICAL KEYBOARD MARKET</a:t>
            </a:r>
            <a:endParaRPr sz="2300"/>
          </a:p>
        </p:txBody>
      </p:sp>
      <p:grpSp>
        <p:nvGrpSpPr>
          <p:cNvPr id="481" name="Google Shape;481;p39"/>
          <p:cNvGrpSpPr/>
          <p:nvPr/>
        </p:nvGrpSpPr>
        <p:grpSpPr>
          <a:xfrm>
            <a:off x="866775" y="1103652"/>
            <a:ext cx="2705100" cy="1220400"/>
            <a:chOff x="369300" y="875152"/>
            <a:chExt cx="2705100" cy="1220400"/>
          </a:xfrm>
        </p:grpSpPr>
        <p:grpSp>
          <p:nvGrpSpPr>
            <p:cNvPr id="482" name="Google Shape;482;p39"/>
            <p:cNvGrpSpPr/>
            <p:nvPr/>
          </p:nvGrpSpPr>
          <p:grpSpPr>
            <a:xfrm>
              <a:off x="680850" y="980825"/>
              <a:ext cx="2082000" cy="826936"/>
              <a:chOff x="680850" y="980825"/>
              <a:chExt cx="2082000" cy="826936"/>
            </a:xfrm>
          </p:grpSpPr>
          <p:grpSp>
            <p:nvGrpSpPr>
              <p:cNvPr id="483" name="Google Shape;483;p39"/>
              <p:cNvGrpSpPr/>
              <p:nvPr/>
            </p:nvGrpSpPr>
            <p:grpSpPr>
              <a:xfrm>
                <a:off x="1004704" y="1437848"/>
                <a:ext cx="366269" cy="369913"/>
                <a:chOff x="-64764500" y="2280550"/>
                <a:chExt cx="316650" cy="319800"/>
              </a:xfrm>
            </p:grpSpPr>
            <p:sp>
              <p:nvSpPr>
                <p:cNvPr id="484" name="Google Shape;484;p39"/>
                <p:cNvSpPr/>
                <p:nvPr/>
              </p:nvSpPr>
              <p:spPr>
                <a:xfrm>
                  <a:off x="-64764500" y="2280550"/>
                  <a:ext cx="316650" cy="3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6" h="12792" extrusionOk="0">
                      <a:moveTo>
                        <a:pt x="11405" y="820"/>
                      </a:moveTo>
                      <a:cubicBezTo>
                        <a:pt x="11657" y="820"/>
                        <a:pt x="11815" y="1009"/>
                        <a:pt x="11815" y="1261"/>
                      </a:cubicBezTo>
                      <a:cubicBezTo>
                        <a:pt x="11815" y="1481"/>
                        <a:pt x="11657" y="1670"/>
                        <a:pt x="11405" y="1670"/>
                      </a:cubicBezTo>
                      <a:lnTo>
                        <a:pt x="1229" y="1670"/>
                      </a:lnTo>
                      <a:cubicBezTo>
                        <a:pt x="977" y="1670"/>
                        <a:pt x="788" y="1481"/>
                        <a:pt x="788" y="1261"/>
                      </a:cubicBezTo>
                      <a:cubicBezTo>
                        <a:pt x="788" y="1009"/>
                        <a:pt x="977" y="820"/>
                        <a:pt x="1229" y="820"/>
                      </a:cubicBezTo>
                      <a:close/>
                      <a:moveTo>
                        <a:pt x="10996" y="2521"/>
                      </a:moveTo>
                      <a:lnTo>
                        <a:pt x="10996" y="8286"/>
                      </a:lnTo>
                      <a:lnTo>
                        <a:pt x="1607" y="8286"/>
                      </a:lnTo>
                      <a:lnTo>
                        <a:pt x="1607" y="2521"/>
                      </a:lnTo>
                      <a:close/>
                      <a:moveTo>
                        <a:pt x="6302" y="11027"/>
                      </a:moveTo>
                      <a:cubicBezTo>
                        <a:pt x="6554" y="11027"/>
                        <a:pt x="6743" y="11216"/>
                        <a:pt x="6743" y="11437"/>
                      </a:cubicBezTo>
                      <a:cubicBezTo>
                        <a:pt x="6743" y="11689"/>
                        <a:pt x="6522" y="11878"/>
                        <a:pt x="6302" y="11878"/>
                      </a:cubicBezTo>
                      <a:cubicBezTo>
                        <a:pt x="6050" y="11878"/>
                        <a:pt x="5892" y="11689"/>
                        <a:pt x="5892" y="11437"/>
                      </a:cubicBezTo>
                      <a:cubicBezTo>
                        <a:pt x="5892" y="11216"/>
                        <a:pt x="6113" y="11027"/>
                        <a:pt x="6302" y="11027"/>
                      </a:cubicBezTo>
                      <a:close/>
                      <a:moveTo>
                        <a:pt x="1229" y="1"/>
                      </a:moveTo>
                      <a:cubicBezTo>
                        <a:pt x="536" y="1"/>
                        <a:pt x="1" y="536"/>
                        <a:pt x="1" y="1261"/>
                      </a:cubicBezTo>
                      <a:cubicBezTo>
                        <a:pt x="1" y="1797"/>
                        <a:pt x="347" y="2238"/>
                        <a:pt x="820" y="2427"/>
                      </a:cubicBezTo>
                      <a:lnTo>
                        <a:pt x="820" y="8286"/>
                      </a:lnTo>
                      <a:lnTo>
                        <a:pt x="442" y="8286"/>
                      </a:lnTo>
                      <a:cubicBezTo>
                        <a:pt x="190" y="8286"/>
                        <a:pt x="32" y="8507"/>
                        <a:pt x="32" y="8728"/>
                      </a:cubicBezTo>
                      <a:cubicBezTo>
                        <a:pt x="32" y="8980"/>
                        <a:pt x="221" y="9169"/>
                        <a:pt x="442" y="9169"/>
                      </a:cubicBezTo>
                      <a:lnTo>
                        <a:pt x="5955" y="9169"/>
                      </a:lnTo>
                      <a:lnTo>
                        <a:pt x="5955" y="10334"/>
                      </a:lnTo>
                      <a:cubicBezTo>
                        <a:pt x="5483" y="10492"/>
                        <a:pt x="5104" y="10964"/>
                        <a:pt x="5104" y="11531"/>
                      </a:cubicBezTo>
                      <a:cubicBezTo>
                        <a:pt x="5104" y="12193"/>
                        <a:pt x="5672" y="12792"/>
                        <a:pt x="6333" y="12792"/>
                      </a:cubicBezTo>
                      <a:cubicBezTo>
                        <a:pt x="6995" y="12792"/>
                        <a:pt x="7593" y="12225"/>
                        <a:pt x="7593" y="11531"/>
                      </a:cubicBezTo>
                      <a:cubicBezTo>
                        <a:pt x="7593" y="10964"/>
                        <a:pt x="7247" y="10555"/>
                        <a:pt x="6774" y="10334"/>
                      </a:cubicBezTo>
                      <a:lnTo>
                        <a:pt x="6774" y="9169"/>
                      </a:lnTo>
                      <a:lnTo>
                        <a:pt x="12288" y="9169"/>
                      </a:lnTo>
                      <a:cubicBezTo>
                        <a:pt x="12508" y="9169"/>
                        <a:pt x="12666" y="8980"/>
                        <a:pt x="12666" y="8728"/>
                      </a:cubicBezTo>
                      <a:cubicBezTo>
                        <a:pt x="12666" y="8507"/>
                        <a:pt x="12477" y="8286"/>
                        <a:pt x="12288" y="8286"/>
                      </a:cubicBezTo>
                      <a:lnTo>
                        <a:pt x="11847" y="8286"/>
                      </a:lnTo>
                      <a:lnTo>
                        <a:pt x="11847" y="2427"/>
                      </a:lnTo>
                      <a:cubicBezTo>
                        <a:pt x="12319" y="2238"/>
                        <a:pt x="12634" y="1797"/>
                        <a:pt x="12634" y="1261"/>
                      </a:cubicBezTo>
                      <a:cubicBezTo>
                        <a:pt x="12634" y="568"/>
                        <a:pt x="12099" y="1"/>
                        <a:pt x="1140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9"/>
                <p:cNvSpPr/>
                <p:nvPr/>
              </p:nvSpPr>
              <p:spPr>
                <a:xfrm>
                  <a:off x="-64679425" y="2364825"/>
                  <a:ext cx="146500" cy="10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0" h="4098" extrusionOk="0">
                      <a:moveTo>
                        <a:pt x="3749" y="1"/>
                      </a:moveTo>
                      <a:cubicBezTo>
                        <a:pt x="3529" y="1"/>
                        <a:pt x="3371" y="190"/>
                        <a:pt x="3371" y="442"/>
                      </a:cubicBezTo>
                      <a:cubicBezTo>
                        <a:pt x="3371" y="662"/>
                        <a:pt x="3560" y="820"/>
                        <a:pt x="3749" y="820"/>
                      </a:cubicBezTo>
                      <a:lnTo>
                        <a:pt x="4442" y="820"/>
                      </a:lnTo>
                      <a:lnTo>
                        <a:pt x="2930" y="2332"/>
                      </a:lnTo>
                      <a:lnTo>
                        <a:pt x="2395" y="1765"/>
                      </a:lnTo>
                      <a:cubicBezTo>
                        <a:pt x="2316" y="1686"/>
                        <a:pt x="2206" y="1647"/>
                        <a:pt x="2095" y="1647"/>
                      </a:cubicBezTo>
                      <a:cubicBezTo>
                        <a:pt x="1985" y="1647"/>
                        <a:pt x="1875" y="1686"/>
                        <a:pt x="1796" y="1765"/>
                      </a:cubicBezTo>
                      <a:lnTo>
                        <a:pt x="126" y="3435"/>
                      </a:lnTo>
                      <a:cubicBezTo>
                        <a:pt x="0" y="3592"/>
                        <a:pt x="0" y="3844"/>
                        <a:pt x="126" y="4033"/>
                      </a:cubicBezTo>
                      <a:cubicBezTo>
                        <a:pt x="195" y="4075"/>
                        <a:pt x="288" y="4098"/>
                        <a:pt x="384" y="4098"/>
                      </a:cubicBezTo>
                      <a:cubicBezTo>
                        <a:pt x="507" y="4098"/>
                        <a:pt x="636" y="4059"/>
                        <a:pt x="725" y="3970"/>
                      </a:cubicBezTo>
                      <a:lnTo>
                        <a:pt x="2111" y="2616"/>
                      </a:lnTo>
                      <a:lnTo>
                        <a:pt x="2647" y="3151"/>
                      </a:lnTo>
                      <a:cubicBezTo>
                        <a:pt x="2725" y="3230"/>
                        <a:pt x="2836" y="3269"/>
                        <a:pt x="2946" y="3269"/>
                      </a:cubicBezTo>
                      <a:cubicBezTo>
                        <a:pt x="3056" y="3269"/>
                        <a:pt x="3166" y="3230"/>
                        <a:pt x="3245" y="3151"/>
                      </a:cubicBezTo>
                      <a:lnTo>
                        <a:pt x="5009" y="1387"/>
                      </a:lnTo>
                      <a:lnTo>
                        <a:pt x="5009" y="2049"/>
                      </a:lnTo>
                      <a:cubicBezTo>
                        <a:pt x="5009" y="2269"/>
                        <a:pt x="5230" y="2490"/>
                        <a:pt x="5451" y="2490"/>
                      </a:cubicBezTo>
                      <a:cubicBezTo>
                        <a:pt x="5703" y="2490"/>
                        <a:pt x="5860" y="2269"/>
                        <a:pt x="5860" y="2049"/>
                      </a:cubicBezTo>
                      <a:lnTo>
                        <a:pt x="5860" y="410"/>
                      </a:lnTo>
                      <a:cubicBezTo>
                        <a:pt x="5860" y="158"/>
                        <a:pt x="5640" y="1"/>
                        <a:pt x="54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6" name="Google Shape;486;p39"/>
              <p:cNvSpPr txBox="1"/>
              <p:nvPr/>
            </p:nvSpPr>
            <p:spPr>
              <a:xfrm>
                <a:off x="1638300" y="1405313"/>
                <a:ext cx="924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B54F4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6.47%</a:t>
                </a:r>
                <a:endParaRPr b="1">
                  <a:solidFill>
                    <a:srgbClr val="FB54F4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87" name="Google Shape;487;p39"/>
              <p:cNvSpPr txBox="1"/>
              <p:nvPr/>
            </p:nvSpPr>
            <p:spPr>
              <a:xfrm>
                <a:off x="680850" y="980825"/>
                <a:ext cx="20820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CARG of (2021 - 2026)</a:t>
                </a:r>
                <a:endParaRPr b="1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488" name="Google Shape;488;p39"/>
            <p:cNvSpPr/>
            <p:nvPr/>
          </p:nvSpPr>
          <p:spPr>
            <a:xfrm>
              <a:off x="369300" y="875152"/>
              <a:ext cx="2705100" cy="1220400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866775" y="2533650"/>
            <a:ext cx="2924650" cy="1838400"/>
            <a:chOff x="485775" y="2305050"/>
            <a:chExt cx="2924650" cy="1838400"/>
          </a:xfrm>
        </p:grpSpPr>
        <p:grpSp>
          <p:nvGrpSpPr>
            <p:cNvPr id="490" name="Google Shape;490;p39"/>
            <p:cNvGrpSpPr/>
            <p:nvPr/>
          </p:nvGrpSpPr>
          <p:grpSpPr>
            <a:xfrm>
              <a:off x="629125" y="2402763"/>
              <a:ext cx="2781300" cy="1620088"/>
              <a:chOff x="629125" y="2478963"/>
              <a:chExt cx="2781300" cy="1620088"/>
            </a:xfrm>
          </p:grpSpPr>
          <p:sp>
            <p:nvSpPr>
              <p:cNvPr id="491" name="Google Shape;491;p39"/>
              <p:cNvSpPr txBox="1"/>
              <p:nvPr/>
            </p:nvSpPr>
            <p:spPr>
              <a:xfrm>
                <a:off x="1219200" y="2478963"/>
                <a:ext cx="1171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Key Players</a:t>
                </a:r>
                <a:endParaRPr b="1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92" name="Google Shape;492;p39"/>
              <p:cNvSpPr txBox="1"/>
              <p:nvPr/>
            </p:nvSpPr>
            <p:spPr>
              <a:xfrm>
                <a:off x="629125" y="2990850"/>
                <a:ext cx="27813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Corsair Gaming Inc.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Dell Technologies Inc.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HP Inc.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Lenovo Group Ltd.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marL="457200" lvl="0" indent="-3048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Logitech International SA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493" name="Google Shape;493;p39"/>
              <p:cNvGrpSpPr/>
              <p:nvPr/>
            </p:nvGrpSpPr>
            <p:grpSpPr>
              <a:xfrm>
                <a:off x="705336" y="2495693"/>
                <a:ext cx="366269" cy="366732"/>
                <a:chOff x="-61784125" y="1931250"/>
                <a:chExt cx="316650" cy="317050"/>
              </a:xfrm>
            </p:grpSpPr>
            <p:sp>
              <p:nvSpPr>
                <p:cNvPr id="494" name="Google Shape;494;p39"/>
                <p:cNvSpPr/>
                <p:nvPr/>
              </p:nvSpPr>
              <p:spPr>
                <a:xfrm>
                  <a:off x="-61688025" y="1931250"/>
                  <a:ext cx="124450" cy="1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8" h="5372" extrusionOk="0">
                      <a:moveTo>
                        <a:pt x="2497" y="845"/>
                      </a:moveTo>
                      <a:cubicBezTo>
                        <a:pt x="2709" y="845"/>
                        <a:pt x="2922" y="922"/>
                        <a:pt x="3088" y="1087"/>
                      </a:cubicBezTo>
                      <a:cubicBezTo>
                        <a:pt x="3277" y="1276"/>
                        <a:pt x="3340" y="1591"/>
                        <a:pt x="3277" y="1906"/>
                      </a:cubicBezTo>
                      <a:cubicBezTo>
                        <a:pt x="3182" y="2190"/>
                        <a:pt x="2993" y="2410"/>
                        <a:pt x="2709" y="2442"/>
                      </a:cubicBezTo>
                      <a:cubicBezTo>
                        <a:pt x="2625" y="2467"/>
                        <a:pt x="2545" y="2479"/>
                        <a:pt x="2469" y="2479"/>
                      </a:cubicBezTo>
                      <a:cubicBezTo>
                        <a:pt x="2259" y="2479"/>
                        <a:pt x="2075" y="2391"/>
                        <a:pt x="1890" y="2253"/>
                      </a:cubicBezTo>
                      <a:cubicBezTo>
                        <a:pt x="1701" y="2032"/>
                        <a:pt x="1607" y="1717"/>
                        <a:pt x="1701" y="1434"/>
                      </a:cubicBezTo>
                      <a:cubicBezTo>
                        <a:pt x="1800" y="1059"/>
                        <a:pt x="2145" y="845"/>
                        <a:pt x="2497" y="845"/>
                      </a:cubicBezTo>
                      <a:close/>
                      <a:moveTo>
                        <a:pt x="2520" y="3324"/>
                      </a:moveTo>
                      <a:cubicBezTo>
                        <a:pt x="3277" y="3324"/>
                        <a:pt x="3907" y="3828"/>
                        <a:pt x="4096" y="4553"/>
                      </a:cubicBezTo>
                      <a:lnTo>
                        <a:pt x="914" y="4553"/>
                      </a:lnTo>
                      <a:cubicBezTo>
                        <a:pt x="1103" y="3828"/>
                        <a:pt x="1733" y="3324"/>
                        <a:pt x="2520" y="3324"/>
                      </a:cubicBezTo>
                      <a:close/>
                      <a:moveTo>
                        <a:pt x="2510" y="1"/>
                      </a:moveTo>
                      <a:cubicBezTo>
                        <a:pt x="1805" y="1"/>
                        <a:pt x="1113" y="455"/>
                        <a:pt x="914" y="1213"/>
                      </a:cubicBezTo>
                      <a:cubicBezTo>
                        <a:pt x="756" y="1780"/>
                        <a:pt x="914" y="2347"/>
                        <a:pt x="1292" y="2789"/>
                      </a:cubicBezTo>
                      <a:cubicBezTo>
                        <a:pt x="567" y="3198"/>
                        <a:pt x="0" y="3986"/>
                        <a:pt x="0" y="4931"/>
                      </a:cubicBezTo>
                      <a:cubicBezTo>
                        <a:pt x="0" y="5183"/>
                        <a:pt x="189" y="5372"/>
                        <a:pt x="441" y="5372"/>
                      </a:cubicBezTo>
                      <a:lnTo>
                        <a:pt x="4568" y="5372"/>
                      </a:lnTo>
                      <a:cubicBezTo>
                        <a:pt x="4820" y="5372"/>
                        <a:pt x="4978" y="5183"/>
                        <a:pt x="4978" y="4931"/>
                      </a:cubicBezTo>
                      <a:cubicBezTo>
                        <a:pt x="4978" y="3986"/>
                        <a:pt x="4442" y="3198"/>
                        <a:pt x="3718" y="2789"/>
                      </a:cubicBezTo>
                      <a:cubicBezTo>
                        <a:pt x="3907" y="2568"/>
                        <a:pt x="4033" y="2347"/>
                        <a:pt x="4096" y="2064"/>
                      </a:cubicBezTo>
                      <a:cubicBezTo>
                        <a:pt x="4253" y="1528"/>
                        <a:pt x="4096" y="930"/>
                        <a:pt x="3655" y="489"/>
                      </a:cubicBezTo>
                      <a:cubicBezTo>
                        <a:pt x="3331" y="153"/>
                        <a:pt x="2918" y="1"/>
                        <a:pt x="25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9"/>
                <p:cNvSpPr/>
                <p:nvPr/>
              </p:nvSpPr>
              <p:spPr>
                <a:xfrm>
                  <a:off x="-61784125" y="2113325"/>
                  <a:ext cx="124450" cy="13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8" h="5399" extrusionOk="0">
                      <a:moveTo>
                        <a:pt x="2482" y="848"/>
                      </a:moveTo>
                      <a:cubicBezTo>
                        <a:pt x="2688" y="848"/>
                        <a:pt x="2895" y="921"/>
                        <a:pt x="3056" y="1082"/>
                      </a:cubicBezTo>
                      <a:cubicBezTo>
                        <a:pt x="3245" y="1271"/>
                        <a:pt x="3340" y="1586"/>
                        <a:pt x="3245" y="1901"/>
                      </a:cubicBezTo>
                      <a:cubicBezTo>
                        <a:pt x="3182" y="2185"/>
                        <a:pt x="2993" y="2437"/>
                        <a:pt x="2710" y="2468"/>
                      </a:cubicBezTo>
                      <a:cubicBezTo>
                        <a:pt x="2633" y="2483"/>
                        <a:pt x="2559" y="2491"/>
                        <a:pt x="2487" y="2491"/>
                      </a:cubicBezTo>
                      <a:cubicBezTo>
                        <a:pt x="2261" y="2491"/>
                        <a:pt x="2058" y="2415"/>
                        <a:pt x="1891" y="2248"/>
                      </a:cubicBezTo>
                      <a:cubicBezTo>
                        <a:pt x="1670" y="2059"/>
                        <a:pt x="1607" y="1743"/>
                        <a:pt x="1670" y="1428"/>
                      </a:cubicBezTo>
                      <a:cubicBezTo>
                        <a:pt x="1770" y="1068"/>
                        <a:pt x="2124" y="848"/>
                        <a:pt x="2482" y="848"/>
                      </a:cubicBezTo>
                      <a:close/>
                      <a:moveTo>
                        <a:pt x="2458" y="3319"/>
                      </a:moveTo>
                      <a:cubicBezTo>
                        <a:pt x="3245" y="3319"/>
                        <a:pt x="3907" y="3854"/>
                        <a:pt x="4096" y="4547"/>
                      </a:cubicBezTo>
                      <a:lnTo>
                        <a:pt x="883" y="4547"/>
                      </a:lnTo>
                      <a:cubicBezTo>
                        <a:pt x="1040" y="3886"/>
                        <a:pt x="1733" y="3319"/>
                        <a:pt x="2458" y="3319"/>
                      </a:cubicBezTo>
                      <a:close/>
                      <a:moveTo>
                        <a:pt x="2509" y="1"/>
                      </a:moveTo>
                      <a:cubicBezTo>
                        <a:pt x="1812" y="1"/>
                        <a:pt x="1143" y="437"/>
                        <a:pt x="946" y="1208"/>
                      </a:cubicBezTo>
                      <a:cubicBezTo>
                        <a:pt x="788" y="1806"/>
                        <a:pt x="946" y="2342"/>
                        <a:pt x="1324" y="2783"/>
                      </a:cubicBezTo>
                      <a:cubicBezTo>
                        <a:pt x="568" y="3224"/>
                        <a:pt x="32" y="4012"/>
                        <a:pt x="32" y="4957"/>
                      </a:cubicBezTo>
                      <a:cubicBezTo>
                        <a:pt x="0" y="5209"/>
                        <a:pt x="189" y="5398"/>
                        <a:pt x="410" y="5398"/>
                      </a:cubicBezTo>
                      <a:lnTo>
                        <a:pt x="4569" y="5398"/>
                      </a:lnTo>
                      <a:cubicBezTo>
                        <a:pt x="4789" y="5398"/>
                        <a:pt x="4978" y="5209"/>
                        <a:pt x="4978" y="4988"/>
                      </a:cubicBezTo>
                      <a:cubicBezTo>
                        <a:pt x="4978" y="4043"/>
                        <a:pt x="4474" y="3256"/>
                        <a:pt x="3718" y="2815"/>
                      </a:cubicBezTo>
                      <a:cubicBezTo>
                        <a:pt x="3939" y="2626"/>
                        <a:pt x="4033" y="2374"/>
                        <a:pt x="4128" y="2090"/>
                      </a:cubicBezTo>
                      <a:cubicBezTo>
                        <a:pt x="4285" y="1523"/>
                        <a:pt x="4128" y="924"/>
                        <a:pt x="3687" y="483"/>
                      </a:cubicBezTo>
                      <a:cubicBezTo>
                        <a:pt x="3346" y="155"/>
                        <a:pt x="2923" y="1"/>
                        <a:pt x="25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9"/>
                <p:cNvSpPr/>
                <p:nvPr/>
              </p:nvSpPr>
              <p:spPr>
                <a:xfrm>
                  <a:off x="-61591150" y="2113325"/>
                  <a:ext cx="123675" cy="13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7" h="5367" extrusionOk="0">
                      <a:moveTo>
                        <a:pt x="2482" y="848"/>
                      </a:moveTo>
                      <a:cubicBezTo>
                        <a:pt x="2688" y="848"/>
                        <a:pt x="2895" y="921"/>
                        <a:pt x="3056" y="1082"/>
                      </a:cubicBezTo>
                      <a:cubicBezTo>
                        <a:pt x="3245" y="1271"/>
                        <a:pt x="3340" y="1586"/>
                        <a:pt x="3245" y="1901"/>
                      </a:cubicBezTo>
                      <a:cubicBezTo>
                        <a:pt x="3182" y="2185"/>
                        <a:pt x="2993" y="2437"/>
                        <a:pt x="2710" y="2468"/>
                      </a:cubicBezTo>
                      <a:cubicBezTo>
                        <a:pt x="2633" y="2483"/>
                        <a:pt x="2559" y="2491"/>
                        <a:pt x="2486" y="2491"/>
                      </a:cubicBezTo>
                      <a:cubicBezTo>
                        <a:pt x="2261" y="2491"/>
                        <a:pt x="2057" y="2415"/>
                        <a:pt x="1890" y="2248"/>
                      </a:cubicBezTo>
                      <a:cubicBezTo>
                        <a:pt x="1670" y="2059"/>
                        <a:pt x="1607" y="1743"/>
                        <a:pt x="1670" y="1428"/>
                      </a:cubicBezTo>
                      <a:cubicBezTo>
                        <a:pt x="1770" y="1068"/>
                        <a:pt x="2124" y="848"/>
                        <a:pt x="2482" y="848"/>
                      </a:cubicBezTo>
                      <a:close/>
                      <a:moveTo>
                        <a:pt x="2521" y="3382"/>
                      </a:moveTo>
                      <a:cubicBezTo>
                        <a:pt x="3308" y="3382"/>
                        <a:pt x="3938" y="3886"/>
                        <a:pt x="4127" y="4579"/>
                      </a:cubicBezTo>
                      <a:lnTo>
                        <a:pt x="882" y="4579"/>
                      </a:lnTo>
                      <a:cubicBezTo>
                        <a:pt x="1103" y="3886"/>
                        <a:pt x="1733" y="3382"/>
                        <a:pt x="2521" y="3382"/>
                      </a:cubicBezTo>
                      <a:close/>
                      <a:moveTo>
                        <a:pt x="2467" y="1"/>
                      </a:moveTo>
                      <a:cubicBezTo>
                        <a:pt x="1761" y="1"/>
                        <a:pt x="1080" y="437"/>
                        <a:pt x="882" y="1208"/>
                      </a:cubicBezTo>
                      <a:cubicBezTo>
                        <a:pt x="725" y="1806"/>
                        <a:pt x="882" y="2342"/>
                        <a:pt x="1292" y="2783"/>
                      </a:cubicBezTo>
                      <a:cubicBezTo>
                        <a:pt x="536" y="3224"/>
                        <a:pt x="0" y="4012"/>
                        <a:pt x="0" y="4957"/>
                      </a:cubicBezTo>
                      <a:cubicBezTo>
                        <a:pt x="0" y="5178"/>
                        <a:pt x="189" y="5367"/>
                        <a:pt x="378" y="5367"/>
                      </a:cubicBezTo>
                      <a:lnTo>
                        <a:pt x="4505" y="5367"/>
                      </a:lnTo>
                      <a:cubicBezTo>
                        <a:pt x="4757" y="5367"/>
                        <a:pt x="4946" y="5178"/>
                        <a:pt x="4946" y="4957"/>
                      </a:cubicBezTo>
                      <a:cubicBezTo>
                        <a:pt x="4946" y="4075"/>
                        <a:pt x="4442" y="3256"/>
                        <a:pt x="3686" y="2815"/>
                      </a:cubicBezTo>
                      <a:cubicBezTo>
                        <a:pt x="3875" y="2626"/>
                        <a:pt x="4001" y="2374"/>
                        <a:pt x="4096" y="2090"/>
                      </a:cubicBezTo>
                      <a:cubicBezTo>
                        <a:pt x="4253" y="1523"/>
                        <a:pt x="4096" y="924"/>
                        <a:pt x="3655" y="483"/>
                      </a:cubicBezTo>
                      <a:cubicBezTo>
                        <a:pt x="3314" y="155"/>
                        <a:pt x="2887" y="1"/>
                        <a:pt x="24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9"/>
                <p:cNvSpPr/>
                <p:nvPr/>
              </p:nvSpPr>
              <p:spPr>
                <a:xfrm>
                  <a:off x="-61677800" y="2072225"/>
                  <a:ext cx="106350" cy="6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498" extrusionOk="0">
                      <a:moveTo>
                        <a:pt x="2096" y="1"/>
                      </a:moveTo>
                      <a:cubicBezTo>
                        <a:pt x="1985" y="1"/>
                        <a:pt x="1875" y="48"/>
                        <a:pt x="1796" y="142"/>
                      </a:cubicBezTo>
                      <a:lnTo>
                        <a:pt x="158" y="1781"/>
                      </a:lnTo>
                      <a:cubicBezTo>
                        <a:pt x="1" y="1938"/>
                        <a:pt x="1" y="2222"/>
                        <a:pt x="158" y="2379"/>
                      </a:cubicBezTo>
                      <a:cubicBezTo>
                        <a:pt x="237" y="2458"/>
                        <a:pt x="339" y="2497"/>
                        <a:pt x="442" y="2497"/>
                      </a:cubicBezTo>
                      <a:cubicBezTo>
                        <a:pt x="544" y="2497"/>
                        <a:pt x="646" y="2458"/>
                        <a:pt x="725" y="2379"/>
                      </a:cubicBezTo>
                      <a:lnTo>
                        <a:pt x="2111" y="993"/>
                      </a:lnTo>
                      <a:lnTo>
                        <a:pt x="3498" y="2379"/>
                      </a:lnTo>
                      <a:cubicBezTo>
                        <a:pt x="3576" y="2458"/>
                        <a:pt x="3687" y="2497"/>
                        <a:pt x="3797" y="2497"/>
                      </a:cubicBezTo>
                      <a:cubicBezTo>
                        <a:pt x="3907" y="2497"/>
                        <a:pt x="4017" y="2458"/>
                        <a:pt x="4096" y="2379"/>
                      </a:cubicBezTo>
                      <a:cubicBezTo>
                        <a:pt x="4254" y="2222"/>
                        <a:pt x="4254" y="1938"/>
                        <a:pt x="4096" y="1781"/>
                      </a:cubicBezTo>
                      <a:lnTo>
                        <a:pt x="2395" y="142"/>
                      </a:lnTo>
                      <a:cubicBezTo>
                        <a:pt x="2316" y="48"/>
                        <a:pt x="2206" y="1"/>
                        <a:pt x="20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8" name="Google Shape;498;p39"/>
            <p:cNvSpPr/>
            <p:nvPr/>
          </p:nvSpPr>
          <p:spPr>
            <a:xfrm>
              <a:off x="485775" y="2305050"/>
              <a:ext cx="2714700" cy="1838400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9"/>
          <p:cNvGrpSpPr/>
          <p:nvPr/>
        </p:nvGrpSpPr>
        <p:grpSpPr>
          <a:xfrm>
            <a:off x="3763550" y="2533625"/>
            <a:ext cx="4705350" cy="1838465"/>
            <a:chOff x="4248150" y="3245606"/>
            <a:chExt cx="4705350" cy="1793100"/>
          </a:xfrm>
        </p:grpSpPr>
        <p:grpSp>
          <p:nvGrpSpPr>
            <p:cNvPr id="500" name="Google Shape;500;p39"/>
            <p:cNvGrpSpPr/>
            <p:nvPr/>
          </p:nvGrpSpPr>
          <p:grpSpPr>
            <a:xfrm>
              <a:off x="4532150" y="3586277"/>
              <a:ext cx="2535308" cy="1341748"/>
              <a:chOff x="188762" y="1318564"/>
              <a:chExt cx="5108418" cy="2988969"/>
            </a:xfrm>
          </p:grpSpPr>
          <p:grpSp>
            <p:nvGrpSpPr>
              <p:cNvPr id="501" name="Google Shape;501;p39"/>
              <p:cNvGrpSpPr/>
              <p:nvPr/>
            </p:nvGrpSpPr>
            <p:grpSpPr>
              <a:xfrm>
                <a:off x="188762" y="1318564"/>
                <a:ext cx="5108418" cy="2988969"/>
                <a:chOff x="1397225" y="1410350"/>
                <a:chExt cx="4786300" cy="2774500"/>
              </a:xfrm>
            </p:grpSpPr>
            <p:grpSp>
              <p:nvGrpSpPr>
                <p:cNvPr id="502" name="Google Shape;502;p39"/>
                <p:cNvGrpSpPr/>
                <p:nvPr/>
              </p:nvGrpSpPr>
              <p:grpSpPr>
                <a:xfrm>
                  <a:off x="4293400" y="2574725"/>
                  <a:ext cx="84425" cy="80100"/>
                  <a:chOff x="4293400" y="2574725"/>
                  <a:chExt cx="84425" cy="80100"/>
                </a:xfrm>
              </p:grpSpPr>
              <p:sp>
                <p:nvSpPr>
                  <p:cNvPr id="503" name="Google Shape;503;p39"/>
                  <p:cNvSpPr/>
                  <p:nvPr/>
                </p:nvSpPr>
                <p:spPr>
                  <a:xfrm>
                    <a:off x="4293400" y="2574725"/>
                    <a:ext cx="57150" cy="45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6" h="1810" extrusionOk="0">
                        <a:moveTo>
                          <a:pt x="2286" y="905"/>
                        </a:moveTo>
                        <a:lnTo>
                          <a:pt x="1857" y="476"/>
                        </a:lnTo>
                        <a:lnTo>
                          <a:pt x="0" y="0"/>
                        </a:lnTo>
                        <a:lnTo>
                          <a:pt x="95" y="834"/>
                        </a:lnTo>
                        <a:lnTo>
                          <a:pt x="952" y="1476"/>
                        </a:lnTo>
                        <a:lnTo>
                          <a:pt x="1952" y="181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04" name="Google Shape;504;p39"/>
                  <p:cNvSpPr/>
                  <p:nvPr/>
                </p:nvSpPr>
                <p:spPr>
                  <a:xfrm>
                    <a:off x="4299350" y="2589925"/>
                    <a:ext cx="78475" cy="6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2596" extrusionOk="0">
                        <a:moveTo>
                          <a:pt x="2009" y="1"/>
                        </a:moveTo>
                        <a:lnTo>
                          <a:pt x="1820" y="252"/>
                        </a:lnTo>
                        <a:lnTo>
                          <a:pt x="1632" y="314"/>
                        </a:lnTo>
                        <a:lnTo>
                          <a:pt x="1590" y="419"/>
                        </a:lnTo>
                        <a:lnTo>
                          <a:pt x="1318" y="398"/>
                        </a:lnTo>
                        <a:lnTo>
                          <a:pt x="1255" y="273"/>
                        </a:lnTo>
                        <a:lnTo>
                          <a:pt x="983" y="63"/>
                        </a:lnTo>
                        <a:lnTo>
                          <a:pt x="837" y="42"/>
                        </a:lnTo>
                        <a:lnTo>
                          <a:pt x="795" y="63"/>
                        </a:lnTo>
                        <a:lnTo>
                          <a:pt x="753" y="252"/>
                        </a:lnTo>
                        <a:lnTo>
                          <a:pt x="900" y="314"/>
                        </a:lnTo>
                        <a:lnTo>
                          <a:pt x="983" y="461"/>
                        </a:lnTo>
                        <a:lnTo>
                          <a:pt x="963" y="670"/>
                        </a:lnTo>
                        <a:lnTo>
                          <a:pt x="753" y="566"/>
                        </a:lnTo>
                        <a:lnTo>
                          <a:pt x="544" y="524"/>
                        </a:lnTo>
                        <a:lnTo>
                          <a:pt x="209" y="356"/>
                        </a:lnTo>
                        <a:lnTo>
                          <a:pt x="0" y="419"/>
                        </a:lnTo>
                        <a:lnTo>
                          <a:pt x="0" y="524"/>
                        </a:lnTo>
                        <a:lnTo>
                          <a:pt x="105" y="628"/>
                        </a:lnTo>
                        <a:lnTo>
                          <a:pt x="314" y="670"/>
                        </a:lnTo>
                        <a:lnTo>
                          <a:pt x="419" y="796"/>
                        </a:lnTo>
                        <a:lnTo>
                          <a:pt x="377" y="921"/>
                        </a:lnTo>
                        <a:lnTo>
                          <a:pt x="377" y="1026"/>
                        </a:lnTo>
                        <a:lnTo>
                          <a:pt x="628" y="1214"/>
                        </a:lnTo>
                        <a:lnTo>
                          <a:pt x="628" y="1340"/>
                        </a:lnTo>
                        <a:lnTo>
                          <a:pt x="544" y="1423"/>
                        </a:lnTo>
                        <a:lnTo>
                          <a:pt x="628" y="1612"/>
                        </a:lnTo>
                        <a:lnTo>
                          <a:pt x="879" y="1737"/>
                        </a:lnTo>
                        <a:lnTo>
                          <a:pt x="1067" y="1737"/>
                        </a:lnTo>
                        <a:lnTo>
                          <a:pt x="1193" y="1863"/>
                        </a:lnTo>
                        <a:lnTo>
                          <a:pt x="1046" y="1884"/>
                        </a:lnTo>
                        <a:lnTo>
                          <a:pt x="1109" y="2051"/>
                        </a:lnTo>
                        <a:lnTo>
                          <a:pt x="1088" y="2093"/>
                        </a:lnTo>
                        <a:lnTo>
                          <a:pt x="1088" y="2239"/>
                        </a:lnTo>
                        <a:lnTo>
                          <a:pt x="1172" y="2260"/>
                        </a:lnTo>
                        <a:lnTo>
                          <a:pt x="1276" y="2198"/>
                        </a:lnTo>
                        <a:lnTo>
                          <a:pt x="1276" y="2156"/>
                        </a:lnTo>
                        <a:lnTo>
                          <a:pt x="1318" y="2093"/>
                        </a:lnTo>
                        <a:lnTo>
                          <a:pt x="1381" y="2072"/>
                        </a:lnTo>
                        <a:lnTo>
                          <a:pt x="1486" y="1946"/>
                        </a:lnTo>
                        <a:lnTo>
                          <a:pt x="1569" y="1926"/>
                        </a:lnTo>
                        <a:lnTo>
                          <a:pt x="1611" y="1821"/>
                        </a:lnTo>
                        <a:lnTo>
                          <a:pt x="1695" y="1821"/>
                        </a:lnTo>
                        <a:lnTo>
                          <a:pt x="1820" y="1737"/>
                        </a:lnTo>
                        <a:lnTo>
                          <a:pt x="1883" y="1737"/>
                        </a:lnTo>
                        <a:lnTo>
                          <a:pt x="1883" y="1758"/>
                        </a:lnTo>
                        <a:lnTo>
                          <a:pt x="1925" y="1758"/>
                        </a:lnTo>
                        <a:lnTo>
                          <a:pt x="1988" y="1863"/>
                        </a:lnTo>
                        <a:lnTo>
                          <a:pt x="2051" y="1946"/>
                        </a:lnTo>
                        <a:lnTo>
                          <a:pt x="2009" y="1988"/>
                        </a:lnTo>
                        <a:lnTo>
                          <a:pt x="2030" y="2051"/>
                        </a:lnTo>
                        <a:lnTo>
                          <a:pt x="2155" y="2135"/>
                        </a:lnTo>
                        <a:lnTo>
                          <a:pt x="1988" y="2260"/>
                        </a:lnTo>
                        <a:lnTo>
                          <a:pt x="2155" y="2470"/>
                        </a:lnTo>
                        <a:lnTo>
                          <a:pt x="2260" y="2511"/>
                        </a:lnTo>
                        <a:lnTo>
                          <a:pt x="2302" y="2574"/>
                        </a:lnTo>
                        <a:lnTo>
                          <a:pt x="2406" y="2595"/>
                        </a:lnTo>
                        <a:lnTo>
                          <a:pt x="2448" y="2574"/>
                        </a:lnTo>
                        <a:lnTo>
                          <a:pt x="2448" y="2365"/>
                        </a:lnTo>
                        <a:lnTo>
                          <a:pt x="2427" y="2302"/>
                        </a:lnTo>
                        <a:lnTo>
                          <a:pt x="2427" y="2198"/>
                        </a:lnTo>
                        <a:lnTo>
                          <a:pt x="2406" y="2072"/>
                        </a:lnTo>
                        <a:lnTo>
                          <a:pt x="2427" y="1967"/>
                        </a:lnTo>
                        <a:lnTo>
                          <a:pt x="2469" y="1946"/>
                        </a:lnTo>
                        <a:lnTo>
                          <a:pt x="2553" y="2030"/>
                        </a:lnTo>
                        <a:lnTo>
                          <a:pt x="2511" y="2135"/>
                        </a:lnTo>
                        <a:lnTo>
                          <a:pt x="2553" y="2198"/>
                        </a:lnTo>
                        <a:lnTo>
                          <a:pt x="2574" y="2135"/>
                        </a:lnTo>
                        <a:lnTo>
                          <a:pt x="2574" y="1946"/>
                        </a:lnTo>
                        <a:lnTo>
                          <a:pt x="2636" y="1884"/>
                        </a:lnTo>
                        <a:lnTo>
                          <a:pt x="2636" y="1779"/>
                        </a:lnTo>
                        <a:lnTo>
                          <a:pt x="2574" y="1737"/>
                        </a:lnTo>
                        <a:lnTo>
                          <a:pt x="2616" y="1633"/>
                        </a:lnTo>
                        <a:lnTo>
                          <a:pt x="2657" y="1549"/>
                        </a:lnTo>
                        <a:lnTo>
                          <a:pt x="2636" y="1444"/>
                        </a:lnTo>
                        <a:lnTo>
                          <a:pt x="2636" y="1298"/>
                        </a:lnTo>
                        <a:lnTo>
                          <a:pt x="2783" y="1151"/>
                        </a:lnTo>
                        <a:lnTo>
                          <a:pt x="2950" y="1130"/>
                        </a:lnTo>
                        <a:lnTo>
                          <a:pt x="3034" y="1089"/>
                        </a:lnTo>
                        <a:lnTo>
                          <a:pt x="3139" y="1089"/>
                        </a:lnTo>
                        <a:lnTo>
                          <a:pt x="3034" y="984"/>
                        </a:lnTo>
                        <a:lnTo>
                          <a:pt x="2888" y="900"/>
                        </a:lnTo>
                        <a:lnTo>
                          <a:pt x="2741" y="921"/>
                        </a:lnTo>
                        <a:lnTo>
                          <a:pt x="2616" y="817"/>
                        </a:lnTo>
                        <a:lnTo>
                          <a:pt x="2574" y="712"/>
                        </a:lnTo>
                        <a:lnTo>
                          <a:pt x="2406" y="586"/>
                        </a:lnTo>
                        <a:lnTo>
                          <a:pt x="2323" y="419"/>
                        </a:lnTo>
                        <a:lnTo>
                          <a:pt x="2323" y="314"/>
                        </a:lnTo>
                        <a:lnTo>
                          <a:pt x="2134" y="84"/>
                        </a:lnTo>
                        <a:lnTo>
                          <a:pt x="200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5" name="Google Shape;505;p39"/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506" name="Google Shape;506;p39"/>
                  <p:cNvSpPr/>
                  <p:nvPr/>
                </p:nvSpPr>
                <p:spPr>
                  <a:xfrm>
                    <a:off x="4178050" y="2433300"/>
                    <a:ext cx="60250" cy="6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0" h="2607" extrusionOk="0">
                        <a:moveTo>
                          <a:pt x="639" y="2410"/>
                        </a:moveTo>
                        <a:lnTo>
                          <a:pt x="1180" y="2607"/>
                        </a:lnTo>
                        <a:lnTo>
                          <a:pt x="2410" y="2017"/>
                        </a:lnTo>
                        <a:lnTo>
                          <a:pt x="2262" y="0"/>
                        </a:lnTo>
                        <a:lnTo>
                          <a:pt x="541" y="0"/>
                        </a:lnTo>
                        <a:lnTo>
                          <a:pt x="0" y="177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grpSp>
                <p:nvGrpSpPr>
                  <p:cNvPr id="507" name="Google Shape;507;p39"/>
                  <p:cNvGrpSpPr/>
                  <p:nvPr/>
                </p:nvGrpSpPr>
                <p:grpSpPr>
                  <a:xfrm>
                    <a:off x="4000175" y="1462675"/>
                    <a:ext cx="1917275" cy="1140875"/>
                    <a:chOff x="4000175" y="1462675"/>
                    <a:chExt cx="1917275" cy="1140875"/>
                  </a:xfrm>
                </p:grpSpPr>
                <p:sp>
                  <p:nvSpPr>
                    <p:cNvPr id="508" name="Google Shape;508;p39"/>
                    <p:cNvSpPr/>
                    <p:nvPr/>
                  </p:nvSpPr>
                  <p:spPr>
                    <a:xfrm>
                      <a:off x="4000175" y="2000075"/>
                      <a:ext cx="1545875" cy="51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835" h="20400" extrusionOk="0">
                          <a:moveTo>
                            <a:pt x="1594" y="319"/>
                          </a:moveTo>
                          <a:lnTo>
                            <a:pt x="106" y="0"/>
                          </a:lnTo>
                          <a:lnTo>
                            <a:pt x="0" y="2444"/>
                          </a:lnTo>
                          <a:lnTo>
                            <a:pt x="1062" y="9031"/>
                          </a:lnTo>
                          <a:lnTo>
                            <a:pt x="3931" y="9775"/>
                          </a:lnTo>
                          <a:lnTo>
                            <a:pt x="2125" y="10200"/>
                          </a:lnTo>
                          <a:lnTo>
                            <a:pt x="531" y="10413"/>
                          </a:lnTo>
                          <a:lnTo>
                            <a:pt x="1487" y="13600"/>
                          </a:lnTo>
                          <a:lnTo>
                            <a:pt x="3931" y="17212"/>
                          </a:lnTo>
                          <a:lnTo>
                            <a:pt x="8393" y="18594"/>
                          </a:lnTo>
                          <a:lnTo>
                            <a:pt x="9987" y="18169"/>
                          </a:lnTo>
                          <a:lnTo>
                            <a:pt x="13281" y="20400"/>
                          </a:lnTo>
                          <a:lnTo>
                            <a:pt x="14343" y="18912"/>
                          </a:lnTo>
                          <a:lnTo>
                            <a:pt x="28793" y="17319"/>
                          </a:lnTo>
                          <a:lnTo>
                            <a:pt x="35699" y="16894"/>
                          </a:lnTo>
                          <a:lnTo>
                            <a:pt x="48342" y="16894"/>
                          </a:lnTo>
                          <a:lnTo>
                            <a:pt x="49617" y="15194"/>
                          </a:lnTo>
                          <a:lnTo>
                            <a:pt x="59285" y="20294"/>
                          </a:lnTo>
                          <a:lnTo>
                            <a:pt x="60135" y="19231"/>
                          </a:lnTo>
                          <a:lnTo>
                            <a:pt x="61835" y="18487"/>
                          </a:lnTo>
                          <a:lnTo>
                            <a:pt x="61092" y="13494"/>
                          </a:lnTo>
                          <a:lnTo>
                            <a:pt x="46323" y="3188"/>
                          </a:lnTo>
                          <a:lnTo>
                            <a:pt x="12962" y="10413"/>
                          </a:lnTo>
                          <a:lnTo>
                            <a:pt x="4569" y="7013"/>
                          </a:lnTo>
                          <a:lnTo>
                            <a:pt x="2444" y="3507"/>
                          </a:lnTo>
                          <a:lnTo>
                            <a:pt x="2019" y="1807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</p:sp>
                <p:sp>
                  <p:nvSpPr>
                    <p:cNvPr id="509" name="Google Shape;509;p39"/>
                    <p:cNvSpPr/>
                    <p:nvPr/>
                  </p:nvSpPr>
                  <p:spPr>
                    <a:xfrm>
                      <a:off x="4624175" y="1521775"/>
                      <a:ext cx="58100" cy="73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24" h="2951" extrusionOk="0">
                          <a:moveTo>
                            <a:pt x="210" y="1"/>
                          </a:moveTo>
                          <a:lnTo>
                            <a:pt x="126" y="84"/>
                          </a:lnTo>
                          <a:lnTo>
                            <a:pt x="147" y="189"/>
                          </a:lnTo>
                          <a:lnTo>
                            <a:pt x="252" y="252"/>
                          </a:lnTo>
                          <a:lnTo>
                            <a:pt x="335" y="356"/>
                          </a:lnTo>
                          <a:lnTo>
                            <a:pt x="273" y="419"/>
                          </a:lnTo>
                          <a:lnTo>
                            <a:pt x="210" y="419"/>
                          </a:lnTo>
                          <a:lnTo>
                            <a:pt x="147" y="335"/>
                          </a:lnTo>
                          <a:lnTo>
                            <a:pt x="63" y="293"/>
                          </a:lnTo>
                          <a:lnTo>
                            <a:pt x="22" y="293"/>
                          </a:lnTo>
                          <a:lnTo>
                            <a:pt x="42" y="356"/>
                          </a:lnTo>
                          <a:lnTo>
                            <a:pt x="22" y="545"/>
                          </a:lnTo>
                          <a:lnTo>
                            <a:pt x="1" y="565"/>
                          </a:lnTo>
                          <a:lnTo>
                            <a:pt x="1" y="712"/>
                          </a:lnTo>
                          <a:lnTo>
                            <a:pt x="42" y="754"/>
                          </a:lnTo>
                          <a:lnTo>
                            <a:pt x="126" y="775"/>
                          </a:lnTo>
                          <a:lnTo>
                            <a:pt x="189" y="858"/>
                          </a:lnTo>
                          <a:lnTo>
                            <a:pt x="147" y="963"/>
                          </a:lnTo>
                          <a:lnTo>
                            <a:pt x="294" y="1256"/>
                          </a:lnTo>
                          <a:lnTo>
                            <a:pt x="356" y="1340"/>
                          </a:lnTo>
                          <a:lnTo>
                            <a:pt x="461" y="1340"/>
                          </a:lnTo>
                          <a:lnTo>
                            <a:pt x="398" y="1402"/>
                          </a:lnTo>
                          <a:lnTo>
                            <a:pt x="294" y="1444"/>
                          </a:lnTo>
                          <a:lnTo>
                            <a:pt x="231" y="1612"/>
                          </a:lnTo>
                          <a:lnTo>
                            <a:pt x="335" y="1821"/>
                          </a:lnTo>
                          <a:lnTo>
                            <a:pt x="398" y="1988"/>
                          </a:lnTo>
                          <a:lnTo>
                            <a:pt x="398" y="2114"/>
                          </a:lnTo>
                          <a:lnTo>
                            <a:pt x="440" y="2177"/>
                          </a:lnTo>
                          <a:lnTo>
                            <a:pt x="461" y="2281"/>
                          </a:lnTo>
                          <a:lnTo>
                            <a:pt x="419" y="2323"/>
                          </a:lnTo>
                          <a:lnTo>
                            <a:pt x="503" y="2511"/>
                          </a:lnTo>
                          <a:lnTo>
                            <a:pt x="545" y="2679"/>
                          </a:lnTo>
                          <a:lnTo>
                            <a:pt x="649" y="2762"/>
                          </a:lnTo>
                          <a:lnTo>
                            <a:pt x="649" y="2867"/>
                          </a:lnTo>
                          <a:lnTo>
                            <a:pt x="733" y="2951"/>
                          </a:lnTo>
                          <a:lnTo>
                            <a:pt x="879" y="2909"/>
                          </a:lnTo>
                          <a:lnTo>
                            <a:pt x="963" y="2742"/>
                          </a:lnTo>
                          <a:lnTo>
                            <a:pt x="1089" y="2553"/>
                          </a:lnTo>
                          <a:lnTo>
                            <a:pt x="1172" y="2511"/>
                          </a:lnTo>
                          <a:lnTo>
                            <a:pt x="1151" y="2428"/>
                          </a:lnTo>
                          <a:lnTo>
                            <a:pt x="1172" y="2323"/>
                          </a:lnTo>
                          <a:lnTo>
                            <a:pt x="1423" y="2135"/>
                          </a:lnTo>
                          <a:lnTo>
                            <a:pt x="1528" y="2114"/>
                          </a:lnTo>
                          <a:lnTo>
                            <a:pt x="1612" y="2177"/>
                          </a:lnTo>
                          <a:lnTo>
                            <a:pt x="1695" y="2177"/>
                          </a:lnTo>
                          <a:lnTo>
                            <a:pt x="1737" y="2072"/>
                          </a:lnTo>
                          <a:lnTo>
                            <a:pt x="1800" y="1988"/>
                          </a:lnTo>
                          <a:lnTo>
                            <a:pt x="1926" y="1926"/>
                          </a:lnTo>
                          <a:lnTo>
                            <a:pt x="2114" y="1779"/>
                          </a:lnTo>
                          <a:lnTo>
                            <a:pt x="2135" y="1674"/>
                          </a:lnTo>
                          <a:lnTo>
                            <a:pt x="2219" y="1612"/>
                          </a:lnTo>
                          <a:lnTo>
                            <a:pt x="2323" y="1382"/>
                          </a:lnTo>
                          <a:lnTo>
                            <a:pt x="2302" y="1256"/>
                          </a:lnTo>
                          <a:lnTo>
                            <a:pt x="2135" y="1068"/>
                          </a:lnTo>
                          <a:lnTo>
                            <a:pt x="2051" y="942"/>
                          </a:lnTo>
                          <a:lnTo>
                            <a:pt x="2051" y="837"/>
                          </a:lnTo>
                          <a:lnTo>
                            <a:pt x="1884" y="712"/>
                          </a:lnTo>
                          <a:lnTo>
                            <a:pt x="1779" y="712"/>
                          </a:lnTo>
                          <a:lnTo>
                            <a:pt x="1716" y="733"/>
                          </a:lnTo>
                          <a:lnTo>
                            <a:pt x="1633" y="670"/>
                          </a:lnTo>
                          <a:lnTo>
                            <a:pt x="1507" y="628"/>
                          </a:lnTo>
                          <a:lnTo>
                            <a:pt x="1382" y="503"/>
                          </a:lnTo>
                          <a:lnTo>
                            <a:pt x="1319" y="461"/>
                          </a:lnTo>
                          <a:lnTo>
                            <a:pt x="1298" y="524"/>
                          </a:lnTo>
                          <a:lnTo>
                            <a:pt x="1214" y="503"/>
                          </a:lnTo>
                          <a:lnTo>
                            <a:pt x="1193" y="419"/>
                          </a:lnTo>
                          <a:lnTo>
                            <a:pt x="1110" y="314"/>
                          </a:lnTo>
                          <a:lnTo>
                            <a:pt x="1047" y="314"/>
                          </a:lnTo>
                          <a:lnTo>
                            <a:pt x="1005" y="419"/>
                          </a:lnTo>
                          <a:lnTo>
                            <a:pt x="963" y="419"/>
                          </a:lnTo>
                          <a:lnTo>
                            <a:pt x="858" y="252"/>
                          </a:lnTo>
                          <a:lnTo>
                            <a:pt x="775" y="210"/>
                          </a:lnTo>
                          <a:lnTo>
                            <a:pt x="775" y="252"/>
                          </a:lnTo>
                          <a:lnTo>
                            <a:pt x="858" y="356"/>
                          </a:lnTo>
                          <a:lnTo>
                            <a:pt x="858" y="440"/>
                          </a:lnTo>
                          <a:lnTo>
                            <a:pt x="775" y="503"/>
                          </a:lnTo>
                          <a:lnTo>
                            <a:pt x="775" y="607"/>
                          </a:lnTo>
                          <a:lnTo>
                            <a:pt x="733" y="607"/>
                          </a:lnTo>
                          <a:lnTo>
                            <a:pt x="670" y="524"/>
                          </a:lnTo>
                          <a:lnTo>
                            <a:pt x="649" y="147"/>
                          </a:lnTo>
                          <a:lnTo>
                            <a:pt x="545" y="105"/>
                          </a:lnTo>
                          <a:lnTo>
                            <a:pt x="440" y="84"/>
                          </a:lnTo>
                          <a:lnTo>
                            <a:pt x="273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0" name="Google Shape;510;p39"/>
                    <p:cNvSpPr/>
                    <p:nvPr/>
                  </p:nvSpPr>
                  <p:spPr>
                    <a:xfrm>
                      <a:off x="4499150" y="1462675"/>
                      <a:ext cx="117200" cy="104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88" h="4164" extrusionOk="0">
                          <a:moveTo>
                            <a:pt x="398" y="0"/>
                          </a:moveTo>
                          <a:lnTo>
                            <a:pt x="357" y="63"/>
                          </a:lnTo>
                          <a:lnTo>
                            <a:pt x="336" y="168"/>
                          </a:lnTo>
                          <a:lnTo>
                            <a:pt x="357" y="251"/>
                          </a:lnTo>
                          <a:lnTo>
                            <a:pt x="357" y="398"/>
                          </a:lnTo>
                          <a:lnTo>
                            <a:pt x="252" y="523"/>
                          </a:lnTo>
                          <a:lnTo>
                            <a:pt x="147" y="712"/>
                          </a:lnTo>
                          <a:lnTo>
                            <a:pt x="22" y="879"/>
                          </a:lnTo>
                          <a:lnTo>
                            <a:pt x="1" y="984"/>
                          </a:lnTo>
                          <a:lnTo>
                            <a:pt x="22" y="1423"/>
                          </a:lnTo>
                          <a:lnTo>
                            <a:pt x="105" y="1507"/>
                          </a:lnTo>
                          <a:lnTo>
                            <a:pt x="210" y="1549"/>
                          </a:lnTo>
                          <a:lnTo>
                            <a:pt x="231" y="1653"/>
                          </a:lnTo>
                          <a:lnTo>
                            <a:pt x="189" y="1967"/>
                          </a:lnTo>
                          <a:lnTo>
                            <a:pt x="126" y="2093"/>
                          </a:lnTo>
                          <a:lnTo>
                            <a:pt x="105" y="2197"/>
                          </a:lnTo>
                          <a:lnTo>
                            <a:pt x="126" y="2281"/>
                          </a:lnTo>
                          <a:lnTo>
                            <a:pt x="189" y="2260"/>
                          </a:lnTo>
                          <a:lnTo>
                            <a:pt x="273" y="2155"/>
                          </a:lnTo>
                          <a:lnTo>
                            <a:pt x="419" y="2093"/>
                          </a:lnTo>
                          <a:lnTo>
                            <a:pt x="482" y="2155"/>
                          </a:lnTo>
                          <a:lnTo>
                            <a:pt x="503" y="2260"/>
                          </a:lnTo>
                          <a:lnTo>
                            <a:pt x="650" y="2385"/>
                          </a:lnTo>
                          <a:lnTo>
                            <a:pt x="754" y="2385"/>
                          </a:lnTo>
                          <a:lnTo>
                            <a:pt x="817" y="2344"/>
                          </a:lnTo>
                          <a:lnTo>
                            <a:pt x="901" y="2365"/>
                          </a:lnTo>
                          <a:cubicBezTo>
                            <a:pt x="859" y="2448"/>
                            <a:pt x="859" y="2511"/>
                            <a:pt x="859" y="2595"/>
                          </a:cubicBezTo>
                          <a:lnTo>
                            <a:pt x="838" y="2595"/>
                          </a:lnTo>
                          <a:lnTo>
                            <a:pt x="733" y="2657"/>
                          </a:lnTo>
                          <a:lnTo>
                            <a:pt x="629" y="2595"/>
                          </a:lnTo>
                          <a:lnTo>
                            <a:pt x="545" y="2595"/>
                          </a:lnTo>
                          <a:lnTo>
                            <a:pt x="440" y="2678"/>
                          </a:lnTo>
                          <a:lnTo>
                            <a:pt x="315" y="2678"/>
                          </a:lnTo>
                          <a:lnTo>
                            <a:pt x="294" y="2699"/>
                          </a:lnTo>
                          <a:lnTo>
                            <a:pt x="336" y="2783"/>
                          </a:lnTo>
                          <a:lnTo>
                            <a:pt x="482" y="2804"/>
                          </a:lnTo>
                          <a:lnTo>
                            <a:pt x="524" y="2909"/>
                          </a:lnTo>
                          <a:lnTo>
                            <a:pt x="650" y="2971"/>
                          </a:lnTo>
                          <a:lnTo>
                            <a:pt x="733" y="3076"/>
                          </a:lnTo>
                          <a:lnTo>
                            <a:pt x="901" y="3118"/>
                          </a:lnTo>
                          <a:lnTo>
                            <a:pt x="1110" y="3118"/>
                          </a:lnTo>
                          <a:lnTo>
                            <a:pt x="1173" y="3139"/>
                          </a:lnTo>
                          <a:lnTo>
                            <a:pt x="1131" y="3181"/>
                          </a:lnTo>
                          <a:lnTo>
                            <a:pt x="963" y="3222"/>
                          </a:lnTo>
                          <a:lnTo>
                            <a:pt x="838" y="3222"/>
                          </a:lnTo>
                          <a:lnTo>
                            <a:pt x="838" y="3285"/>
                          </a:lnTo>
                          <a:lnTo>
                            <a:pt x="942" y="3327"/>
                          </a:lnTo>
                          <a:lnTo>
                            <a:pt x="1068" y="3327"/>
                          </a:lnTo>
                          <a:lnTo>
                            <a:pt x="1173" y="3243"/>
                          </a:lnTo>
                          <a:lnTo>
                            <a:pt x="1319" y="3139"/>
                          </a:lnTo>
                          <a:lnTo>
                            <a:pt x="1382" y="3097"/>
                          </a:lnTo>
                          <a:lnTo>
                            <a:pt x="1445" y="2929"/>
                          </a:lnTo>
                          <a:lnTo>
                            <a:pt x="1528" y="2762"/>
                          </a:lnTo>
                          <a:lnTo>
                            <a:pt x="1486" y="2678"/>
                          </a:lnTo>
                          <a:lnTo>
                            <a:pt x="1256" y="2532"/>
                          </a:lnTo>
                          <a:lnTo>
                            <a:pt x="1152" y="2511"/>
                          </a:lnTo>
                          <a:lnTo>
                            <a:pt x="1152" y="2385"/>
                          </a:lnTo>
                          <a:lnTo>
                            <a:pt x="1256" y="2406"/>
                          </a:lnTo>
                          <a:lnTo>
                            <a:pt x="1382" y="2385"/>
                          </a:lnTo>
                          <a:lnTo>
                            <a:pt x="1570" y="2281"/>
                          </a:lnTo>
                          <a:lnTo>
                            <a:pt x="1654" y="2176"/>
                          </a:lnTo>
                          <a:lnTo>
                            <a:pt x="1654" y="2072"/>
                          </a:lnTo>
                          <a:lnTo>
                            <a:pt x="1779" y="1946"/>
                          </a:lnTo>
                          <a:lnTo>
                            <a:pt x="1968" y="1800"/>
                          </a:lnTo>
                          <a:lnTo>
                            <a:pt x="2114" y="1967"/>
                          </a:lnTo>
                          <a:lnTo>
                            <a:pt x="2010" y="2009"/>
                          </a:lnTo>
                          <a:lnTo>
                            <a:pt x="1968" y="2093"/>
                          </a:lnTo>
                          <a:lnTo>
                            <a:pt x="1968" y="2176"/>
                          </a:lnTo>
                          <a:lnTo>
                            <a:pt x="1800" y="2197"/>
                          </a:lnTo>
                          <a:lnTo>
                            <a:pt x="1696" y="2281"/>
                          </a:lnTo>
                          <a:lnTo>
                            <a:pt x="1654" y="2469"/>
                          </a:lnTo>
                          <a:lnTo>
                            <a:pt x="1654" y="2574"/>
                          </a:lnTo>
                          <a:lnTo>
                            <a:pt x="1758" y="2637"/>
                          </a:lnTo>
                          <a:lnTo>
                            <a:pt x="1821" y="2637"/>
                          </a:lnTo>
                          <a:lnTo>
                            <a:pt x="1884" y="2720"/>
                          </a:lnTo>
                          <a:lnTo>
                            <a:pt x="1758" y="2867"/>
                          </a:lnTo>
                          <a:lnTo>
                            <a:pt x="1717" y="2971"/>
                          </a:lnTo>
                          <a:lnTo>
                            <a:pt x="1779" y="3139"/>
                          </a:lnTo>
                          <a:lnTo>
                            <a:pt x="1758" y="3222"/>
                          </a:lnTo>
                          <a:lnTo>
                            <a:pt x="1570" y="3327"/>
                          </a:lnTo>
                          <a:lnTo>
                            <a:pt x="1549" y="3390"/>
                          </a:lnTo>
                          <a:lnTo>
                            <a:pt x="1675" y="3453"/>
                          </a:lnTo>
                          <a:lnTo>
                            <a:pt x="1738" y="3515"/>
                          </a:lnTo>
                          <a:lnTo>
                            <a:pt x="1779" y="3494"/>
                          </a:lnTo>
                          <a:lnTo>
                            <a:pt x="1758" y="3411"/>
                          </a:lnTo>
                          <a:lnTo>
                            <a:pt x="1779" y="3348"/>
                          </a:lnTo>
                          <a:lnTo>
                            <a:pt x="1884" y="3411"/>
                          </a:lnTo>
                          <a:lnTo>
                            <a:pt x="1989" y="3494"/>
                          </a:lnTo>
                          <a:lnTo>
                            <a:pt x="2093" y="3432"/>
                          </a:lnTo>
                          <a:lnTo>
                            <a:pt x="2177" y="3432"/>
                          </a:lnTo>
                          <a:lnTo>
                            <a:pt x="2240" y="3536"/>
                          </a:lnTo>
                          <a:lnTo>
                            <a:pt x="2323" y="3746"/>
                          </a:lnTo>
                          <a:lnTo>
                            <a:pt x="2407" y="3829"/>
                          </a:lnTo>
                          <a:lnTo>
                            <a:pt x="2533" y="3850"/>
                          </a:lnTo>
                          <a:lnTo>
                            <a:pt x="2658" y="3934"/>
                          </a:lnTo>
                          <a:lnTo>
                            <a:pt x="2763" y="3955"/>
                          </a:lnTo>
                          <a:lnTo>
                            <a:pt x="2909" y="3871"/>
                          </a:lnTo>
                          <a:lnTo>
                            <a:pt x="3056" y="3829"/>
                          </a:lnTo>
                          <a:lnTo>
                            <a:pt x="3139" y="3871"/>
                          </a:lnTo>
                          <a:lnTo>
                            <a:pt x="3286" y="3955"/>
                          </a:lnTo>
                          <a:lnTo>
                            <a:pt x="3579" y="3976"/>
                          </a:lnTo>
                          <a:lnTo>
                            <a:pt x="3683" y="3955"/>
                          </a:lnTo>
                          <a:lnTo>
                            <a:pt x="3767" y="3976"/>
                          </a:lnTo>
                          <a:lnTo>
                            <a:pt x="3872" y="3976"/>
                          </a:lnTo>
                          <a:lnTo>
                            <a:pt x="3955" y="4059"/>
                          </a:lnTo>
                          <a:lnTo>
                            <a:pt x="4060" y="4164"/>
                          </a:lnTo>
                          <a:lnTo>
                            <a:pt x="4165" y="4164"/>
                          </a:lnTo>
                          <a:lnTo>
                            <a:pt x="4269" y="4080"/>
                          </a:lnTo>
                          <a:lnTo>
                            <a:pt x="4395" y="3955"/>
                          </a:lnTo>
                          <a:lnTo>
                            <a:pt x="4541" y="3913"/>
                          </a:lnTo>
                          <a:lnTo>
                            <a:pt x="4688" y="3725"/>
                          </a:lnTo>
                          <a:lnTo>
                            <a:pt x="4688" y="3620"/>
                          </a:lnTo>
                          <a:lnTo>
                            <a:pt x="4541" y="3453"/>
                          </a:lnTo>
                          <a:lnTo>
                            <a:pt x="4479" y="3432"/>
                          </a:lnTo>
                          <a:lnTo>
                            <a:pt x="4332" y="3285"/>
                          </a:lnTo>
                          <a:lnTo>
                            <a:pt x="4186" y="3243"/>
                          </a:lnTo>
                          <a:lnTo>
                            <a:pt x="4060" y="3181"/>
                          </a:lnTo>
                          <a:lnTo>
                            <a:pt x="4018" y="3034"/>
                          </a:lnTo>
                          <a:lnTo>
                            <a:pt x="4102" y="3034"/>
                          </a:lnTo>
                          <a:lnTo>
                            <a:pt x="4186" y="3097"/>
                          </a:lnTo>
                          <a:lnTo>
                            <a:pt x="4290" y="3097"/>
                          </a:lnTo>
                          <a:lnTo>
                            <a:pt x="4290" y="3013"/>
                          </a:lnTo>
                          <a:lnTo>
                            <a:pt x="4165" y="2825"/>
                          </a:lnTo>
                          <a:lnTo>
                            <a:pt x="3976" y="2657"/>
                          </a:lnTo>
                          <a:lnTo>
                            <a:pt x="3976" y="2490"/>
                          </a:lnTo>
                          <a:lnTo>
                            <a:pt x="3955" y="2344"/>
                          </a:lnTo>
                          <a:lnTo>
                            <a:pt x="3851" y="2281"/>
                          </a:lnTo>
                          <a:lnTo>
                            <a:pt x="3851" y="2155"/>
                          </a:lnTo>
                          <a:lnTo>
                            <a:pt x="3788" y="2093"/>
                          </a:lnTo>
                          <a:lnTo>
                            <a:pt x="3746" y="2093"/>
                          </a:lnTo>
                          <a:lnTo>
                            <a:pt x="3370" y="1821"/>
                          </a:lnTo>
                          <a:lnTo>
                            <a:pt x="3160" y="1779"/>
                          </a:lnTo>
                          <a:lnTo>
                            <a:pt x="2972" y="1821"/>
                          </a:lnTo>
                          <a:lnTo>
                            <a:pt x="2951" y="1883"/>
                          </a:lnTo>
                          <a:lnTo>
                            <a:pt x="2972" y="1967"/>
                          </a:lnTo>
                          <a:lnTo>
                            <a:pt x="3139" y="2155"/>
                          </a:lnTo>
                          <a:lnTo>
                            <a:pt x="3139" y="2239"/>
                          </a:lnTo>
                          <a:lnTo>
                            <a:pt x="3077" y="2344"/>
                          </a:lnTo>
                          <a:lnTo>
                            <a:pt x="3077" y="2448"/>
                          </a:lnTo>
                          <a:lnTo>
                            <a:pt x="3056" y="2574"/>
                          </a:lnTo>
                          <a:lnTo>
                            <a:pt x="2972" y="2720"/>
                          </a:lnTo>
                          <a:lnTo>
                            <a:pt x="2930" y="2783"/>
                          </a:lnTo>
                          <a:lnTo>
                            <a:pt x="2909" y="2699"/>
                          </a:lnTo>
                          <a:lnTo>
                            <a:pt x="2951" y="2595"/>
                          </a:lnTo>
                          <a:lnTo>
                            <a:pt x="2972" y="2490"/>
                          </a:lnTo>
                          <a:lnTo>
                            <a:pt x="2930" y="2448"/>
                          </a:lnTo>
                          <a:lnTo>
                            <a:pt x="2972" y="2260"/>
                          </a:lnTo>
                          <a:lnTo>
                            <a:pt x="2930" y="2155"/>
                          </a:lnTo>
                          <a:lnTo>
                            <a:pt x="2742" y="1883"/>
                          </a:lnTo>
                          <a:lnTo>
                            <a:pt x="2595" y="1779"/>
                          </a:lnTo>
                          <a:lnTo>
                            <a:pt x="2386" y="1758"/>
                          </a:lnTo>
                          <a:lnTo>
                            <a:pt x="2323" y="1779"/>
                          </a:lnTo>
                          <a:lnTo>
                            <a:pt x="2282" y="1925"/>
                          </a:lnTo>
                          <a:lnTo>
                            <a:pt x="2240" y="1946"/>
                          </a:lnTo>
                          <a:cubicBezTo>
                            <a:pt x="2198" y="1883"/>
                            <a:pt x="2114" y="1841"/>
                            <a:pt x="2072" y="1821"/>
                          </a:cubicBezTo>
                          <a:lnTo>
                            <a:pt x="2114" y="1779"/>
                          </a:lnTo>
                          <a:lnTo>
                            <a:pt x="2177" y="1674"/>
                          </a:lnTo>
                          <a:lnTo>
                            <a:pt x="2177" y="1549"/>
                          </a:lnTo>
                          <a:lnTo>
                            <a:pt x="1989" y="1444"/>
                          </a:lnTo>
                          <a:lnTo>
                            <a:pt x="1800" y="1297"/>
                          </a:lnTo>
                          <a:lnTo>
                            <a:pt x="1696" y="1109"/>
                          </a:lnTo>
                          <a:lnTo>
                            <a:pt x="1696" y="984"/>
                          </a:lnTo>
                          <a:lnTo>
                            <a:pt x="1758" y="837"/>
                          </a:lnTo>
                          <a:lnTo>
                            <a:pt x="1758" y="733"/>
                          </a:lnTo>
                          <a:lnTo>
                            <a:pt x="1696" y="712"/>
                          </a:lnTo>
                          <a:lnTo>
                            <a:pt x="1403" y="712"/>
                          </a:lnTo>
                          <a:lnTo>
                            <a:pt x="1194" y="628"/>
                          </a:lnTo>
                          <a:lnTo>
                            <a:pt x="1047" y="523"/>
                          </a:lnTo>
                          <a:lnTo>
                            <a:pt x="817" y="251"/>
                          </a:lnTo>
                          <a:lnTo>
                            <a:pt x="650" y="105"/>
                          </a:lnTo>
                          <a:lnTo>
                            <a:pt x="461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" name="Google Shape;511;p39"/>
                    <p:cNvSpPr/>
                    <p:nvPr/>
                  </p:nvSpPr>
                  <p:spPr>
                    <a:xfrm>
                      <a:off x="4241800" y="1706950"/>
                      <a:ext cx="130800" cy="246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32" h="9856" extrusionOk="0">
                          <a:moveTo>
                            <a:pt x="4750" y="1"/>
                          </a:moveTo>
                          <a:lnTo>
                            <a:pt x="4625" y="63"/>
                          </a:lnTo>
                          <a:lnTo>
                            <a:pt x="4604" y="126"/>
                          </a:lnTo>
                          <a:lnTo>
                            <a:pt x="4520" y="105"/>
                          </a:lnTo>
                          <a:lnTo>
                            <a:pt x="4436" y="42"/>
                          </a:lnTo>
                          <a:lnTo>
                            <a:pt x="4332" y="63"/>
                          </a:lnTo>
                          <a:lnTo>
                            <a:pt x="4206" y="168"/>
                          </a:lnTo>
                          <a:lnTo>
                            <a:pt x="4185" y="273"/>
                          </a:lnTo>
                          <a:lnTo>
                            <a:pt x="4101" y="335"/>
                          </a:lnTo>
                          <a:lnTo>
                            <a:pt x="4018" y="356"/>
                          </a:lnTo>
                          <a:lnTo>
                            <a:pt x="3934" y="440"/>
                          </a:lnTo>
                          <a:lnTo>
                            <a:pt x="3934" y="524"/>
                          </a:lnTo>
                          <a:lnTo>
                            <a:pt x="3871" y="628"/>
                          </a:lnTo>
                          <a:lnTo>
                            <a:pt x="3871" y="670"/>
                          </a:lnTo>
                          <a:lnTo>
                            <a:pt x="3934" y="775"/>
                          </a:lnTo>
                          <a:lnTo>
                            <a:pt x="3934" y="858"/>
                          </a:lnTo>
                          <a:lnTo>
                            <a:pt x="3829" y="858"/>
                          </a:lnTo>
                          <a:lnTo>
                            <a:pt x="3788" y="900"/>
                          </a:lnTo>
                          <a:lnTo>
                            <a:pt x="3788" y="984"/>
                          </a:lnTo>
                          <a:lnTo>
                            <a:pt x="3725" y="1047"/>
                          </a:lnTo>
                          <a:lnTo>
                            <a:pt x="3662" y="1109"/>
                          </a:lnTo>
                          <a:lnTo>
                            <a:pt x="3453" y="1256"/>
                          </a:lnTo>
                          <a:lnTo>
                            <a:pt x="3369" y="1298"/>
                          </a:lnTo>
                          <a:lnTo>
                            <a:pt x="3306" y="1277"/>
                          </a:lnTo>
                          <a:lnTo>
                            <a:pt x="3202" y="1277"/>
                          </a:lnTo>
                          <a:lnTo>
                            <a:pt x="3139" y="1319"/>
                          </a:lnTo>
                          <a:lnTo>
                            <a:pt x="3034" y="1486"/>
                          </a:lnTo>
                          <a:lnTo>
                            <a:pt x="2951" y="1528"/>
                          </a:lnTo>
                          <a:lnTo>
                            <a:pt x="2888" y="1507"/>
                          </a:lnTo>
                          <a:lnTo>
                            <a:pt x="2867" y="1423"/>
                          </a:lnTo>
                          <a:lnTo>
                            <a:pt x="2825" y="1423"/>
                          </a:lnTo>
                          <a:lnTo>
                            <a:pt x="2783" y="1507"/>
                          </a:lnTo>
                          <a:lnTo>
                            <a:pt x="2825" y="1633"/>
                          </a:lnTo>
                          <a:lnTo>
                            <a:pt x="2783" y="1695"/>
                          </a:lnTo>
                          <a:lnTo>
                            <a:pt x="2762" y="1591"/>
                          </a:lnTo>
                          <a:lnTo>
                            <a:pt x="2721" y="1486"/>
                          </a:lnTo>
                          <a:lnTo>
                            <a:pt x="2532" y="1507"/>
                          </a:lnTo>
                          <a:lnTo>
                            <a:pt x="2323" y="1570"/>
                          </a:lnTo>
                          <a:lnTo>
                            <a:pt x="2260" y="1612"/>
                          </a:lnTo>
                          <a:lnTo>
                            <a:pt x="2197" y="1633"/>
                          </a:lnTo>
                          <a:lnTo>
                            <a:pt x="2156" y="1695"/>
                          </a:lnTo>
                          <a:lnTo>
                            <a:pt x="2218" y="1842"/>
                          </a:lnTo>
                          <a:lnTo>
                            <a:pt x="2260" y="1905"/>
                          </a:lnTo>
                          <a:lnTo>
                            <a:pt x="2260" y="1946"/>
                          </a:lnTo>
                          <a:lnTo>
                            <a:pt x="2218" y="1988"/>
                          </a:lnTo>
                          <a:lnTo>
                            <a:pt x="2135" y="2093"/>
                          </a:lnTo>
                          <a:lnTo>
                            <a:pt x="2093" y="2051"/>
                          </a:lnTo>
                          <a:lnTo>
                            <a:pt x="2093" y="2009"/>
                          </a:lnTo>
                          <a:lnTo>
                            <a:pt x="2135" y="1946"/>
                          </a:lnTo>
                          <a:lnTo>
                            <a:pt x="2135" y="1884"/>
                          </a:lnTo>
                          <a:lnTo>
                            <a:pt x="2051" y="1884"/>
                          </a:lnTo>
                          <a:lnTo>
                            <a:pt x="1946" y="2009"/>
                          </a:lnTo>
                          <a:lnTo>
                            <a:pt x="1884" y="2051"/>
                          </a:lnTo>
                          <a:lnTo>
                            <a:pt x="1884" y="2135"/>
                          </a:lnTo>
                          <a:lnTo>
                            <a:pt x="1946" y="2156"/>
                          </a:lnTo>
                          <a:lnTo>
                            <a:pt x="1905" y="2218"/>
                          </a:lnTo>
                          <a:lnTo>
                            <a:pt x="1842" y="2323"/>
                          </a:lnTo>
                          <a:lnTo>
                            <a:pt x="1716" y="2323"/>
                          </a:lnTo>
                          <a:lnTo>
                            <a:pt x="1632" y="2365"/>
                          </a:lnTo>
                          <a:lnTo>
                            <a:pt x="1612" y="2449"/>
                          </a:lnTo>
                          <a:lnTo>
                            <a:pt x="1507" y="2470"/>
                          </a:lnTo>
                          <a:lnTo>
                            <a:pt x="1465" y="2553"/>
                          </a:lnTo>
                          <a:lnTo>
                            <a:pt x="1423" y="2721"/>
                          </a:lnTo>
                          <a:lnTo>
                            <a:pt x="1465" y="2742"/>
                          </a:lnTo>
                          <a:lnTo>
                            <a:pt x="1528" y="2742"/>
                          </a:lnTo>
                          <a:lnTo>
                            <a:pt x="1465" y="2825"/>
                          </a:lnTo>
                          <a:lnTo>
                            <a:pt x="1277" y="2825"/>
                          </a:lnTo>
                          <a:lnTo>
                            <a:pt x="1214" y="2867"/>
                          </a:lnTo>
                          <a:lnTo>
                            <a:pt x="1193" y="3034"/>
                          </a:lnTo>
                          <a:lnTo>
                            <a:pt x="1214" y="3097"/>
                          </a:lnTo>
                          <a:lnTo>
                            <a:pt x="1277" y="3097"/>
                          </a:lnTo>
                          <a:lnTo>
                            <a:pt x="1360" y="3076"/>
                          </a:lnTo>
                          <a:lnTo>
                            <a:pt x="1381" y="3139"/>
                          </a:lnTo>
                          <a:lnTo>
                            <a:pt x="1360" y="3181"/>
                          </a:lnTo>
                          <a:lnTo>
                            <a:pt x="1360" y="3286"/>
                          </a:lnTo>
                          <a:lnTo>
                            <a:pt x="1277" y="3348"/>
                          </a:lnTo>
                          <a:lnTo>
                            <a:pt x="1193" y="3306"/>
                          </a:lnTo>
                          <a:lnTo>
                            <a:pt x="1068" y="3286"/>
                          </a:lnTo>
                          <a:lnTo>
                            <a:pt x="942" y="3348"/>
                          </a:lnTo>
                          <a:lnTo>
                            <a:pt x="900" y="3411"/>
                          </a:lnTo>
                          <a:lnTo>
                            <a:pt x="900" y="3495"/>
                          </a:lnTo>
                          <a:lnTo>
                            <a:pt x="858" y="3599"/>
                          </a:lnTo>
                          <a:lnTo>
                            <a:pt x="754" y="3683"/>
                          </a:lnTo>
                          <a:lnTo>
                            <a:pt x="670" y="3620"/>
                          </a:lnTo>
                          <a:lnTo>
                            <a:pt x="628" y="3558"/>
                          </a:lnTo>
                          <a:lnTo>
                            <a:pt x="586" y="3474"/>
                          </a:lnTo>
                          <a:lnTo>
                            <a:pt x="544" y="3495"/>
                          </a:lnTo>
                          <a:lnTo>
                            <a:pt x="524" y="3662"/>
                          </a:lnTo>
                          <a:lnTo>
                            <a:pt x="544" y="3788"/>
                          </a:lnTo>
                          <a:lnTo>
                            <a:pt x="649" y="3871"/>
                          </a:lnTo>
                          <a:lnTo>
                            <a:pt x="733" y="3830"/>
                          </a:lnTo>
                          <a:lnTo>
                            <a:pt x="754" y="3871"/>
                          </a:lnTo>
                          <a:lnTo>
                            <a:pt x="754" y="3934"/>
                          </a:lnTo>
                          <a:lnTo>
                            <a:pt x="691" y="4081"/>
                          </a:lnTo>
                          <a:lnTo>
                            <a:pt x="733" y="4122"/>
                          </a:lnTo>
                          <a:lnTo>
                            <a:pt x="796" y="4143"/>
                          </a:lnTo>
                          <a:lnTo>
                            <a:pt x="858" y="4081"/>
                          </a:lnTo>
                          <a:lnTo>
                            <a:pt x="900" y="4081"/>
                          </a:lnTo>
                          <a:lnTo>
                            <a:pt x="963" y="4102"/>
                          </a:lnTo>
                          <a:lnTo>
                            <a:pt x="1068" y="4102"/>
                          </a:lnTo>
                          <a:lnTo>
                            <a:pt x="1151" y="4039"/>
                          </a:lnTo>
                          <a:lnTo>
                            <a:pt x="1172" y="4081"/>
                          </a:lnTo>
                          <a:lnTo>
                            <a:pt x="1109" y="4143"/>
                          </a:lnTo>
                          <a:lnTo>
                            <a:pt x="1047" y="4185"/>
                          </a:lnTo>
                          <a:lnTo>
                            <a:pt x="900" y="4185"/>
                          </a:lnTo>
                          <a:lnTo>
                            <a:pt x="858" y="4248"/>
                          </a:lnTo>
                          <a:lnTo>
                            <a:pt x="775" y="4227"/>
                          </a:lnTo>
                          <a:lnTo>
                            <a:pt x="733" y="4311"/>
                          </a:lnTo>
                          <a:lnTo>
                            <a:pt x="754" y="4436"/>
                          </a:lnTo>
                          <a:lnTo>
                            <a:pt x="837" y="4499"/>
                          </a:lnTo>
                          <a:lnTo>
                            <a:pt x="900" y="4520"/>
                          </a:lnTo>
                          <a:lnTo>
                            <a:pt x="984" y="4499"/>
                          </a:lnTo>
                          <a:lnTo>
                            <a:pt x="1005" y="4520"/>
                          </a:lnTo>
                          <a:lnTo>
                            <a:pt x="984" y="4562"/>
                          </a:lnTo>
                          <a:lnTo>
                            <a:pt x="858" y="4625"/>
                          </a:lnTo>
                          <a:lnTo>
                            <a:pt x="733" y="4625"/>
                          </a:lnTo>
                          <a:lnTo>
                            <a:pt x="649" y="4666"/>
                          </a:lnTo>
                          <a:lnTo>
                            <a:pt x="649" y="4729"/>
                          </a:lnTo>
                          <a:lnTo>
                            <a:pt x="691" y="4771"/>
                          </a:lnTo>
                          <a:lnTo>
                            <a:pt x="796" y="4750"/>
                          </a:lnTo>
                          <a:lnTo>
                            <a:pt x="900" y="4750"/>
                          </a:lnTo>
                          <a:lnTo>
                            <a:pt x="900" y="4813"/>
                          </a:lnTo>
                          <a:lnTo>
                            <a:pt x="837" y="4834"/>
                          </a:lnTo>
                          <a:lnTo>
                            <a:pt x="733" y="4855"/>
                          </a:lnTo>
                          <a:lnTo>
                            <a:pt x="733" y="4897"/>
                          </a:lnTo>
                          <a:lnTo>
                            <a:pt x="754" y="4938"/>
                          </a:lnTo>
                          <a:lnTo>
                            <a:pt x="879" y="4959"/>
                          </a:lnTo>
                          <a:lnTo>
                            <a:pt x="984" y="5043"/>
                          </a:lnTo>
                          <a:lnTo>
                            <a:pt x="984" y="5085"/>
                          </a:lnTo>
                          <a:lnTo>
                            <a:pt x="858" y="5085"/>
                          </a:lnTo>
                          <a:lnTo>
                            <a:pt x="754" y="5043"/>
                          </a:lnTo>
                          <a:lnTo>
                            <a:pt x="649" y="5043"/>
                          </a:lnTo>
                          <a:lnTo>
                            <a:pt x="565" y="5085"/>
                          </a:lnTo>
                          <a:lnTo>
                            <a:pt x="544" y="5169"/>
                          </a:lnTo>
                          <a:lnTo>
                            <a:pt x="482" y="5210"/>
                          </a:lnTo>
                          <a:lnTo>
                            <a:pt x="482" y="5273"/>
                          </a:lnTo>
                          <a:lnTo>
                            <a:pt x="544" y="5315"/>
                          </a:lnTo>
                          <a:lnTo>
                            <a:pt x="524" y="5378"/>
                          </a:lnTo>
                          <a:lnTo>
                            <a:pt x="461" y="5399"/>
                          </a:lnTo>
                          <a:lnTo>
                            <a:pt x="419" y="5399"/>
                          </a:lnTo>
                          <a:lnTo>
                            <a:pt x="335" y="5483"/>
                          </a:lnTo>
                          <a:lnTo>
                            <a:pt x="314" y="5566"/>
                          </a:lnTo>
                          <a:lnTo>
                            <a:pt x="335" y="5608"/>
                          </a:lnTo>
                          <a:lnTo>
                            <a:pt x="314" y="5671"/>
                          </a:lnTo>
                          <a:lnTo>
                            <a:pt x="210" y="5692"/>
                          </a:lnTo>
                          <a:lnTo>
                            <a:pt x="210" y="5713"/>
                          </a:lnTo>
                          <a:lnTo>
                            <a:pt x="335" y="5838"/>
                          </a:lnTo>
                          <a:lnTo>
                            <a:pt x="440" y="5901"/>
                          </a:lnTo>
                          <a:lnTo>
                            <a:pt x="482" y="5880"/>
                          </a:lnTo>
                          <a:lnTo>
                            <a:pt x="524" y="5796"/>
                          </a:lnTo>
                          <a:lnTo>
                            <a:pt x="586" y="5734"/>
                          </a:lnTo>
                          <a:lnTo>
                            <a:pt x="754" y="5629"/>
                          </a:lnTo>
                          <a:lnTo>
                            <a:pt x="858" y="5587"/>
                          </a:lnTo>
                          <a:lnTo>
                            <a:pt x="858" y="5629"/>
                          </a:lnTo>
                          <a:lnTo>
                            <a:pt x="837" y="5629"/>
                          </a:lnTo>
                          <a:lnTo>
                            <a:pt x="796" y="5713"/>
                          </a:lnTo>
                          <a:lnTo>
                            <a:pt x="649" y="5817"/>
                          </a:lnTo>
                          <a:lnTo>
                            <a:pt x="586" y="5922"/>
                          </a:lnTo>
                          <a:lnTo>
                            <a:pt x="565" y="6027"/>
                          </a:lnTo>
                          <a:lnTo>
                            <a:pt x="586" y="6131"/>
                          </a:lnTo>
                          <a:lnTo>
                            <a:pt x="565" y="6194"/>
                          </a:lnTo>
                          <a:lnTo>
                            <a:pt x="565" y="6236"/>
                          </a:lnTo>
                          <a:lnTo>
                            <a:pt x="754" y="6236"/>
                          </a:lnTo>
                          <a:lnTo>
                            <a:pt x="837" y="6194"/>
                          </a:lnTo>
                          <a:lnTo>
                            <a:pt x="837" y="6257"/>
                          </a:lnTo>
                          <a:lnTo>
                            <a:pt x="775" y="6299"/>
                          </a:lnTo>
                          <a:lnTo>
                            <a:pt x="586" y="6299"/>
                          </a:lnTo>
                          <a:lnTo>
                            <a:pt x="524" y="6340"/>
                          </a:lnTo>
                          <a:lnTo>
                            <a:pt x="356" y="6445"/>
                          </a:lnTo>
                          <a:lnTo>
                            <a:pt x="356" y="6571"/>
                          </a:lnTo>
                          <a:lnTo>
                            <a:pt x="335" y="6654"/>
                          </a:lnTo>
                          <a:lnTo>
                            <a:pt x="356" y="6759"/>
                          </a:lnTo>
                          <a:lnTo>
                            <a:pt x="461" y="6759"/>
                          </a:lnTo>
                          <a:lnTo>
                            <a:pt x="524" y="6822"/>
                          </a:lnTo>
                          <a:lnTo>
                            <a:pt x="482" y="6863"/>
                          </a:lnTo>
                          <a:lnTo>
                            <a:pt x="377" y="6863"/>
                          </a:lnTo>
                          <a:lnTo>
                            <a:pt x="252" y="6884"/>
                          </a:lnTo>
                          <a:lnTo>
                            <a:pt x="147" y="7052"/>
                          </a:lnTo>
                          <a:lnTo>
                            <a:pt x="147" y="7177"/>
                          </a:lnTo>
                          <a:lnTo>
                            <a:pt x="210" y="7240"/>
                          </a:lnTo>
                          <a:lnTo>
                            <a:pt x="272" y="7198"/>
                          </a:lnTo>
                          <a:lnTo>
                            <a:pt x="440" y="7135"/>
                          </a:lnTo>
                          <a:lnTo>
                            <a:pt x="461" y="7177"/>
                          </a:lnTo>
                          <a:lnTo>
                            <a:pt x="356" y="7261"/>
                          </a:lnTo>
                          <a:lnTo>
                            <a:pt x="335" y="7366"/>
                          </a:lnTo>
                          <a:lnTo>
                            <a:pt x="377" y="7366"/>
                          </a:lnTo>
                          <a:lnTo>
                            <a:pt x="461" y="7282"/>
                          </a:lnTo>
                          <a:lnTo>
                            <a:pt x="544" y="7261"/>
                          </a:lnTo>
                          <a:lnTo>
                            <a:pt x="565" y="7303"/>
                          </a:lnTo>
                          <a:lnTo>
                            <a:pt x="482" y="7387"/>
                          </a:lnTo>
                          <a:lnTo>
                            <a:pt x="461" y="7470"/>
                          </a:lnTo>
                          <a:lnTo>
                            <a:pt x="544" y="7554"/>
                          </a:lnTo>
                          <a:lnTo>
                            <a:pt x="649" y="7554"/>
                          </a:lnTo>
                          <a:lnTo>
                            <a:pt x="565" y="7575"/>
                          </a:lnTo>
                          <a:lnTo>
                            <a:pt x="482" y="7575"/>
                          </a:lnTo>
                          <a:lnTo>
                            <a:pt x="419" y="7659"/>
                          </a:lnTo>
                          <a:lnTo>
                            <a:pt x="419" y="7721"/>
                          </a:lnTo>
                          <a:lnTo>
                            <a:pt x="461" y="7826"/>
                          </a:lnTo>
                          <a:lnTo>
                            <a:pt x="419" y="7889"/>
                          </a:lnTo>
                          <a:lnTo>
                            <a:pt x="356" y="7868"/>
                          </a:lnTo>
                          <a:lnTo>
                            <a:pt x="252" y="7889"/>
                          </a:lnTo>
                          <a:lnTo>
                            <a:pt x="168" y="7826"/>
                          </a:lnTo>
                          <a:lnTo>
                            <a:pt x="105" y="7826"/>
                          </a:lnTo>
                          <a:lnTo>
                            <a:pt x="0" y="7972"/>
                          </a:lnTo>
                          <a:lnTo>
                            <a:pt x="0" y="8077"/>
                          </a:lnTo>
                          <a:lnTo>
                            <a:pt x="168" y="8265"/>
                          </a:lnTo>
                          <a:lnTo>
                            <a:pt x="147" y="8391"/>
                          </a:lnTo>
                          <a:lnTo>
                            <a:pt x="168" y="8496"/>
                          </a:lnTo>
                          <a:lnTo>
                            <a:pt x="335" y="8621"/>
                          </a:lnTo>
                          <a:lnTo>
                            <a:pt x="335" y="8705"/>
                          </a:lnTo>
                          <a:lnTo>
                            <a:pt x="482" y="8830"/>
                          </a:lnTo>
                          <a:lnTo>
                            <a:pt x="586" y="8872"/>
                          </a:lnTo>
                          <a:lnTo>
                            <a:pt x="649" y="8851"/>
                          </a:lnTo>
                          <a:lnTo>
                            <a:pt x="733" y="8830"/>
                          </a:lnTo>
                          <a:lnTo>
                            <a:pt x="837" y="8663"/>
                          </a:lnTo>
                          <a:lnTo>
                            <a:pt x="796" y="8516"/>
                          </a:lnTo>
                          <a:lnTo>
                            <a:pt x="837" y="8412"/>
                          </a:lnTo>
                          <a:lnTo>
                            <a:pt x="900" y="8307"/>
                          </a:lnTo>
                          <a:lnTo>
                            <a:pt x="858" y="8433"/>
                          </a:lnTo>
                          <a:lnTo>
                            <a:pt x="858" y="8516"/>
                          </a:lnTo>
                          <a:lnTo>
                            <a:pt x="900" y="8600"/>
                          </a:lnTo>
                          <a:lnTo>
                            <a:pt x="963" y="8747"/>
                          </a:lnTo>
                          <a:lnTo>
                            <a:pt x="1047" y="8788"/>
                          </a:lnTo>
                          <a:lnTo>
                            <a:pt x="1109" y="8726"/>
                          </a:lnTo>
                          <a:lnTo>
                            <a:pt x="1109" y="8642"/>
                          </a:lnTo>
                          <a:lnTo>
                            <a:pt x="1172" y="8537"/>
                          </a:lnTo>
                          <a:lnTo>
                            <a:pt x="1193" y="8600"/>
                          </a:lnTo>
                          <a:lnTo>
                            <a:pt x="1172" y="8642"/>
                          </a:lnTo>
                          <a:lnTo>
                            <a:pt x="1172" y="8747"/>
                          </a:lnTo>
                          <a:lnTo>
                            <a:pt x="1277" y="8935"/>
                          </a:lnTo>
                          <a:lnTo>
                            <a:pt x="1402" y="9019"/>
                          </a:lnTo>
                          <a:lnTo>
                            <a:pt x="1507" y="9019"/>
                          </a:lnTo>
                          <a:lnTo>
                            <a:pt x="1591" y="8956"/>
                          </a:lnTo>
                          <a:lnTo>
                            <a:pt x="1632" y="8998"/>
                          </a:lnTo>
                          <a:lnTo>
                            <a:pt x="1612" y="9040"/>
                          </a:lnTo>
                          <a:lnTo>
                            <a:pt x="1570" y="9040"/>
                          </a:lnTo>
                          <a:lnTo>
                            <a:pt x="1528" y="9123"/>
                          </a:lnTo>
                          <a:lnTo>
                            <a:pt x="1444" y="9165"/>
                          </a:lnTo>
                          <a:lnTo>
                            <a:pt x="1423" y="9249"/>
                          </a:lnTo>
                          <a:lnTo>
                            <a:pt x="1528" y="9332"/>
                          </a:lnTo>
                          <a:lnTo>
                            <a:pt x="1528" y="9416"/>
                          </a:lnTo>
                          <a:lnTo>
                            <a:pt x="1444" y="9416"/>
                          </a:lnTo>
                          <a:lnTo>
                            <a:pt x="1381" y="9374"/>
                          </a:lnTo>
                          <a:lnTo>
                            <a:pt x="1381" y="9458"/>
                          </a:lnTo>
                          <a:lnTo>
                            <a:pt x="1423" y="9521"/>
                          </a:lnTo>
                          <a:lnTo>
                            <a:pt x="1612" y="9542"/>
                          </a:lnTo>
                          <a:lnTo>
                            <a:pt x="1716" y="9584"/>
                          </a:lnTo>
                          <a:lnTo>
                            <a:pt x="1821" y="9563"/>
                          </a:lnTo>
                          <a:lnTo>
                            <a:pt x="1967" y="9604"/>
                          </a:lnTo>
                          <a:lnTo>
                            <a:pt x="1967" y="9521"/>
                          </a:lnTo>
                          <a:lnTo>
                            <a:pt x="2051" y="9542"/>
                          </a:lnTo>
                          <a:lnTo>
                            <a:pt x="2072" y="9625"/>
                          </a:lnTo>
                          <a:lnTo>
                            <a:pt x="2135" y="9772"/>
                          </a:lnTo>
                          <a:lnTo>
                            <a:pt x="2218" y="9856"/>
                          </a:lnTo>
                          <a:lnTo>
                            <a:pt x="2281" y="9856"/>
                          </a:lnTo>
                          <a:lnTo>
                            <a:pt x="2365" y="9751"/>
                          </a:lnTo>
                          <a:lnTo>
                            <a:pt x="2344" y="9625"/>
                          </a:lnTo>
                          <a:lnTo>
                            <a:pt x="2177" y="9542"/>
                          </a:lnTo>
                          <a:lnTo>
                            <a:pt x="2135" y="9521"/>
                          </a:lnTo>
                          <a:lnTo>
                            <a:pt x="2177" y="9479"/>
                          </a:lnTo>
                          <a:lnTo>
                            <a:pt x="2260" y="9521"/>
                          </a:lnTo>
                          <a:lnTo>
                            <a:pt x="2365" y="9584"/>
                          </a:lnTo>
                          <a:lnTo>
                            <a:pt x="2428" y="9667"/>
                          </a:lnTo>
                          <a:lnTo>
                            <a:pt x="2469" y="9772"/>
                          </a:lnTo>
                          <a:lnTo>
                            <a:pt x="2532" y="9772"/>
                          </a:lnTo>
                          <a:lnTo>
                            <a:pt x="2553" y="9667"/>
                          </a:lnTo>
                          <a:lnTo>
                            <a:pt x="2595" y="9646"/>
                          </a:lnTo>
                          <a:lnTo>
                            <a:pt x="2679" y="9751"/>
                          </a:lnTo>
                          <a:lnTo>
                            <a:pt x="2804" y="9793"/>
                          </a:lnTo>
                          <a:lnTo>
                            <a:pt x="2888" y="9793"/>
                          </a:lnTo>
                          <a:lnTo>
                            <a:pt x="2888" y="9730"/>
                          </a:lnTo>
                          <a:lnTo>
                            <a:pt x="2783" y="9646"/>
                          </a:lnTo>
                          <a:lnTo>
                            <a:pt x="2783" y="9584"/>
                          </a:lnTo>
                          <a:lnTo>
                            <a:pt x="2846" y="9563"/>
                          </a:lnTo>
                          <a:lnTo>
                            <a:pt x="2951" y="9604"/>
                          </a:lnTo>
                          <a:lnTo>
                            <a:pt x="2993" y="9667"/>
                          </a:lnTo>
                          <a:lnTo>
                            <a:pt x="3013" y="9667"/>
                          </a:lnTo>
                          <a:lnTo>
                            <a:pt x="3055" y="9772"/>
                          </a:lnTo>
                          <a:lnTo>
                            <a:pt x="3118" y="9814"/>
                          </a:lnTo>
                          <a:lnTo>
                            <a:pt x="3181" y="9793"/>
                          </a:lnTo>
                          <a:lnTo>
                            <a:pt x="3202" y="9688"/>
                          </a:lnTo>
                          <a:lnTo>
                            <a:pt x="3160" y="9604"/>
                          </a:lnTo>
                          <a:lnTo>
                            <a:pt x="3076" y="9604"/>
                          </a:lnTo>
                          <a:lnTo>
                            <a:pt x="3013" y="9563"/>
                          </a:lnTo>
                          <a:lnTo>
                            <a:pt x="3055" y="9500"/>
                          </a:lnTo>
                          <a:lnTo>
                            <a:pt x="3097" y="9542"/>
                          </a:lnTo>
                          <a:lnTo>
                            <a:pt x="3160" y="9542"/>
                          </a:lnTo>
                          <a:lnTo>
                            <a:pt x="3223" y="9437"/>
                          </a:lnTo>
                          <a:lnTo>
                            <a:pt x="3265" y="9353"/>
                          </a:lnTo>
                          <a:lnTo>
                            <a:pt x="3265" y="9312"/>
                          </a:lnTo>
                          <a:lnTo>
                            <a:pt x="3118" y="9207"/>
                          </a:lnTo>
                          <a:lnTo>
                            <a:pt x="3055" y="9228"/>
                          </a:lnTo>
                          <a:lnTo>
                            <a:pt x="2951" y="9207"/>
                          </a:lnTo>
                          <a:lnTo>
                            <a:pt x="2867" y="9040"/>
                          </a:lnTo>
                          <a:lnTo>
                            <a:pt x="2762" y="9040"/>
                          </a:lnTo>
                          <a:lnTo>
                            <a:pt x="2574" y="8872"/>
                          </a:lnTo>
                          <a:lnTo>
                            <a:pt x="2490" y="8788"/>
                          </a:lnTo>
                          <a:lnTo>
                            <a:pt x="2365" y="8788"/>
                          </a:lnTo>
                          <a:lnTo>
                            <a:pt x="2239" y="8516"/>
                          </a:lnTo>
                          <a:lnTo>
                            <a:pt x="2030" y="8286"/>
                          </a:lnTo>
                          <a:lnTo>
                            <a:pt x="1946" y="8014"/>
                          </a:lnTo>
                          <a:lnTo>
                            <a:pt x="1842" y="7847"/>
                          </a:lnTo>
                          <a:lnTo>
                            <a:pt x="1842" y="7554"/>
                          </a:lnTo>
                          <a:lnTo>
                            <a:pt x="1758" y="7387"/>
                          </a:lnTo>
                          <a:lnTo>
                            <a:pt x="1716" y="7073"/>
                          </a:lnTo>
                          <a:lnTo>
                            <a:pt x="1695" y="7010"/>
                          </a:lnTo>
                          <a:lnTo>
                            <a:pt x="1737" y="6905"/>
                          </a:lnTo>
                          <a:lnTo>
                            <a:pt x="1737" y="6822"/>
                          </a:lnTo>
                          <a:lnTo>
                            <a:pt x="1632" y="6801"/>
                          </a:lnTo>
                          <a:lnTo>
                            <a:pt x="1549" y="6843"/>
                          </a:lnTo>
                          <a:lnTo>
                            <a:pt x="1486" y="6801"/>
                          </a:lnTo>
                          <a:lnTo>
                            <a:pt x="1507" y="6759"/>
                          </a:lnTo>
                          <a:lnTo>
                            <a:pt x="1653" y="6759"/>
                          </a:lnTo>
                          <a:lnTo>
                            <a:pt x="1800" y="6696"/>
                          </a:lnTo>
                          <a:lnTo>
                            <a:pt x="1821" y="6487"/>
                          </a:lnTo>
                          <a:lnTo>
                            <a:pt x="1800" y="6382"/>
                          </a:lnTo>
                          <a:lnTo>
                            <a:pt x="1695" y="6403"/>
                          </a:lnTo>
                          <a:lnTo>
                            <a:pt x="1591" y="6424"/>
                          </a:lnTo>
                          <a:lnTo>
                            <a:pt x="1632" y="6382"/>
                          </a:lnTo>
                          <a:lnTo>
                            <a:pt x="1800" y="6319"/>
                          </a:lnTo>
                          <a:lnTo>
                            <a:pt x="1821" y="6236"/>
                          </a:lnTo>
                          <a:lnTo>
                            <a:pt x="1779" y="6194"/>
                          </a:lnTo>
                          <a:lnTo>
                            <a:pt x="1570" y="6194"/>
                          </a:lnTo>
                          <a:lnTo>
                            <a:pt x="1423" y="6173"/>
                          </a:lnTo>
                          <a:lnTo>
                            <a:pt x="1423" y="6110"/>
                          </a:lnTo>
                          <a:lnTo>
                            <a:pt x="1507" y="6068"/>
                          </a:lnTo>
                          <a:lnTo>
                            <a:pt x="1465" y="6006"/>
                          </a:lnTo>
                          <a:lnTo>
                            <a:pt x="1465" y="5922"/>
                          </a:lnTo>
                          <a:lnTo>
                            <a:pt x="1507" y="5964"/>
                          </a:lnTo>
                          <a:lnTo>
                            <a:pt x="1570" y="6068"/>
                          </a:lnTo>
                          <a:lnTo>
                            <a:pt x="1674" y="6110"/>
                          </a:lnTo>
                          <a:lnTo>
                            <a:pt x="1821" y="6110"/>
                          </a:lnTo>
                          <a:lnTo>
                            <a:pt x="1842" y="6068"/>
                          </a:lnTo>
                          <a:lnTo>
                            <a:pt x="1925" y="6027"/>
                          </a:lnTo>
                          <a:lnTo>
                            <a:pt x="1988" y="5901"/>
                          </a:lnTo>
                          <a:lnTo>
                            <a:pt x="1988" y="5775"/>
                          </a:lnTo>
                          <a:lnTo>
                            <a:pt x="2051" y="5650"/>
                          </a:lnTo>
                          <a:lnTo>
                            <a:pt x="2093" y="5545"/>
                          </a:lnTo>
                          <a:lnTo>
                            <a:pt x="2009" y="5462"/>
                          </a:lnTo>
                          <a:lnTo>
                            <a:pt x="1946" y="5336"/>
                          </a:lnTo>
                          <a:lnTo>
                            <a:pt x="1842" y="5294"/>
                          </a:lnTo>
                          <a:lnTo>
                            <a:pt x="1779" y="5294"/>
                          </a:lnTo>
                          <a:lnTo>
                            <a:pt x="1716" y="5252"/>
                          </a:lnTo>
                          <a:lnTo>
                            <a:pt x="1800" y="5231"/>
                          </a:lnTo>
                          <a:lnTo>
                            <a:pt x="1884" y="5252"/>
                          </a:lnTo>
                          <a:lnTo>
                            <a:pt x="1946" y="5231"/>
                          </a:lnTo>
                          <a:lnTo>
                            <a:pt x="2009" y="5294"/>
                          </a:lnTo>
                          <a:lnTo>
                            <a:pt x="2009" y="5378"/>
                          </a:lnTo>
                          <a:lnTo>
                            <a:pt x="2051" y="5399"/>
                          </a:lnTo>
                          <a:lnTo>
                            <a:pt x="2114" y="5336"/>
                          </a:lnTo>
                          <a:lnTo>
                            <a:pt x="2051" y="5148"/>
                          </a:lnTo>
                          <a:lnTo>
                            <a:pt x="1925" y="4980"/>
                          </a:lnTo>
                          <a:lnTo>
                            <a:pt x="1821" y="4834"/>
                          </a:lnTo>
                          <a:lnTo>
                            <a:pt x="1842" y="4771"/>
                          </a:lnTo>
                          <a:lnTo>
                            <a:pt x="1925" y="4855"/>
                          </a:lnTo>
                          <a:lnTo>
                            <a:pt x="1946" y="4938"/>
                          </a:lnTo>
                          <a:lnTo>
                            <a:pt x="2051" y="4980"/>
                          </a:lnTo>
                          <a:lnTo>
                            <a:pt x="2156" y="5022"/>
                          </a:lnTo>
                          <a:lnTo>
                            <a:pt x="2197" y="4938"/>
                          </a:lnTo>
                          <a:lnTo>
                            <a:pt x="2197" y="4855"/>
                          </a:lnTo>
                          <a:lnTo>
                            <a:pt x="2135" y="4813"/>
                          </a:lnTo>
                          <a:lnTo>
                            <a:pt x="2135" y="4729"/>
                          </a:lnTo>
                          <a:lnTo>
                            <a:pt x="2218" y="4625"/>
                          </a:lnTo>
                          <a:lnTo>
                            <a:pt x="2218" y="4520"/>
                          </a:lnTo>
                          <a:lnTo>
                            <a:pt x="2135" y="4415"/>
                          </a:lnTo>
                          <a:lnTo>
                            <a:pt x="2009" y="4248"/>
                          </a:lnTo>
                          <a:lnTo>
                            <a:pt x="2093" y="4248"/>
                          </a:lnTo>
                          <a:lnTo>
                            <a:pt x="2197" y="4332"/>
                          </a:lnTo>
                          <a:lnTo>
                            <a:pt x="2260" y="4311"/>
                          </a:lnTo>
                          <a:lnTo>
                            <a:pt x="2323" y="4185"/>
                          </a:lnTo>
                          <a:lnTo>
                            <a:pt x="2302" y="4143"/>
                          </a:lnTo>
                          <a:lnTo>
                            <a:pt x="2218" y="4143"/>
                          </a:lnTo>
                          <a:lnTo>
                            <a:pt x="2218" y="3997"/>
                          </a:lnTo>
                          <a:lnTo>
                            <a:pt x="2302" y="3976"/>
                          </a:lnTo>
                          <a:lnTo>
                            <a:pt x="2407" y="4039"/>
                          </a:lnTo>
                          <a:lnTo>
                            <a:pt x="2553" y="4102"/>
                          </a:lnTo>
                          <a:lnTo>
                            <a:pt x="2616" y="4018"/>
                          </a:lnTo>
                          <a:lnTo>
                            <a:pt x="2532" y="3976"/>
                          </a:lnTo>
                          <a:lnTo>
                            <a:pt x="2532" y="3913"/>
                          </a:lnTo>
                          <a:lnTo>
                            <a:pt x="2616" y="3913"/>
                          </a:lnTo>
                          <a:lnTo>
                            <a:pt x="2679" y="3934"/>
                          </a:lnTo>
                          <a:lnTo>
                            <a:pt x="2762" y="3871"/>
                          </a:lnTo>
                          <a:lnTo>
                            <a:pt x="2762" y="3767"/>
                          </a:lnTo>
                          <a:lnTo>
                            <a:pt x="2741" y="3704"/>
                          </a:lnTo>
                          <a:lnTo>
                            <a:pt x="2762" y="3662"/>
                          </a:lnTo>
                          <a:lnTo>
                            <a:pt x="2930" y="3578"/>
                          </a:lnTo>
                          <a:lnTo>
                            <a:pt x="2951" y="3495"/>
                          </a:lnTo>
                          <a:lnTo>
                            <a:pt x="2846" y="3453"/>
                          </a:lnTo>
                          <a:lnTo>
                            <a:pt x="2783" y="3369"/>
                          </a:lnTo>
                          <a:lnTo>
                            <a:pt x="2846" y="3265"/>
                          </a:lnTo>
                          <a:lnTo>
                            <a:pt x="2888" y="3369"/>
                          </a:lnTo>
                          <a:lnTo>
                            <a:pt x="2972" y="3306"/>
                          </a:lnTo>
                          <a:lnTo>
                            <a:pt x="3139" y="3097"/>
                          </a:lnTo>
                          <a:lnTo>
                            <a:pt x="3181" y="2972"/>
                          </a:lnTo>
                          <a:lnTo>
                            <a:pt x="3265" y="2930"/>
                          </a:lnTo>
                          <a:lnTo>
                            <a:pt x="3285" y="2783"/>
                          </a:lnTo>
                          <a:lnTo>
                            <a:pt x="3453" y="2679"/>
                          </a:lnTo>
                          <a:lnTo>
                            <a:pt x="3516" y="2532"/>
                          </a:lnTo>
                          <a:lnTo>
                            <a:pt x="3599" y="2323"/>
                          </a:lnTo>
                          <a:lnTo>
                            <a:pt x="3683" y="2323"/>
                          </a:lnTo>
                          <a:lnTo>
                            <a:pt x="3892" y="2156"/>
                          </a:lnTo>
                          <a:lnTo>
                            <a:pt x="4122" y="1905"/>
                          </a:lnTo>
                          <a:lnTo>
                            <a:pt x="4311" y="1737"/>
                          </a:lnTo>
                          <a:lnTo>
                            <a:pt x="4394" y="1737"/>
                          </a:lnTo>
                          <a:lnTo>
                            <a:pt x="4541" y="1612"/>
                          </a:lnTo>
                          <a:lnTo>
                            <a:pt x="4729" y="1570"/>
                          </a:lnTo>
                          <a:lnTo>
                            <a:pt x="4834" y="1486"/>
                          </a:lnTo>
                          <a:lnTo>
                            <a:pt x="4980" y="1277"/>
                          </a:lnTo>
                          <a:lnTo>
                            <a:pt x="5064" y="1214"/>
                          </a:lnTo>
                          <a:lnTo>
                            <a:pt x="5127" y="1214"/>
                          </a:lnTo>
                          <a:lnTo>
                            <a:pt x="5190" y="1193"/>
                          </a:lnTo>
                          <a:lnTo>
                            <a:pt x="5190" y="1109"/>
                          </a:lnTo>
                          <a:lnTo>
                            <a:pt x="5169" y="1068"/>
                          </a:lnTo>
                          <a:lnTo>
                            <a:pt x="5231" y="963"/>
                          </a:lnTo>
                          <a:lnTo>
                            <a:pt x="5190" y="858"/>
                          </a:lnTo>
                          <a:lnTo>
                            <a:pt x="5190" y="691"/>
                          </a:lnTo>
                          <a:lnTo>
                            <a:pt x="5169" y="670"/>
                          </a:lnTo>
                          <a:lnTo>
                            <a:pt x="5085" y="670"/>
                          </a:lnTo>
                          <a:lnTo>
                            <a:pt x="5085" y="524"/>
                          </a:lnTo>
                          <a:lnTo>
                            <a:pt x="5148" y="377"/>
                          </a:lnTo>
                          <a:lnTo>
                            <a:pt x="5127" y="335"/>
                          </a:lnTo>
                          <a:lnTo>
                            <a:pt x="5022" y="314"/>
                          </a:lnTo>
                          <a:lnTo>
                            <a:pt x="4959" y="252"/>
                          </a:lnTo>
                          <a:lnTo>
                            <a:pt x="4855" y="231"/>
                          </a:lnTo>
                          <a:lnTo>
                            <a:pt x="4813" y="147"/>
                          </a:lnTo>
                          <a:lnTo>
                            <a:pt x="4813" y="42"/>
                          </a:lnTo>
                          <a:lnTo>
                            <a:pt x="4750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" name="Google Shape;512;p39"/>
                    <p:cNvSpPr/>
                    <p:nvPr/>
                  </p:nvSpPr>
                  <p:spPr>
                    <a:xfrm>
                      <a:off x="4015475" y="1586100"/>
                      <a:ext cx="1901975" cy="1017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079" h="40698" extrusionOk="0">
                          <a:moveTo>
                            <a:pt x="27578" y="1"/>
                          </a:moveTo>
                          <a:lnTo>
                            <a:pt x="27431" y="126"/>
                          </a:lnTo>
                          <a:lnTo>
                            <a:pt x="27389" y="231"/>
                          </a:lnTo>
                          <a:lnTo>
                            <a:pt x="27285" y="273"/>
                          </a:lnTo>
                          <a:lnTo>
                            <a:pt x="27368" y="377"/>
                          </a:lnTo>
                          <a:lnTo>
                            <a:pt x="27264" y="482"/>
                          </a:lnTo>
                          <a:lnTo>
                            <a:pt x="27243" y="649"/>
                          </a:lnTo>
                          <a:lnTo>
                            <a:pt x="27285" y="796"/>
                          </a:lnTo>
                          <a:lnTo>
                            <a:pt x="27159" y="921"/>
                          </a:lnTo>
                          <a:lnTo>
                            <a:pt x="27138" y="1444"/>
                          </a:lnTo>
                          <a:lnTo>
                            <a:pt x="27264" y="1570"/>
                          </a:lnTo>
                          <a:lnTo>
                            <a:pt x="27264" y="1695"/>
                          </a:lnTo>
                          <a:lnTo>
                            <a:pt x="27159" y="1695"/>
                          </a:lnTo>
                          <a:lnTo>
                            <a:pt x="27180" y="1842"/>
                          </a:lnTo>
                          <a:lnTo>
                            <a:pt x="27285" y="1967"/>
                          </a:lnTo>
                          <a:lnTo>
                            <a:pt x="27389" y="1967"/>
                          </a:lnTo>
                          <a:lnTo>
                            <a:pt x="27536" y="2156"/>
                          </a:lnTo>
                          <a:lnTo>
                            <a:pt x="27682" y="2177"/>
                          </a:lnTo>
                          <a:lnTo>
                            <a:pt x="27536" y="2281"/>
                          </a:lnTo>
                          <a:lnTo>
                            <a:pt x="27578" y="2407"/>
                          </a:lnTo>
                          <a:lnTo>
                            <a:pt x="27578" y="2491"/>
                          </a:lnTo>
                          <a:lnTo>
                            <a:pt x="27787" y="2511"/>
                          </a:lnTo>
                          <a:lnTo>
                            <a:pt x="27912" y="2470"/>
                          </a:lnTo>
                          <a:lnTo>
                            <a:pt x="28101" y="2532"/>
                          </a:lnTo>
                          <a:lnTo>
                            <a:pt x="28289" y="2532"/>
                          </a:lnTo>
                          <a:lnTo>
                            <a:pt x="28331" y="2616"/>
                          </a:lnTo>
                          <a:lnTo>
                            <a:pt x="28226" y="2700"/>
                          </a:lnTo>
                          <a:lnTo>
                            <a:pt x="28122" y="2679"/>
                          </a:lnTo>
                          <a:lnTo>
                            <a:pt x="28059" y="2700"/>
                          </a:lnTo>
                          <a:lnTo>
                            <a:pt x="27933" y="2616"/>
                          </a:lnTo>
                          <a:lnTo>
                            <a:pt x="27661" y="2721"/>
                          </a:lnTo>
                          <a:lnTo>
                            <a:pt x="27578" y="2679"/>
                          </a:lnTo>
                          <a:lnTo>
                            <a:pt x="27473" y="2721"/>
                          </a:lnTo>
                          <a:lnTo>
                            <a:pt x="27368" y="2700"/>
                          </a:lnTo>
                          <a:lnTo>
                            <a:pt x="27264" y="2700"/>
                          </a:lnTo>
                          <a:lnTo>
                            <a:pt x="27201" y="2783"/>
                          </a:lnTo>
                          <a:lnTo>
                            <a:pt x="26950" y="2783"/>
                          </a:lnTo>
                          <a:lnTo>
                            <a:pt x="26887" y="2888"/>
                          </a:lnTo>
                          <a:lnTo>
                            <a:pt x="26908" y="2930"/>
                          </a:lnTo>
                          <a:lnTo>
                            <a:pt x="27034" y="2951"/>
                          </a:lnTo>
                          <a:lnTo>
                            <a:pt x="27054" y="3055"/>
                          </a:lnTo>
                          <a:lnTo>
                            <a:pt x="27201" y="3035"/>
                          </a:lnTo>
                          <a:lnTo>
                            <a:pt x="27264" y="3097"/>
                          </a:lnTo>
                          <a:lnTo>
                            <a:pt x="27410" y="3014"/>
                          </a:lnTo>
                          <a:lnTo>
                            <a:pt x="27515" y="3160"/>
                          </a:lnTo>
                          <a:lnTo>
                            <a:pt x="27661" y="3265"/>
                          </a:lnTo>
                          <a:lnTo>
                            <a:pt x="27787" y="3516"/>
                          </a:lnTo>
                          <a:lnTo>
                            <a:pt x="27682" y="3746"/>
                          </a:lnTo>
                          <a:lnTo>
                            <a:pt x="27410" y="4018"/>
                          </a:lnTo>
                          <a:lnTo>
                            <a:pt x="27515" y="3746"/>
                          </a:lnTo>
                          <a:lnTo>
                            <a:pt x="27431" y="3662"/>
                          </a:lnTo>
                          <a:lnTo>
                            <a:pt x="27431" y="3495"/>
                          </a:lnTo>
                          <a:lnTo>
                            <a:pt x="27243" y="3453"/>
                          </a:lnTo>
                          <a:lnTo>
                            <a:pt x="27180" y="3432"/>
                          </a:lnTo>
                          <a:lnTo>
                            <a:pt x="27180" y="3348"/>
                          </a:lnTo>
                          <a:lnTo>
                            <a:pt x="27117" y="3327"/>
                          </a:lnTo>
                          <a:lnTo>
                            <a:pt x="27013" y="3411"/>
                          </a:lnTo>
                          <a:lnTo>
                            <a:pt x="26845" y="3411"/>
                          </a:lnTo>
                          <a:lnTo>
                            <a:pt x="26720" y="3537"/>
                          </a:lnTo>
                          <a:lnTo>
                            <a:pt x="26845" y="3599"/>
                          </a:lnTo>
                          <a:lnTo>
                            <a:pt x="26803" y="3662"/>
                          </a:lnTo>
                          <a:lnTo>
                            <a:pt x="26657" y="3662"/>
                          </a:lnTo>
                          <a:lnTo>
                            <a:pt x="26741" y="3767"/>
                          </a:lnTo>
                          <a:lnTo>
                            <a:pt x="26720" y="3851"/>
                          </a:lnTo>
                          <a:lnTo>
                            <a:pt x="26552" y="3976"/>
                          </a:lnTo>
                          <a:lnTo>
                            <a:pt x="26531" y="3851"/>
                          </a:lnTo>
                          <a:lnTo>
                            <a:pt x="26490" y="3851"/>
                          </a:lnTo>
                          <a:lnTo>
                            <a:pt x="26406" y="3913"/>
                          </a:lnTo>
                          <a:lnTo>
                            <a:pt x="26448" y="4039"/>
                          </a:lnTo>
                          <a:lnTo>
                            <a:pt x="26406" y="4164"/>
                          </a:lnTo>
                          <a:lnTo>
                            <a:pt x="26301" y="4164"/>
                          </a:lnTo>
                          <a:lnTo>
                            <a:pt x="26280" y="3976"/>
                          </a:lnTo>
                          <a:lnTo>
                            <a:pt x="26176" y="3871"/>
                          </a:lnTo>
                          <a:lnTo>
                            <a:pt x="26134" y="3934"/>
                          </a:lnTo>
                          <a:lnTo>
                            <a:pt x="26176" y="4039"/>
                          </a:lnTo>
                          <a:lnTo>
                            <a:pt x="26071" y="4227"/>
                          </a:lnTo>
                          <a:lnTo>
                            <a:pt x="26008" y="4374"/>
                          </a:lnTo>
                          <a:lnTo>
                            <a:pt x="25883" y="4290"/>
                          </a:lnTo>
                          <a:lnTo>
                            <a:pt x="25883" y="4227"/>
                          </a:lnTo>
                          <a:lnTo>
                            <a:pt x="26008" y="3955"/>
                          </a:lnTo>
                          <a:lnTo>
                            <a:pt x="25966" y="3851"/>
                          </a:lnTo>
                          <a:lnTo>
                            <a:pt x="25820" y="3830"/>
                          </a:lnTo>
                          <a:lnTo>
                            <a:pt x="25506" y="3934"/>
                          </a:lnTo>
                          <a:lnTo>
                            <a:pt x="25401" y="3871"/>
                          </a:lnTo>
                          <a:lnTo>
                            <a:pt x="25255" y="4018"/>
                          </a:lnTo>
                          <a:lnTo>
                            <a:pt x="25150" y="3976"/>
                          </a:lnTo>
                          <a:lnTo>
                            <a:pt x="25046" y="3934"/>
                          </a:lnTo>
                          <a:lnTo>
                            <a:pt x="24878" y="3955"/>
                          </a:lnTo>
                          <a:lnTo>
                            <a:pt x="25025" y="4081"/>
                          </a:lnTo>
                          <a:lnTo>
                            <a:pt x="24941" y="4164"/>
                          </a:lnTo>
                          <a:lnTo>
                            <a:pt x="24920" y="4143"/>
                          </a:lnTo>
                          <a:lnTo>
                            <a:pt x="24878" y="4081"/>
                          </a:lnTo>
                          <a:lnTo>
                            <a:pt x="24837" y="4060"/>
                          </a:lnTo>
                          <a:lnTo>
                            <a:pt x="24774" y="4164"/>
                          </a:lnTo>
                          <a:lnTo>
                            <a:pt x="24732" y="4227"/>
                          </a:lnTo>
                          <a:lnTo>
                            <a:pt x="24732" y="4478"/>
                          </a:lnTo>
                          <a:lnTo>
                            <a:pt x="24816" y="4562"/>
                          </a:lnTo>
                          <a:lnTo>
                            <a:pt x="24941" y="4436"/>
                          </a:lnTo>
                          <a:lnTo>
                            <a:pt x="25025" y="4478"/>
                          </a:lnTo>
                          <a:lnTo>
                            <a:pt x="25192" y="4353"/>
                          </a:lnTo>
                          <a:lnTo>
                            <a:pt x="25276" y="4374"/>
                          </a:lnTo>
                          <a:lnTo>
                            <a:pt x="25255" y="4478"/>
                          </a:lnTo>
                          <a:lnTo>
                            <a:pt x="24941" y="4604"/>
                          </a:lnTo>
                          <a:lnTo>
                            <a:pt x="24878" y="4750"/>
                          </a:lnTo>
                          <a:lnTo>
                            <a:pt x="24753" y="4813"/>
                          </a:lnTo>
                          <a:lnTo>
                            <a:pt x="24502" y="4855"/>
                          </a:lnTo>
                          <a:lnTo>
                            <a:pt x="24460" y="4918"/>
                          </a:lnTo>
                          <a:lnTo>
                            <a:pt x="24523" y="5001"/>
                          </a:lnTo>
                          <a:lnTo>
                            <a:pt x="24313" y="5064"/>
                          </a:lnTo>
                          <a:lnTo>
                            <a:pt x="24209" y="5001"/>
                          </a:lnTo>
                          <a:lnTo>
                            <a:pt x="24146" y="5022"/>
                          </a:lnTo>
                          <a:lnTo>
                            <a:pt x="24125" y="5127"/>
                          </a:lnTo>
                          <a:lnTo>
                            <a:pt x="24041" y="5169"/>
                          </a:lnTo>
                          <a:lnTo>
                            <a:pt x="23895" y="5211"/>
                          </a:lnTo>
                          <a:lnTo>
                            <a:pt x="23832" y="5294"/>
                          </a:lnTo>
                          <a:lnTo>
                            <a:pt x="23916" y="5399"/>
                          </a:lnTo>
                          <a:lnTo>
                            <a:pt x="23874" y="5399"/>
                          </a:lnTo>
                          <a:lnTo>
                            <a:pt x="23832" y="5504"/>
                          </a:lnTo>
                          <a:lnTo>
                            <a:pt x="23790" y="5524"/>
                          </a:lnTo>
                          <a:lnTo>
                            <a:pt x="23728" y="5441"/>
                          </a:lnTo>
                          <a:lnTo>
                            <a:pt x="23686" y="5441"/>
                          </a:lnTo>
                          <a:lnTo>
                            <a:pt x="23581" y="5608"/>
                          </a:lnTo>
                          <a:lnTo>
                            <a:pt x="23602" y="5650"/>
                          </a:lnTo>
                          <a:lnTo>
                            <a:pt x="23560" y="5713"/>
                          </a:lnTo>
                          <a:lnTo>
                            <a:pt x="23560" y="5817"/>
                          </a:lnTo>
                          <a:lnTo>
                            <a:pt x="23456" y="5943"/>
                          </a:lnTo>
                          <a:lnTo>
                            <a:pt x="23477" y="6048"/>
                          </a:lnTo>
                          <a:lnTo>
                            <a:pt x="23309" y="6110"/>
                          </a:lnTo>
                          <a:lnTo>
                            <a:pt x="23142" y="6110"/>
                          </a:lnTo>
                          <a:lnTo>
                            <a:pt x="23037" y="6173"/>
                          </a:lnTo>
                          <a:lnTo>
                            <a:pt x="23037" y="6278"/>
                          </a:lnTo>
                          <a:lnTo>
                            <a:pt x="23100" y="6278"/>
                          </a:lnTo>
                          <a:lnTo>
                            <a:pt x="23163" y="6215"/>
                          </a:lnTo>
                          <a:lnTo>
                            <a:pt x="23414" y="6257"/>
                          </a:lnTo>
                          <a:lnTo>
                            <a:pt x="23372" y="6340"/>
                          </a:lnTo>
                          <a:lnTo>
                            <a:pt x="23246" y="6320"/>
                          </a:lnTo>
                          <a:lnTo>
                            <a:pt x="23204" y="6361"/>
                          </a:lnTo>
                          <a:lnTo>
                            <a:pt x="23288" y="6445"/>
                          </a:lnTo>
                          <a:lnTo>
                            <a:pt x="23267" y="6675"/>
                          </a:lnTo>
                          <a:lnTo>
                            <a:pt x="23163" y="6759"/>
                          </a:lnTo>
                          <a:lnTo>
                            <a:pt x="23184" y="6843"/>
                          </a:lnTo>
                          <a:lnTo>
                            <a:pt x="23163" y="6947"/>
                          </a:lnTo>
                          <a:lnTo>
                            <a:pt x="23037" y="6759"/>
                          </a:lnTo>
                          <a:lnTo>
                            <a:pt x="22932" y="6780"/>
                          </a:lnTo>
                          <a:lnTo>
                            <a:pt x="22786" y="6633"/>
                          </a:lnTo>
                          <a:lnTo>
                            <a:pt x="22723" y="6592"/>
                          </a:lnTo>
                          <a:lnTo>
                            <a:pt x="22681" y="6654"/>
                          </a:lnTo>
                          <a:lnTo>
                            <a:pt x="22765" y="6738"/>
                          </a:lnTo>
                          <a:lnTo>
                            <a:pt x="22765" y="6843"/>
                          </a:lnTo>
                          <a:lnTo>
                            <a:pt x="22723" y="6905"/>
                          </a:lnTo>
                          <a:lnTo>
                            <a:pt x="22786" y="7010"/>
                          </a:lnTo>
                          <a:lnTo>
                            <a:pt x="22891" y="6968"/>
                          </a:lnTo>
                          <a:lnTo>
                            <a:pt x="23079" y="7010"/>
                          </a:lnTo>
                          <a:lnTo>
                            <a:pt x="23204" y="7052"/>
                          </a:lnTo>
                          <a:lnTo>
                            <a:pt x="23246" y="7156"/>
                          </a:lnTo>
                          <a:lnTo>
                            <a:pt x="23351" y="7219"/>
                          </a:lnTo>
                          <a:lnTo>
                            <a:pt x="23456" y="7198"/>
                          </a:lnTo>
                          <a:lnTo>
                            <a:pt x="23497" y="7177"/>
                          </a:lnTo>
                          <a:lnTo>
                            <a:pt x="23560" y="7261"/>
                          </a:lnTo>
                          <a:lnTo>
                            <a:pt x="23414" y="7303"/>
                          </a:lnTo>
                          <a:lnTo>
                            <a:pt x="23288" y="7303"/>
                          </a:lnTo>
                          <a:lnTo>
                            <a:pt x="23184" y="7198"/>
                          </a:lnTo>
                          <a:lnTo>
                            <a:pt x="23142" y="7219"/>
                          </a:lnTo>
                          <a:lnTo>
                            <a:pt x="23100" y="7303"/>
                          </a:lnTo>
                          <a:lnTo>
                            <a:pt x="23058" y="7366"/>
                          </a:lnTo>
                          <a:lnTo>
                            <a:pt x="23184" y="7512"/>
                          </a:lnTo>
                          <a:lnTo>
                            <a:pt x="23267" y="7470"/>
                          </a:lnTo>
                          <a:lnTo>
                            <a:pt x="23456" y="7470"/>
                          </a:lnTo>
                          <a:lnTo>
                            <a:pt x="23497" y="7617"/>
                          </a:lnTo>
                          <a:lnTo>
                            <a:pt x="23581" y="7680"/>
                          </a:lnTo>
                          <a:lnTo>
                            <a:pt x="23623" y="7596"/>
                          </a:lnTo>
                          <a:lnTo>
                            <a:pt x="23811" y="7596"/>
                          </a:lnTo>
                          <a:lnTo>
                            <a:pt x="23790" y="7701"/>
                          </a:lnTo>
                          <a:lnTo>
                            <a:pt x="23937" y="7805"/>
                          </a:lnTo>
                          <a:lnTo>
                            <a:pt x="24083" y="7805"/>
                          </a:lnTo>
                          <a:lnTo>
                            <a:pt x="24146" y="7952"/>
                          </a:lnTo>
                          <a:lnTo>
                            <a:pt x="24083" y="8161"/>
                          </a:lnTo>
                          <a:lnTo>
                            <a:pt x="23832" y="8307"/>
                          </a:lnTo>
                          <a:lnTo>
                            <a:pt x="23769" y="8433"/>
                          </a:lnTo>
                          <a:lnTo>
                            <a:pt x="23769" y="8517"/>
                          </a:lnTo>
                          <a:lnTo>
                            <a:pt x="23979" y="8726"/>
                          </a:lnTo>
                          <a:lnTo>
                            <a:pt x="24104" y="8768"/>
                          </a:lnTo>
                          <a:lnTo>
                            <a:pt x="23895" y="8768"/>
                          </a:lnTo>
                          <a:lnTo>
                            <a:pt x="23665" y="8579"/>
                          </a:lnTo>
                          <a:lnTo>
                            <a:pt x="23665" y="8454"/>
                          </a:lnTo>
                          <a:lnTo>
                            <a:pt x="23769" y="8224"/>
                          </a:lnTo>
                          <a:lnTo>
                            <a:pt x="23832" y="8161"/>
                          </a:lnTo>
                          <a:lnTo>
                            <a:pt x="23832" y="8098"/>
                          </a:lnTo>
                          <a:lnTo>
                            <a:pt x="23895" y="7952"/>
                          </a:lnTo>
                          <a:lnTo>
                            <a:pt x="23832" y="7910"/>
                          </a:lnTo>
                          <a:lnTo>
                            <a:pt x="23456" y="8098"/>
                          </a:lnTo>
                          <a:lnTo>
                            <a:pt x="23246" y="8161"/>
                          </a:lnTo>
                          <a:lnTo>
                            <a:pt x="23184" y="8307"/>
                          </a:lnTo>
                          <a:lnTo>
                            <a:pt x="23058" y="8349"/>
                          </a:lnTo>
                          <a:lnTo>
                            <a:pt x="22953" y="8307"/>
                          </a:lnTo>
                          <a:lnTo>
                            <a:pt x="22828" y="8328"/>
                          </a:lnTo>
                          <a:lnTo>
                            <a:pt x="22660" y="8454"/>
                          </a:lnTo>
                          <a:lnTo>
                            <a:pt x="22221" y="8621"/>
                          </a:lnTo>
                          <a:lnTo>
                            <a:pt x="21907" y="8684"/>
                          </a:lnTo>
                          <a:lnTo>
                            <a:pt x="21782" y="8684"/>
                          </a:lnTo>
                          <a:lnTo>
                            <a:pt x="21614" y="8851"/>
                          </a:lnTo>
                          <a:lnTo>
                            <a:pt x="21468" y="8851"/>
                          </a:lnTo>
                          <a:lnTo>
                            <a:pt x="21384" y="8935"/>
                          </a:lnTo>
                          <a:lnTo>
                            <a:pt x="21510" y="9040"/>
                          </a:lnTo>
                          <a:lnTo>
                            <a:pt x="21510" y="9165"/>
                          </a:lnTo>
                          <a:lnTo>
                            <a:pt x="21489" y="9291"/>
                          </a:lnTo>
                          <a:lnTo>
                            <a:pt x="21572" y="9374"/>
                          </a:lnTo>
                          <a:lnTo>
                            <a:pt x="21677" y="9374"/>
                          </a:lnTo>
                          <a:lnTo>
                            <a:pt x="21698" y="9458"/>
                          </a:lnTo>
                          <a:lnTo>
                            <a:pt x="21635" y="9521"/>
                          </a:lnTo>
                          <a:lnTo>
                            <a:pt x="21844" y="9667"/>
                          </a:lnTo>
                          <a:lnTo>
                            <a:pt x="22012" y="9918"/>
                          </a:lnTo>
                          <a:lnTo>
                            <a:pt x="22012" y="10128"/>
                          </a:lnTo>
                          <a:lnTo>
                            <a:pt x="22054" y="10232"/>
                          </a:lnTo>
                          <a:lnTo>
                            <a:pt x="22116" y="10232"/>
                          </a:lnTo>
                          <a:lnTo>
                            <a:pt x="22137" y="10400"/>
                          </a:lnTo>
                          <a:lnTo>
                            <a:pt x="22305" y="10504"/>
                          </a:lnTo>
                          <a:lnTo>
                            <a:pt x="22430" y="10462"/>
                          </a:lnTo>
                          <a:lnTo>
                            <a:pt x="22828" y="10504"/>
                          </a:lnTo>
                          <a:lnTo>
                            <a:pt x="22953" y="10421"/>
                          </a:lnTo>
                          <a:lnTo>
                            <a:pt x="22953" y="10504"/>
                          </a:lnTo>
                          <a:lnTo>
                            <a:pt x="22995" y="10609"/>
                          </a:lnTo>
                          <a:lnTo>
                            <a:pt x="22995" y="10755"/>
                          </a:lnTo>
                          <a:lnTo>
                            <a:pt x="23184" y="10839"/>
                          </a:lnTo>
                          <a:lnTo>
                            <a:pt x="23288" y="10986"/>
                          </a:lnTo>
                          <a:lnTo>
                            <a:pt x="23581" y="10986"/>
                          </a:lnTo>
                          <a:lnTo>
                            <a:pt x="23790" y="11132"/>
                          </a:lnTo>
                          <a:lnTo>
                            <a:pt x="23874" y="11132"/>
                          </a:lnTo>
                          <a:lnTo>
                            <a:pt x="23979" y="11258"/>
                          </a:lnTo>
                          <a:lnTo>
                            <a:pt x="24000" y="11550"/>
                          </a:lnTo>
                          <a:lnTo>
                            <a:pt x="24041" y="11676"/>
                          </a:lnTo>
                          <a:lnTo>
                            <a:pt x="24000" y="11864"/>
                          </a:lnTo>
                          <a:lnTo>
                            <a:pt x="24125" y="12011"/>
                          </a:lnTo>
                          <a:lnTo>
                            <a:pt x="24230" y="12094"/>
                          </a:lnTo>
                          <a:lnTo>
                            <a:pt x="24418" y="12346"/>
                          </a:lnTo>
                          <a:lnTo>
                            <a:pt x="24502" y="12618"/>
                          </a:lnTo>
                          <a:lnTo>
                            <a:pt x="24648" y="12743"/>
                          </a:lnTo>
                          <a:lnTo>
                            <a:pt x="24711" y="12869"/>
                          </a:lnTo>
                          <a:lnTo>
                            <a:pt x="24585" y="13141"/>
                          </a:lnTo>
                          <a:lnTo>
                            <a:pt x="24502" y="13162"/>
                          </a:lnTo>
                          <a:lnTo>
                            <a:pt x="24418" y="13141"/>
                          </a:lnTo>
                          <a:lnTo>
                            <a:pt x="24418" y="13141"/>
                          </a:lnTo>
                          <a:lnTo>
                            <a:pt x="24523" y="13287"/>
                          </a:lnTo>
                          <a:lnTo>
                            <a:pt x="24732" y="13329"/>
                          </a:lnTo>
                          <a:lnTo>
                            <a:pt x="24837" y="13392"/>
                          </a:lnTo>
                          <a:lnTo>
                            <a:pt x="25046" y="13643"/>
                          </a:lnTo>
                          <a:lnTo>
                            <a:pt x="25255" y="13706"/>
                          </a:lnTo>
                          <a:lnTo>
                            <a:pt x="25276" y="13685"/>
                          </a:lnTo>
                          <a:lnTo>
                            <a:pt x="25360" y="13706"/>
                          </a:lnTo>
                          <a:lnTo>
                            <a:pt x="25548" y="13559"/>
                          </a:lnTo>
                          <a:lnTo>
                            <a:pt x="25736" y="13517"/>
                          </a:lnTo>
                          <a:lnTo>
                            <a:pt x="25945" y="13685"/>
                          </a:lnTo>
                          <a:lnTo>
                            <a:pt x="26092" y="13747"/>
                          </a:lnTo>
                          <a:lnTo>
                            <a:pt x="26197" y="13747"/>
                          </a:lnTo>
                          <a:lnTo>
                            <a:pt x="26280" y="13894"/>
                          </a:lnTo>
                          <a:lnTo>
                            <a:pt x="26301" y="14124"/>
                          </a:lnTo>
                          <a:lnTo>
                            <a:pt x="26238" y="13915"/>
                          </a:lnTo>
                          <a:lnTo>
                            <a:pt x="26176" y="13810"/>
                          </a:lnTo>
                          <a:lnTo>
                            <a:pt x="25987" y="13810"/>
                          </a:lnTo>
                          <a:lnTo>
                            <a:pt x="25757" y="13643"/>
                          </a:lnTo>
                          <a:lnTo>
                            <a:pt x="25611" y="13643"/>
                          </a:lnTo>
                          <a:lnTo>
                            <a:pt x="25443" y="13810"/>
                          </a:lnTo>
                          <a:lnTo>
                            <a:pt x="25443" y="13978"/>
                          </a:lnTo>
                          <a:lnTo>
                            <a:pt x="25464" y="14061"/>
                          </a:lnTo>
                          <a:lnTo>
                            <a:pt x="25234" y="13810"/>
                          </a:lnTo>
                          <a:lnTo>
                            <a:pt x="24983" y="13810"/>
                          </a:lnTo>
                          <a:lnTo>
                            <a:pt x="24857" y="13706"/>
                          </a:lnTo>
                          <a:lnTo>
                            <a:pt x="24857" y="13580"/>
                          </a:lnTo>
                          <a:lnTo>
                            <a:pt x="24753" y="13434"/>
                          </a:lnTo>
                          <a:lnTo>
                            <a:pt x="24565" y="13371"/>
                          </a:lnTo>
                          <a:lnTo>
                            <a:pt x="24397" y="13371"/>
                          </a:lnTo>
                          <a:lnTo>
                            <a:pt x="24188" y="13245"/>
                          </a:lnTo>
                          <a:lnTo>
                            <a:pt x="24230" y="13182"/>
                          </a:lnTo>
                          <a:lnTo>
                            <a:pt x="24230" y="13057"/>
                          </a:lnTo>
                          <a:lnTo>
                            <a:pt x="24313" y="13015"/>
                          </a:lnTo>
                          <a:lnTo>
                            <a:pt x="24272" y="12910"/>
                          </a:lnTo>
                          <a:lnTo>
                            <a:pt x="24230" y="12638"/>
                          </a:lnTo>
                          <a:lnTo>
                            <a:pt x="24167" y="12429"/>
                          </a:lnTo>
                          <a:lnTo>
                            <a:pt x="24083" y="12387"/>
                          </a:lnTo>
                          <a:lnTo>
                            <a:pt x="24021" y="12555"/>
                          </a:lnTo>
                          <a:lnTo>
                            <a:pt x="23958" y="12597"/>
                          </a:lnTo>
                          <a:lnTo>
                            <a:pt x="23979" y="12743"/>
                          </a:lnTo>
                          <a:lnTo>
                            <a:pt x="23895" y="12827"/>
                          </a:lnTo>
                          <a:lnTo>
                            <a:pt x="23916" y="12910"/>
                          </a:lnTo>
                          <a:lnTo>
                            <a:pt x="23895" y="13036"/>
                          </a:lnTo>
                          <a:lnTo>
                            <a:pt x="23811" y="13036"/>
                          </a:lnTo>
                          <a:lnTo>
                            <a:pt x="23769" y="12659"/>
                          </a:lnTo>
                          <a:lnTo>
                            <a:pt x="23853" y="12555"/>
                          </a:lnTo>
                          <a:lnTo>
                            <a:pt x="23811" y="12429"/>
                          </a:lnTo>
                          <a:lnTo>
                            <a:pt x="23644" y="12283"/>
                          </a:lnTo>
                          <a:lnTo>
                            <a:pt x="23644" y="12094"/>
                          </a:lnTo>
                          <a:lnTo>
                            <a:pt x="23560" y="11969"/>
                          </a:lnTo>
                          <a:lnTo>
                            <a:pt x="23560" y="11802"/>
                          </a:lnTo>
                          <a:lnTo>
                            <a:pt x="23707" y="11697"/>
                          </a:lnTo>
                          <a:lnTo>
                            <a:pt x="23707" y="11613"/>
                          </a:lnTo>
                          <a:lnTo>
                            <a:pt x="23686" y="11509"/>
                          </a:lnTo>
                          <a:lnTo>
                            <a:pt x="23707" y="11299"/>
                          </a:lnTo>
                          <a:lnTo>
                            <a:pt x="23581" y="11278"/>
                          </a:lnTo>
                          <a:lnTo>
                            <a:pt x="23539" y="11299"/>
                          </a:lnTo>
                          <a:lnTo>
                            <a:pt x="23456" y="11216"/>
                          </a:lnTo>
                          <a:lnTo>
                            <a:pt x="23225" y="11383"/>
                          </a:lnTo>
                          <a:lnTo>
                            <a:pt x="22912" y="11425"/>
                          </a:lnTo>
                          <a:lnTo>
                            <a:pt x="22744" y="11425"/>
                          </a:lnTo>
                          <a:lnTo>
                            <a:pt x="22514" y="11195"/>
                          </a:lnTo>
                          <a:lnTo>
                            <a:pt x="22388" y="11111"/>
                          </a:lnTo>
                          <a:lnTo>
                            <a:pt x="22347" y="11006"/>
                          </a:lnTo>
                          <a:lnTo>
                            <a:pt x="22012" y="10965"/>
                          </a:lnTo>
                          <a:lnTo>
                            <a:pt x="21886" y="10860"/>
                          </a:lnTo>
                          <a:lnTo>
                            <a:pt x="21761" y="10693"/>
                          </a:lnTo>
                          <a:lnTo>
                            <a:pt x="21363" y="10693"/>
                          </a:lnTo>
                          <a:lnTo>
                            <a:pt x="21259" y="10651"/>
                          </a:lnTo>
                          <a:lnTo>
                            <a:pt x="21133" y="10734"/>
                          </a:lnTo>
                          <a:lnTo>
                            <a:pt x="20987" y="10944"/>
                          </a:lnTo>
                          <a:lnTo>
                            <a:pt x="20966" y="11069"/>
                          </a:lnTo>
                          <a:lnTo>
                            <a:pt x="20924" y="11111"/>
                          </a:lnTo>
                          <a:lnTo>
                            <a:pt x="20861" y="11090"/>
                          </a:lnTo>
                          <a:lnTo>
                            <a:pt x="20840" y="11174"/>
                          </a:lnTo>
                          <a:lnTo>
                            <a:pt x="20924" y="11258"/>
                          </a:lnTo>
                          <a:lnTo>
                            <a:pt x="21091" y="11132"/>
                          </a:lnTo>
                          <a:lnTo>
                            <a:pt x="21300" y="11174"/>
                          </a:lnTo>
                          <a:lnTo>
                            <a:pt x="21405" y="11383"/>
                          </a:lnTo>
                          <a:lnTo>
                            <a:pt x="21280" y="11613"/>
                          </a:lnTo>
                          <a:lnTo>
                            <a:pt x="21133" y="11655"/>
                          </a:lnTo>
                          <a:lnTo>
                            <a:pt x="20861" y="11550"/>
                          </a:lnTo>
                          <a:lnTo>
                            <a:pt x="20715" y="11362"/>
                          </a:lnTo>
                          <a:lnTo>
                            <a:pt x="20610" y="11362"/>
                          </a:lnTo>
                          <a:lnTo>
                            <a:pt x="20443" y="11467"/>
                          </a:lnTo>
                          <a:lnTo>
                            <a:pt x="20401" y="11550"/>
                          </a:lnTo>
                          <a:lnTo>
                            <a:pt x="20317" y="11571"/>
                          </a:lnTo>
                          <a:lnTo>
                            <a:pt x="20505" y="11822"/>
                          </a:lnTo>
                          <a:lnTo>
                            <a:pt x="20568" y="11822"/>
                          </a:lnTo>
                          <a:lnTo>
                            <a:pt x="20631" y="11969"/>
                          </a:lnTo>
                          <a:lnTo>
                            <a:pt x="20840" y="12136"/>
                          </a:lnTo>
                          <a:lnTo>
                            <a:pt x="21028" y="12136"/>
                          </a:lnTo>
                          <a:lnTo>
                            <a:pt x="21112" y="12220"/>
                          </a:lnTo>
                          <a:lnTo>
                            <a:pt x="21405" y="12241"/>
                          </a:lnTo>
                          <a:lnTo>
                            <a:pt x="21489" y="12178"/>
                          </a:lnTo>
                          <a:lnTo>
                            <a:pt x="21531" y="12178"/>
                          </a:lnTo>
                          <a:lnTo>
                            <a:pt x="21572" y="12283"/>
                          </a:lnTo>
                          <a:lnTo>
                            <a:pt x="21782" y="12283"/>
                          </a:lnTo>
                          <a:lnTo>
                            <a:pt x="21824" y="12429"/>
                          </a:lnTo>
                          <a:lnTo>
                            <a:pt x="21907" y="12450"/>
                          </a:lnTo>
                          <a:lnTo>
                            <a:pt x="21928" y="12555"/>
                          </a:lnTo>
                          <a:lnTo>
                            <a:pt x="22158" y="12597"/>
                          </a:lnTo>
                          <a:lnTo>
                            <a:pt x="22263" y="12513"/>
                          </a:lnTo>
                          <a:lnTo>
                            <a:pt x="22200" y="12618"/>
                          </a:lnTo>
                          <a:lnTo>
                            <a:pt x="21949" y="12659"/>
                          </a:lnTo>
                          <a:lnTo>
                            <a:pt x="21803" y="12576"/>
                          </a:lnTo>
                          <a:lnTo>
                            <a:pt x="21698" y="12555"/>
                          </a:lnTo>
                          <a:lnTo>
                            <a:pt x="21531" y="12366"/>
                          </a:lnTo>
                          <a:lnTo>
                            <a:pt x="21426" y="12346"/>
                          </a:lnTo>
                          <a:lnTo>
                            <a:pt x="21321" y="12408"/>
                          </a:lnTo>
                          <a:lnTo>
                            <a:pt x="21196" y="12408"/>
                          </a:lnTo>
                          <a:lnTo>
                            <a:pt x="21091" y="12534"/>
                          </a:lnTo>
                          <a:lnTo>
                            <a:pt x="21049" y="12429"/>
                          </a:lnTo>
                          <a:lnTo>
                            <a:pt x="20945" y="12346"/>
                          </a:lnTo>
                          <a:lnTo>
                            <a:pt x="20840" y="12408"/>
                          </a:lnTo>
                          <a:lnTo>
                            <a:pt x="20631" y="12408"/>
                          </a:lnTo>
                          <a:lnTo>
                            <a:pt x="20464" y="12304"/>
                          </a:lnTo>
                          <a:lnTo>
                            <a:pt x="20338" y="12325"/>
                          </a:lnTo>
                          <a:lnTo>
                            <a:pt x="20296" y="12220"/>
                          </a:lnTo>
                          <a:lnTo>
                            <a:pt x="20401" y="12136"/>
                          </a:lnTo>
                          <a:lnTo>
                            <a:pt x="20401" y="12053"/>
                          </a:lnTo>
                          <a:lnTo>
                            <a:pt x="20296" y="11990"/>
                          </a:lnTo>
                          <a:lnTo>
                            <a:pt x="20296" y="11885"/>
                          </a:lnTo>
                          <a:lnTo>
                            <a:pt x="20108" y="11718"/>
                          </a:lnTo>
                          <a:lnTo>
                            <a:pt x="20024" y="11592"/>
                          </a:lnTo>
                          <a:lnTo>
                            <a:pt x="20087" y="11425"/>
                          </a:lnTo>
                          <a:lnTo>
                            <a:pt x="19982" y="11278"/>
                          </a:lnTo>
                          <a:lnTo>
                            <a:pt x="19982" y="11006"/>
                          </a:lnTo>
                          <a:lnTo>
                            <a:pt x="19836" y="10881"/>
                          </a:lnTo>
                          <a:lnTo>
                            <a:pt x="19836" y="10693"/>
                          </a:lnTo>
                          <a:lnTo>
                            <a:pt x="19794" y="10651"/>
                          </a:lnTo>
                          <a:lnTo>
                            <a:pt x="19710" y="10630"/>
                          </a:lnTo>
                          <a:lnTo>
                            <a:pt x="19689" y="10462"/>
                          </a:lnTo>
                          <a:lnTo>
                            <a:pt x="19522" y="10337"/>
                          </a:lnTo>
                          <a:lnTo>
                            <a:pt x="19459" y="10379"/>
                          </a:lnTo>
                          <a:lnTo>
                            <a:pt x="19689" y="10860"/>
                          </a:lnTo>
                          <a:lnTo>
                            <a:pt x="19752" y="11174"/>
                          </a:lnTo>
                          <a:lnTo>
                            <a:pt x="19710" y="11425"/>
                          </a:lnTo>
                          <a:lnTo>
                            <a:pt x="19522" y="11676"/>
                          </a:lnTo>
                          <a:lnTo>
                            <a:pt x="19396" y="11802"/>
                          </a:lnTo>
                          <a:lnTo>
                            <a:pt x="19396" y="11885"/>
                          </a:lnTo>
                          <a:lnTo>
                            <a:pt x="19480" y="11948"/>
                          </a:lnTo>
                          <a:lnTo>
                            <a:pt x="19501" y="12136"/>
                          </a:lnTo>
                          <a:lnTo>
                            <a:pt x="19417" y="12346"/>
                          </a:lnTo>
                          <a:lnTo>
                            <a:pt x="19417" y="12471"/>
                          </a:lnTo>
                          <a:lnTo>
                            <a:pt x="19627" y="12618"/>
                          </a:lnTo>
                          <a:lnTo>
                            <a:pt x="19899" y="12848"/>
                          </a:lnTo>
                          <a:lnTo>
                            <a:pt x="19940" y="12994"/>
                          </a:lnTo>
                          <a:lnTo>
                            <a:pt x="20108" y="12994"/>
                          </a:lnTo>
                          <a:lnTo>
                            <a:pt x="20233" y="13141"/>
                          </a:lnTo>
                          <a:lnTo>
                            <a:pt x="20338" y="13371"/>
                          </a:lnTo>
                          <a:lnTo>
                            <a:pt x="20317" y="13727"/>
                          </a:lnTo>
                          <a:lnTo>
                            <a:pt x="20275" y="13894"/>
                          </a:lnTo>
                          <a:lnTo>
                            <a:pt x="20422" y="14103"/>
                          </a:lnTo>
                          <a:lnTo>
                            <a:pt x="20380" y="14354"/>
                          </a:lnTo>
                          <a:lnTo>
                            <a:pt x="20464" y="14501"/>
                          </a:lnTo>
                          <a:lnTo>
                            <a:pt x="20673" y="14731"/>
                          </a:lnTo>
                          <a:lnTo>
                            <a:pt x="20715" y="14856"/>
                          </a:lnTo>
                          <a:lnTo>
                            <a:pt x="20673" y="15024"/>
                          </a:lnTo>
                          <a:lnTo>
                            <a:pt x="20736" y="15087"/>
                          </a:lnTo>
                          <a:lnTo>
                            <a:pt x="20882" y="15149"/>
                          </a:lnTo>
                          <a:lnTo>
                            <a:pt x="21070" y="15045"/>
                          </a:lnTo>
                          <a:lnTo>
                            <a:pt x="21280" y="15087"/>
                          </a:lnTo>
                          <a:lnTo>
                            <a:pt x="21363" y="15045"/>
                          </a:lnTo>
                          <a:lnTo>
                            <a:pt x="21384" y="14877"/>
                          </a:lnTo>
                          <a:lnTo>
                            <a:pt x="21510" y="14752"/>
                          </a:lnTo>
                          <a:lnTo>
                            <a:pt x="21677" y="14815"/>
                          </a:lnTo>
                          <a:lnTo>
                            <a:pt x="21782" y="14773"/>
                          </a:lnTo>
                          <a:lnTo>
                            <a:pt x="21991" y="14919"/>
                          </a:lnTo>
                          <a:lnTo>
                            <a:pt x="22116" y="14856"/>
                          </a:lnTo>
                          <a:lnTo>
                            <a:pt x="22200" y="14982"/>
                          </a:lnTo>
                          <a:lnTo>
                            <a:pt x="22451" y="15087"/>
                          </a:lnTo>
                          <a:lnTo>
                            <a:pt x="22640" y="15087"/>
                          </a:lnTo>
                          <a:lnTo>
                            <a:pt x="22765" y="15275"/>
                          </a:lnTo>
                          <a:lnTo>
                            <a:pt x="22765" y="15379"/>
                          </a:lnTo>
                          <a:lnTo>
                            <a:pt x="22953" y="15484"/>
                          </a:lnTo>
                          <a:lnTo>
                            <a:pt x="23016" y="15589"/>
                          </a:lnTo>
                          <a:lnTo>
                            <a:pt x="23037" y="15610"/>
                          </a:lnTo>
                          <a:lnTo>
                            <a:pt x="23058" y="15693"/>
                          </a:lnTo>
                          <a:lnTo>
                            <a:pt x="23142" y="15777"/>
                          </a:lnTo>
                          <a:lnTo>
                            <a:pt x="23058" y="15861"/>
                          </a:lnTo>
                          <a:lnTo>
                            <a:pt x="22953" y="15882"/>
                          </a:lnTo>
                          <a:lnTo>
                            <a:pt x="22953" y="16070"/>
                          </a:lnTo>
                          <a:lnTo>
                            <a:pt x="23037" y="16216"/>
                          </a:lnTo>
                          <a:lnTo>
                            <a:pt x="23121" y="16279"/>
                          </a:lnTo>
                          <a:lnTo>
                            <a:pt x="23079" y="16384"/>
                          </a:lnTo>
                          <a:lnTo>
                            <a:pt x="23163" y="16488"/>
                          </a:lnTo>
                          <a:lnTo>
                            <a:pt x="23288" y="16488"/>
                          </a:lnTo>
                          <a:lnTo>
                            <a:pt x="23372" y="16593"/>
                          </a:lnTo>
                          <a:lnTo>
                            <a:pt x="23518" y="16593"/>
                          </a:lnTo>
                          <a:lnTo>
                            <a:pt x="23602" y="16426"/>
                          </a:lnTo>
                          <a:lnTo>
                            <a:pt x="23665" y="16509"/>
                          </a:lnTo>
                          <a:lnTo>
                            <a:pt x="23769" y="16488"/>
                          </a:lnTo>
                          <a:lnTo>
                            <a:pt x="23832" y="16509"/>
                          </a:lnTo>
                          <a:lnTo>
                            <a:pt x="23790" y="16530"/>
                          </a:lnTo>
                          <a:lnTo>
                            <a:pt x="23728" y="16593"/>
                          </a:lnTo>
                          <a:lnTo>
                            <a:pt x="23560" y="16614"/>
                          </a:lnTo>
                          <a:lnTo>
                            <a:pt x="23456" y="16635"/>
                          </a:lnTo>
                          <a:lnTo>
                            <a:pt x="23288" y="16656"/>
                          </a:lnTo>
                          <a:lnTo>
                            <a:pt x="23142" y="16551"/>
                          </a:lnTo>
                          <a:lnTo>
                            <a:pt x="22995" y="16551"/>
                          </a:lnTo>
                          <a:lnTo>
                            <a:pt x="22932" y="16426"/>
                          </a:lnTo>
                          <a:lnTo>
                            <a:pt x="22974" y="16384"/>
                          </a:lnTo>
                          <a:lnTo>
                            <a:pt x="22953" y="16237"/>
                          </a:lnTo>
                          <a:lnTo>
                            <a:pt x="22849" y="16112"/>
                          </a:lnTo>
                          <a:lnTo>
                            <a:pt x="22828" y="15986"/>
                          </a:lnTo>
                          <a:lnTo>
                            <a:pt x="22723" y="15923"/>
                          </a:lnTo>
                          <a:lnTo>
                            <a:pt x="22744" y="15798"/>
                          </a:lnTo>
                          <a:lnTo>
                            <a:pt x="22619" y="15610"/>
                          </a:lnTo>
                          <a:lnTo>
                            <a:pt x="22556" y="15610"/>
                          </a:lnTo>
                          <a:lnTo>
                            <a:pt x="22430" y="15526"/>
                          </a:lnTo>
                          <a:lnTo>
                            <a:pt x="22242" y="15421"/>
                          </a:lnTo>
                          <a:lnTo>
                            <a:pt x="22242" y="15254"/>
                          </a:lnTo>
                          <a:lnTo>
                            <a:pt x="22054" y="15066"/>
                          </a:lnTo>
                          <a:lnTo>
                            <a:pt x="21907" y="15066"/>
                          </a:lnTo>
                          <a:lnTo>
                            <a:pt x="21677" y="15317"/>
                          </a:lnTo>
                          <a:lnTo>
                            <a:pt x="21510" y="15338"/>
                          </a:lnTo>
                          <a:lnTo>
                            <a:pt x="21405" y="15463"/>
                          </a:lnTo>
                          <a:lnTo>
                            <a:pt x="21217" y="15589"/>
                          </a:lnTo>
                          <a:lnTo>
                            <a:pt x="21259" y="15944"/>
                          </a:lnTo>
                          <a:lnTo>
                            <a:pt x="21321" y="16049"/>
                          </a:lnTo>
                          <a:lnTo>
                            <a:pt x="21572" y="16175"/>
                          </a:lnTo>
                          <a:lnTo>
                            <a:pt x="21761" y="16593"/>
                          </a:lnTo>
                          <a:lnTo>
                            <a:pt x="21719" y="16698"/>
                          </a:lnTo>
                          <a:lnTo>
                            <a:pt x="21531" y="17012"/>
                          </a:lnTo>
                          <a:lnTo>
                            <a:pt x="21510" y="17179"/>
                          </a:lnTo>
                          <a:lnTo>
                            <a:pt x="21614" y="17367"/>
                          </a:lnTo>
                          <a:lnTo>
                            <a:pt x="21510" y="17639"/>
                          </a:lnTo>
                          <a:lnTo>
                            <a:pt x="21510" y="17744"/>
                          </a:lnTo>
                          <a:lnTo>
                            <a:pt x="21363" y="17890"/>
                          </a:lnTo>
                          <a:lnTo>
                            <a:pt x="21363" y="17974"/>
                          </a:lnTo>
                          <a:lnTo>
                            <a:pt x="21259" y="18016"/>
                          </a:lnTo>
                          <a:lnTo>
                            <a:pt x="21175" y="18120"/>
                          </a:lnTo>
                          <a:lnTo>
                            <a:pt x="21175" y="18267"/>
                          </a:lnTo>
                          <a:lnTo>
                            <a:pt x="21259" y="18330"/>
                          </a:lnTo>
                          <a:lnTo>
                            <a:pt x="21259" y="18434"/>
                          </a:lnTo>
                          <a:lnTo>
                            <a:pt x="21070" y="18539"/>
                          </a:lnTo>
                          <a:lnTo>
                            <a:pt x="20840" y="18497"/>
                          </a:lnTo>
                          <a:lnTo>
                            <a:pt x="20798" y="18434"/>
                          </a:lnTo>
                          <a:lnTo>
                            <a:pt x="20589" y="18434"/>
                          </a:lnTo>
                          <a:lnTo>
                            <a:pt x="20380" y="18476"/>
                          </a:lnTo>
                          <a:lnTo>
                            <a:pt x="20212" y="18413"/>
                          </a:lnTo>
                          <a:lnTo>
                            <a:pt x="19794" y="18330"/>
                          </a:lnTo>
                          <a:lnTo>
                            <a:pt x="19627" y="18183"/>
                          </a:lnTo>
                          <a:lnTo>
                            <a:pt x="19585" y="18079"/>
                          </a:lnTo>
                          <a:lnTo>
                            <a:pt x="19396" y="18100"/>
                          </a:lnTo>
                          <a:lnTo>
                            <a:pt x="19334" y="18204"/>
                          </a:lnTo>
                          <a:lnTo>
                            <a:pt x="19313" y="18162"/>
                          </a:lnTo>
                          <a:lnTo>
                            <a:pt x="19229" y="18120"/>
                          </a:lnTo>
                          <a:lnTo>
                            <a:pt x="19313" y="17974"/>
                          </a:lnTo>
                          <a:lnTo>
                            <a:pt x="19480" y="17953"/>
                          </a:lnTo>
                          <a:lnTo>
                            <a:pt x="19794" y="17890"/>
                          </a:lnTo>
                          <a:lnTo>
                            <a:pt x="19836" y="17807"/>
                          </a:lnTo>
                          <a:lnTo>
                            <a:pt x="20108" y="17974"/>
                          </a:lnTo>
                          <a:lnTo>
                            <a:pt x="20171" y="17974"/>
                          </a:lnTo>
                          <a:lnTo>
                            <a:pt x="20212" y="17890"/>
                          </a:lnTo>
                          <a:lnTo>
                            <a:pt x="20338" y="17890"/>
                          </a:lnTo>
                          <a:lnTo>
                            <a:pt x="20338" y="17974"/>
                          </a:lnTo>
                          <a:lnTo>
                            <a:pt x="20150" y="18079"/>
                          </a:lnTo>
                          <a:lnTo>
                            <a:pt x="20254" y="18183"/>
                          </a:lnTo>
                          <a:lnTo>
                            <a:pt x="20464" y="18162"/>
                          </a:lnTo>
                          <a:lnTo>
                            <a:pt x="20547" y="18058"/>
                          </a:lnTo>
                          <a:lnTo>
                            <a:pt x="20673" y="17995"/>
                          </a:lnTo>
                          <a:lnTo>
                            <a:pt x="20673" y="17911"/>
                          </a:lnTo>
                          <a:lnTo>
                            <a:pt x="20568" y="17786"/>
                          </a:lnTo>
                          <a:lnTo>
                            <a:pt x="20568" y="17702"/>
                          </a:lnTo>
                          <a:lnTo>
                            <a:pt x="20694" y="17786"/>
                          </a:lnTo>
                          <a:lnTo>
                            <a:pt x="20756" y="17702"/>
                          </a:lnTo>
                          <a:lnTo>
                            <a:pt x="20756" y="17472"/>
                          </a:lnTo>
                          <a:lnTo>
                            <a:pt x="20882" y="17388"/>
                          </a:lnTo>
                          <a:lnTo>
                            <a:pt x="20861" y="17325"/>
                          </a:lnTo>
                          <a:lnTo>
                            <a:pt x="20777" y="17346"/>
                          </a:lnTo>
                          <a:lnTo>
                            <a:pt x="20756" y="17284"/>
                          </a:lnTo>
                          <a:lnTo>
                            <a:pt x="20882" y="17242"/>
                          </a:lnTo>
                          <a:lnTo>
                            <a:pt x="20882" y="17012"/>
                          </a:lnTo>
                          <a:lnTo>
                            <a:pt x="20840" y="16928"/>
                          </a:lnTo>
                          <a:lnTo>
                            <a:pt x="20903" y="16823"/>
                          </a:lnTo>
                          <a:lnTo>
                            <a:pt x="20903" y="16760"/>
                          </a:lnTo>
                          <a:lnTo>
                            <a:pt x="21008" y="16698"/>
                          </a:lnTo>
                          <a:lnTo>
                            <a:pt x="20987" y="16509"/>
                          </a:lnTo>
                          <a:lnTo>
                            <a:pt x="20861" y="16384"/>
                          </a:lnTo>
                          <a:lnTo>
                            <a:pt x="20777" y="16175"/>
                          </a:lnTo>
                          <a:lnTo>
                            <a:pt x="20798" y="16007"/>
                          </a:lnTo>
                          <a:lnTo>
                            <a:pt x="20798" y="15882"/>
                          </a:lnTo>
                          <a:lnTo>
                            <a:pt x="20861" y="15903"/>
                          </a:lnTo>
                          <a:lnTo>
                            <a:pt x="20861" y="15819"/>
                          </a:lnTo>
                          <a:lnTo>
                            <a:pt x="20673" y="15651"/>
                          </a:lnTo>
                          <a:lnTo>
                            <a:pt x="20589" y="15610"/>
                          </a:lnTo>
                          <a:lnTo>
                            <a:pt x="20526" y="15505"/>
                          </a:lnTo>
                          <a:lnTo>
                            <a:pt x="20338" y="15463"/>
                          </a:lnTo>
                          <a:lnTo>
                            <a:pt x="20108" y="15170"/>
                          </a:lnTo>
                          <a:lnTo>
                            <a:pt x="20045" y="14940"/>
                          </a:lnTo>
                          <a:lnTo>
                            <a:pt x="20003" y="14877"/>
                          </a:lnTo>
                          <a:lnTo>
                            <a:pt x="20045" y="14794"/>
                          </a:lnTo>
                          <a:lnTo>
                            <a:pt x="19919" y="14710"/>
                          </a:lnTo>
                          <a:lnTo>
                            <a:pt x="19836" y="14563"/>
                          </a:lnTo>
                          <a:lnTo>
                            <a:pt x="19899" y="14417"/>
                          </a:lnTo>
                          <a:lnTo>
                            <a:pt x="19710" y="14145"/>
                          </a:lnTo>
                          <a:lnTo>
                            <a:pt x="19710" y="13978"/>
                          </a:lnTo>
                          <a:lnTo>
                            <a:pt x="19585" y="13831"/>
                          </a:lnTo>
                          <a:lnTo>
                            <a:pt x="19606" y="13768"/>
                          </a:lnTo>
                          <a:lnTo>
                            <a:pt x="19606" y="13685"/>
                          </a:lnTo>
                          <a:lnTo>
                            <a:pt x="19501" y="13580"/>
                          </a:lnTo>
                          <a:lnTo>
                            <a:pt x="19438" y="13224"/>
                          </a:lnTo>
                          <a:lnTo>
                            <a:pt x="19375" y="13078"/>
                          </a:lnTo>
                          <a:lnTo>
                            <a:pt x="19229" y="12973"/>
                          </a:lnTo>
                          <a:lnTo>
                            <a:pt x="19292" y="12910"/>
                          </a:lnTo>
                          <a:lnTo>
                            <a:pt x="19250" y="12848"/>
                          </a:lnTo>
                          <a:lnTo>
                            <a:pt x="19166" y="12869"/>
                          </a:lnTo>
                          <a:lnTo>
                            <a:pt x="19166" y="12848"/>
                          </a:lnTo>
                          <a:lnTo>
                            <a:pt x="19041" y="12806"/>
                          </a:lnTo>
                          <a:lnTo>
                            <a:pt x="18957" y="12638"/>
                          </a:lnTo>
                          <a:lnTo>
                            <a:pt x="18831" y="12534"/>
                          </a:lnTo>
                          <a:lnTo>
                            <a:pt x="18769" y="12408"/>
                          </a:lnTo>
                          <a:lnTo>
                            <a:pt x="18852" y="12387"/>
                          </a:lnTo>
                          <a:lnTo>
                            <a:pt x="18873" y="12283"/>
                          </a:lnTo>
                          <a:lnTo>
                            <a:pt x="18831" y="12178"/>
                          </a:lnTo>
                          <a:lnTo>
                            <a:pt x="18852" y="12094"/>
                          </a:lnTo>
                          <a:lnTo>
                            <a:pt x="18790" y="11990"/>
                          </a:lnTo>
                          <a:lnTo>
                            <a:pt x="18852" y="11676"/>
                          </a:lnTo>
                          <a:lnTo>
                            <a:pt x="18769" y="11488"/>
                          </a:lnTo>
                          <a:lnTo>
                            <a:pt x="18769" y="11278"/>
                          </a:lnTo>
                          <a:lnTo>
                            <a:pt x="18727" y="11195"/>
                          </a:lnTo>
                          <a:lnTo>
                            <a:pt x="18727" y="11069"/>
                          </a:lnTo>
                          <a:lnTo>
                            <a:pt x="18643" y="10944"/>
                          </a:lnTo>
                          <a:lnTo>
                            <a:pt x="18748" y="10881"/>
                          </a:lnTo>
                          <a:lnTo>
                            <a:pt x="18685" y="10776"/>
                          </a:lnTo>
                          <a:lnTo>
                            <a:pt x="18559" y="10755"/>
                          </a:lnTo>
                          <a:lnTo>
                            <a:pt x="18413" y="10755"/>
                          </a:lnTo>
                          <a:lnTo>
                            <a:pt x="18057" y="10630"/>
                          </a:lnTo>
                          <a:lnTo>
                            <a:pt x="17932" y="10630"/>
                          </a:lnTo>
                          <a:lnTo>
                            <a:pt x="17890" y="10672"/>
                          </a:lnTo>
                          <a:lnTo>
                            <a:pt x="17785" y="10630"/>
                          </a:lnTo>
                          <a:lnTo>
                            <a:pt x="17681" y="10630"/>
                          </a:lnTo>
                          <a:lnTo>
                            <a:pt x="17534" y="10714"/>
                          </a:lnTo>
                          <a:lnTo>
                            <a:pt x="17388" y="10714"/>
                          </a:lnTo>
                          <a:lnTo>
                            <a:pt x="17262" y="10755"/>
                          </a:lnTo>
                          <a:lnTo>
                            <a:pt x="17220" y="10714"/>
                          </a:lnTo>
                          <a:lnTo>
                            <a:pt x="17262" y="10651"/>
                          </a:lnTo>
                          <a:lnTo>
                            <a:pt x="17158" y="10609"/>
                          </a:lnTo>
                          <a:lnTo>
                            <a:pt x="17053" y="10630"/>
                          </a:lnTo>
                          <a:lnTo>
                            <a:pt x="17074" y="10860"/>
                          </a:lnTo>
                          <a:lnTo>
                            <a:pt x="17053" y="11069"/>
                          </a:lnTo>
                          <a:lnTo>
                            <a:pt x="17158" y="11195"/>
                          </a:lnTo>
                          <a:lnTo>
                            <a:pt x="17116" y="11258"/>
                          </a:lnTo>
                          <a:lnTo>
                            <a:pt x="17074" y="11467"/>
                          </a:lnTo>
                          <a:lnTo>
                            <a:pt x="17158" y="11550"/>
                          </a:lnTo>
                          <a:lnTo>
                            <a:pt x="17158" y="11676"/>
                          </a:lnTo>
                          <a:lnTo>
                            <a:pt x="17199" y="11760"/>
                          </a:lnTo>
                          <a:lnTo>
                            <a:pt x="17158" y="11822"/>
                          </a:lnTo>
                          <a:lnTo>
                            <a:pt x="17158" y="12011"/>
                          </a:lnTo>
                          <a:lnTo>
                            <a:pt x="17220" y="12136"/>
                          </a:lnTo>
                          <a:lnTo>
                            <a:pt x="17158" y="12304"/>
                          </a:lnTo>
                          <a:lnTo>
                            <a:pt x="17158" y="12408"/>
                          </a:lnTo>
                          <a:lnTo>
                            <a:pt x="17199" y="12534"/>
                          </a:lnTo>
                          <a:lnTo>
                            <a:pt x="17178" y="12618"/>
                          </a:lnTo>
                          <a:lnTo>
                            <a:pt x="17053" y="12701"/>
                          </a:lnTo>
                          <a:lnTo>
                            <a:pt x="16844" y="13015"/>
                          </a:lnTo>
                          <a:lnTo>
                            <a:pt x="16760" y="13057"/>
                          </a:lnTo>
                          <a:lnTo>
                            <a:pt x="16781" y="13162"/>
                          </a:lnTo>
                          <a:lnTo>
                            <a:pt x="16865" y="13266"/>
                          </a:lnTo>
                          <a:lnTo>
                            <a:pt x="16802" y="13371"/>
                          </a:lnTo>
                          <a:lnTo>
                            <a:pt x="16781" y="13559"/>
                          </a:lnTo>
                          <a:lnTo>
                            <a:pt x="16906" y="13685"/>
                          </a:lnTo>
                          <a:lnTo>
                            <a:pt x="16990" y="13643"/>
                          </a:lnTo>
                          <a:lnTo>
                            <a:pt x="17074" y="13706"/>
                          </a:lnTo>
                          <a:lnTo>
                            <a:pt x="17158" y="13915"/>
                          </a:lnTo>
                          <a:lnTo>
                            <a:pt x="17283" y="13915"/>
                          </a:lnTo>
                          <a:lnTo>
                            <a:pt x="17388" y="14019"/>
                          </a:lnTo>
                          <a:lnTo>
                            <a:pt x="17304" y="13999"/>
                          </a:lnTo>
                          <a:lnTo>
                            <a:pt x="17220" y="14103"/>
                          </a:lnTo>
                          <a:lnTo>
                            <a:pt x="17220" y="14271"/>
                          </a:lnTo>
                          <a:lnTo>
                            <a:pt x="17409" y="14396"/>
                          </a:lnTo>
                          <a:lnTo>
                            <a:pt x="17409" y="14522"/>
                          </a:lnTo>
                          <a:lnTo>
                            <a:pt x="17325" y="14605"/>
                          </a:lnTo>
                          <a:lnTo>
                            <a:pt x="17262" y="14543"/>
                          </a:lnTo>
                          <a:lnTo>
                            <a:pt x="17262" y="14626"/>
                          </a:lnTo>
                          <a:lnTo>
                            <a:pt x="17367" y="14898"/>
                          </a:lnTo>
                          <a:lnTo>
                            <a:pt x="17430" y="14961"/>
                          </a:lnTo>
                          <a:lnTo>
                            <a:pt x="17492" y="15149"/>
                          </a:lnTo>
                          <a:lnTo>
                            <a:pt x="17534" y="15066"/>
                          </a:lnTo>
                          <a:lnTo>
                            <a:pt x="17639" y="15149"/>
                          </a:lnTo>
                          <a:lnTo>
                            <a:pt x="17764" y="15149"/>
                          </a:lnTo>
                          <a:lnTo>
                            <a:pt x="17911" y="15233"/>
                          </a:lnTo>
                          <a:lnTo>
                            <a:pt x="18015" y="15066"/>
                          </a:lnTo>
                          <a:lnTo>
                            <a:pt x="18057" y="15128"/>
                          </a:lnTo>
                          <a:lnTo>
                            <a:pt x="18057" y="15338"/>
                          </a:lnTo>
                          <a:lnTo>
                            <a:pt x="18141" y="15442"/>
                          </a:lnTo>
                          <a:lnTo>
                            <a:pt x="18183" y="15463"/>
                          </a:lnTo>
                          <a:lnTo>
                            <a:pt x="18434" y="15756"/>
                          </a:lnTo>
                          <a:lnTo>
                            <a:pt x="18559" y="15777"/>
                          </a:lnTo>
                          <a:lnTo>
                            <a:pt x="18643" y="15735"/>
                          </a:lnTo>
                          <a:lnTo>
                            <a:pt x="18748" y="15735"/>
                          </a:lnTo>
                          <a:lnTo>
                            <a:pt x="18769" y="15777"/>
                          </a:lnTo>
                          <a:lnTo>
                            <a:pt x="18873" y="15777"/>
                          </a:lnTo>
                          <a:lnTo>
                            <a:pt x="18769" y="15861"/>
                          </a:lnTo>
                          <a:lnTo>
                            <a:pt x="18769" y="16175"/>
                          </a:lnTo>
                          <a:lnTo>
                            <a:pt x="18748" y="16258"/>
                          </a:lnTo>
                          <a:lnTo>
                            <a:pt x="18811" y="16384"/>
                          </a:lnTo>
                          <a:lnTo>
                            <a:pt x="18790" y="16426"/>
                          </a:lnTo>
                          <a:lnTo>
                            <a:pt x="18706" y="16426"/>
                          </a:lnTo>
                          <a:lnTo>
                            <a:pt x="18748" y="16593"/>
                          </a:lnTo>
                          <a:lnTo>
                            <a:pt x="18748" y="16677"/>
                          </a:lnTo>
                          <a:lnTo>
                            <a:pt x="18601" y="16635"/>
                          </a:lnTo>
                          <a:lnTo>
                            <a:pt x="18476" y="16384"/>
                          </a:lnTo>
                          <a:lnTo>
                            <a:pt x="18329" y="16258"/>
                          </a:lnTo>
                          <a:lnTo>
                            <a:pt x="18141" y="16216"/>
                          </a:lnTo>
                          <a:lnTo>
                            <a:pt x="18057" y="16070"/>
                          </a:lnTo>
                          <a:lnTo>
                            <a:pt x="17932" y="15965"/>
                          </a:lnTo>
                          <a:lnTo>
                            <a:pt x="17618" y="15944"/>
                          </a:lnTo>
                          <a:lnTo>
                            <a:pt x="17304" y="15756"/>
                          </a:lnTo>
                          <a:lnTo>
                            <a:pt x="17116" y="15735"/>
                          </a:lnTo>
                          <a:lnTo>
                            <a:pt x="17095" y="15631"/>
                          </a:lnTo>
                          <a:lnTo>
                            <a:pt x="17011" y="15631"/>
                          </a:lnTo>
                          <a:lnTo>
                            <a:pt x="16906" y="15547"/>
                          </a:lnTo>
                          <a:lnTo>
                            <a:pt x="16760" y="15589"/>
                          </a:lnTo>
                          <a:lnTo>
                            <a:pt x="16655" y="15693"/>
                          </a:lnTo>
                          <a:lnTo>
                            <a:pt x="16593" y="15568"/>
                          </a:lnTo>
                          <a:lnTo>
                            <a:pt x="16614" y="15526"/>
                          </a:lnTo>
                          <a:lnTo>
                            <a:pt x="16593" y="15442"/>
                          </a:lnTo>
                          <a:lnTo>
                            <a:pt x="16237" y="15317"/>
                          </a:lnTo>
                          <a:lnTo>
                            <a:pt x="16070" y="15212"/>
                          </a:lnTo>
                          <a:lnTo>
                            <a:pt x="15526" y="15170"/>
                          </a:lnTo>
                          <a:lnTo>
                            <a:pt x="15086" y="15233"/>
                          </a:lnTo>
                          <a:lnTo>
                            <a:pt x="14982" y="15191"/>
                          </a:lnTo>
                          <a:lnTo>
                            <a:pt x="14877" y="15233"/>
                          </a:lnTo>
                          <a:lnTo>
                            <a:pt x="14772" y="15170"/>
                          </a:lnTo>
                          <a:lnTo>
                            <a:pt x="14710" y="15212"/>
                          </a:lnTo>
                          <a:lnTo>
                            <a:pt x="14605" y="15170"/>
                          </a:lnTo>
                          <a:lnTo>
                            <a:pt x="14521" y="15233"/>
                          </a:lnTo>
                          <a:lnTo>
                            <a:pt x="14584" y="15359"/>
                          </a:lnTo>
                          <a:lnTo>
                            <a:pt x="14584" y="15463"/>
                          </a:lnTo>
                          <a:lnTo>
                            <a:pt x="14458" y="15505"/>
                          </a:lnTo>
                          <a:lnTo>
                            <a:pt x="14458" y="15568"/>
                          </a:lnTo>
                          <a:lnTo>
                            <a:pt x="14521" y="15693"/>
                          </a:lnTo>
                          <a:lnTo>
                            <a:pt x="14605" y="15756"/>
                          </a:lnTo>
                          <a:lnTo>
                            <a:pt x="14668" y="15965"/>
                          </a:lnTo>
                          <a:lnTo>
                            <a:pt x="14710" y="16070"/>
                          </a:lnTo>
                          <a:lnTo>
                            <a:pt x="14751" y="15965"/>
                          </a:lnTo>
                          <a:lnTo>
                            <a:pt x="14814" y="15965"/>
                          </a:lnTo>
                          <a:lnTo>
                            <a:pt x="14919" y="16133"/>
                          </a:lnTo>
                          <a:lnTo>
                            <a:pt x="14919" y="16237"/>
                          </a:lnTo>
                          <a:lnTo>
                            <a:pt x="15044" y="16279"/>
                          </a:lnTo>
                          <a:lnTo>
                            <a:pt x="15212" y="16447"/>
                          </a:lnTo>
                          <a:lnTo>
                            <a:pt x="15044" y="16426"/>
                          </a:lnTo>
                          <a:lnTo>
                            <a:pt x="15002" y="16384"/>
                          </a:lnTo>
                          <a:lnTo>
                            <a:pt x="14919" y="16384"/>
                          </a:lnTo>
                          <a:lnTo>
                            <a:pt x="14877" y="16551"/>
                          </a:lnTo>
                          <a:lnTo>
                            <a:pt x="14772" y="16635"/>
                          </a:lnTo>
                          <a:lnTo>
                            <a:pt x="14605" y="16551"/>
                          </a:lnTo>
                          <a:lnTo>
                            <a:pt x="14521" y="16614"/>
                          </a:lnTo>
                          <a:lnTo>
                            <a:pt x="14521" y="16656"/>
                          </a:lnTo>
                          <a:lnTo>
                            <a:pt x="14668" y="16823"/>
                          </a:lnTo>
                          <a:lnTo>
                            <a:pt x="14710" y="16865"/>
                          </a:lnTo>
                          <a:lnTo>
                            <a:pt x="14710" y="16949"/>
                          </a:lnTo>
                          <a:lnTo>
                            <a:pt x="14668" y="17032"/>
                          </a:lnTo>
                          <a:lnTo>
                            <a:pt x="14375" y="17032"/>
                          </a:lnTo>
                          <a:lnTo>
                            <a:pt x="14291" y="16949"/>
                          </a:lnTo>
                          <a:lnTo>
                            <a:pt x="14312" y="16865"/>
                          </a:lnTo>
                          <a:lnTo>
                            <a:pt x="14270" y="16760"/>
                          </a:lnTo>
                          <a:lnTo>
                            <a:pt x="14375" y="16698"/>
                          </a:lnTo>
                          <a:lnTo>
                            <a:pt x="14375" y="16635"/>
                          </a:lnTo>
                          <a:lnTo>
                            <a:pt x="14270" y="16530"/>
                          </a:lnTo>
                          <a:lnTo>
                            <a:pt x="14186" y="16509"/>
                          </a:lnTo>
                          <a:lnTo>
                            <a:pt x="14270" y="16405"/>
                          </a:lnTo>
                          <a:lnTo>
                            <a:pt x="14249" y="16384"/>
                          </a:lnTo>
                          <a:lnTo>
                            <a:pt x="14165" y="16426"/>
                          </a:lnTo>
                          <a:lnTo>
                            <a:pt x="14103" y="16426"/>
                          </a:lnTo>
                          <a:lnTo>
                            <a:pt x="13956" y="16593"/>
                          </a:lnTo>
                          <a:lnTo>
                            <a:pt x="13873" y="16614"/>
                          </a:lnTo>
                          <a:lnTo>
                            <a:pt x="13768" y="16719"/>
                          </a:lnTo>
                          <a:lnTo>
                            <a:pt x="13768" y="16760"/>
                          </a:lnTo>
                          <a:lnTo>
                            <a:pt x="13642" y="16760"/>
                          </a:lnTo>
                          <a:lnTo>
                            <a:pt x="13580" y="16844"/>
                          </a:lnTo>
                          <a:lnTo>
                            <a:pt x="13580" y="16928"/>
                          </a:lnTo>
                          <a:lnTo>
                            <a:pt x="13517" y="16970"/>
                          </a:lnTo>
                          <a:lnTo>
                            <a:pt x="13245" y="16970"/>
                          </a:lnTo>
                          <a:lnTo>
                            <a:pt x="13161" y="16949"/>
                          </a:lnTo>
                          <a:lnTo>
                            <a:pt x="13119" y="16970"/>
                          </a:lnTo>
                          <a:lnTo>
                            <a:pt x="13036" y="16970"/>
                          </a:lnTo>
                          <a:lnTo>
                            <a:pt x="12952" y="16928"/>
                          </a:lnTo>
                          <a:lnTo>
                            <a:pt x="12805" y="17032"/>
                          </a:lnTo>
                          <a:lnTo>
                            <a:pt x="12785" y="17074"/>
                          </a:lnTo>
                          <a:lnTo>
                            <a:pt x="12680" y="17116"/>
                          </a:lnTo>
                          <a:lnTo>
                            <a:pt x="12575" y="17221"/>
                          </a:lnTo>
                          <a:lnTo>
                            <a:pt x="12575" y="17263"/>
                          </a:lnTo>
                          <a:lnTo>
                            <a:pt x="12638" y="17325"/>
                          </a:lnTo>
                          <a:lnTo>
                            <a:pt x="12617" y="17388"/>
                          </a:lnTo>
                          <a:lnTo>
                            <a:pt x="12638" y="17472"/>
                          </a:lnTo>
                          <a:lnTo>
                            <a:pt x="12617" y="17535"/>
                          </a:lnTo>
                          <a:lnTo>
                            <a:pt x="12513" y="17451"/>
                          </a:lnTo>
                          <a:lnTo>
                            <a:pt x="12471" y="17367"/>
                          </a:lnTo>
                          <a:lnTo>
                            <a:pt x="12408" y="17367"/>
                          </a:lnTo>
                          <a:lnTo>
                            <a:pt x="12282" y="17493"/>
                          </a:lnTo>
                          <a:lnTo>
                            <a:pt x="12220" y="17639"/>
                          </a:lnTo>
                          <a:lnTo>
                            <a:pt x="12220" y="17493"/>
                          </a:lnTo>
                          <a:lnTo>
                            <a:pt x="12094" y="17451"/>
                          </a:lnTo>
                          <a:lnTo>
                            <a:pt x="12010" y="17493"/>
                          </a:lnTo>
                          <a:lnTo>
                            <a:pt x="11948" y="17493"/>
                          </a:lnTo>
                          <a:lnTo>
                            <a:pt x="11864" y="17535"/>
                          </a:lnTo>
                          <a:lnTo>
                            <a:pt x="11759" y="17493"/>
                          </a:lnTo>
                          <a:lnTo>
                            <a:pt x="11738" y="17388"/>
                          </a:lnTo>
                          <a:lnTo>
                            <a:pt x="11864" y="17284"/>
                          </a:lnTo>
                          <a:lnTo>
                            <a:pt x="11969" y="17284"/>
                          </a:lnTo>
                          <a:lnTo>
                            <a:pt x="12010" y="17221"/>
                          </a:lnTo>
                          <a:lnTo>
                            <a:pt x="11948" y="17074"/>
                          </a:lnTo>
                          <a:lnTo>
                            <a:pt x="11969" y="17032"/>
                          </a:lnTo>
                          <a:lnTo>
                            <a:pt x="12052" y="16970"/>
                          </a:lnTo>
                          <a:lnTo>
                            <a:pt x="11906" y="16844"/>
                          </a:lnTo>
                          <a:lnTo>
                            <a:pt x="11864" y="16865"/>
                          </a:lnTo>
                          <a:lnTo>
                            <a:pt x="11780" y="16844"/>
                          </a:lnTo>
                          <a:lnTo>
                            <a:pt x="11759" y="16802"/>
                          </a:lnTo>
                          <a:lnTo>
                            <a:pt x="11969" y="16698"/>
                          </a:lnTo>
                          <a:lnTo>
                            <a:pt x="12052" y="16698"/>
                          </a:lnTo>
                          <a:lnTo>
                            <a:pt x="12157" y="16635"/>
                          </a:lnTo>
                          <a:lnTo>
                            <a:pt x="12115" y="16593"/>
                          </a:lnTo>
                          <a:lnTo>
                            <a:pt x="11906" y="16614"/>
                          </a:lnTo>
                          <a:lnTo>
                            <a:pt x="11592" y="16740"/>
                          </a:lnTo>
                          <a:lnTo>
                            <a:pt x="11529" y="16823"/>
                          </a:lnTo>
                          <a:lnTo>
                            <a:pt x="11571" y="16886"/>
                          </a:lnTo>
                          <a:lnTo>
                            <a:pt x="11592" y="16970"/>
                          </a:lnTo>
                          <a:lnTo>
                            <a:pt x="11655" y="17053"/>
                          </a:lnTo>
                          <a:lnTo>
                            <a:pt x="11592" y="17137"/>
                          </a:lnTo>
                          <a:lnTo>
                            <a:pt x="11529" y="17158"/>
                          </a:lnTo>
                          <a:lnTo>
                            <a:pt x="11425" y="17053"/>
                          </a:lnTo>
                          <a:lnTo>
                            <a:pt x="11445" y="17012"/>
                          </a:lnTo>
                          <a:lnTo>
                            <a:pt x="11487" y="16991"/>
                          </a:lnTo>
                          <a:lnTo>
                            <a:pt x="11466" y="16907"/>
                          </a:lnTo>
                          <a:lnTo>
                            <a:pt x="11445" y="16907"/>
                          </a:lnTo>
                          <a:lnTo>
                            <a:pt x="11236" y="17116"/>
                          </a:lnTo>
                          <a:lnTo>
                            <a:pt x="11236" y="17158"/>
                          </a:lnTo>
                          <a:lnTo>
                            <a:pt x="11320" y="17242"/>
                          </a:lnTo>
                          <a:lnTo>
                            <a:pt x="11383" y="17263"/>
                          </a:lnTo>
                          <a:lnTo>
                            <a:pt x="11383" y="17346"/>
                          </a:lnTo>
                          <a:lnTo>
                            <a:pt x="11257" y="17472"/>
                          </a:lnTo>
                          <a:lnTo>
                            <a:pt x="11215" y="17430"/>
                          </a:lnTo>
                          <a:lnTo>
                            <a:pt x="11257" y="17346"/>
                          </a:lnTo>
                          <a:lnTo>
                            <a:pt x="11236" y="17263"/>
                          </a:lnTo>
                          <a:lnTo>
                            <a:pt x="11173" y="17263"/>
                          </a:lnTo>
                          <a:lnTo>
                            <a:pt x="11173" y="17200"/>
                          </a:lnTo>
                          <a:lnTo>
                            <a:pt x="10943" y="17263"/>
                          </a:lnTo>
                          <a:lnTo>
                            <a:pt x="10922" y="17346"/>
                          </a:lnTo>
                          <a:lnTo>
                            <a:pt x="10755" y="17430"/>
                          </a:lnTo>
                          <a:lnTo>
                            <a:pt x="10629" y="17409"/>
                          </a:lnTo>
                          <a:lnTo>
                            <a:pt x="10546" y="17430"/>
                          </a:lnTo>
                          <a:lnTo>
                            <a:pt x="10546" y="17472"/>
                          </a:lnTo>
                          <a:lnTo>
                            <a:pt x="10316" y="17765"/>
                          </a:lnTo>
                          <a:lnTo>
                            <a:pt x="10274" y="17786"/>
                          </a:lnTo>
                          <a:lnTo>
                            <a:pt x="10064" y="18058"/>
                          </a:lnTo>
                          <a:lnTo>
                            <a:pt x="9960" y="18100"/>
                          </a:lnTo>
                          <a:lnTo>
                            <a:pt x="9876" y="18037"/>
                          </a:lnTo>
                          <a:lnTo>
                            <a:pt x="9813" y="18037"/>
                          </a:lnTo>
                          <a:lnTo>
                            <a:pt x="9876" y="18141"/>
                          </a:lnTo>
                          <a:lnTo>
                            <a:pt x="10023" y="18246"/>
                          </a:lnTo>
                          <a:lnTo>
                            <a:pt x="10064" y="18309"/>
                          </a:lnTo>
                          <a:lnTo>
                            <a:pt x="10064" y="18309"/>
                          </a:lnTo>
                          <a:lnTo>
                            <a:pt x="9876" y="18246"/>
                          </a:lnTo>
                          <a:lnTo>
                            <a:pt x="9813" y="18288"/>
                          </a:lnTo>
                          <a:lnTo>
                            <a:pt x="9500" y="18309"/>
                          </a:lnTo>
                          <a:lnTo>
                            <a:pt x="9458" y="18372"/>
                          </a:lnTo>
                          <a:lnTo>
                            <a:pt x="9541" y="18476"/>
                          </a:lnTo>
                          <a:lnTo>
                            <a:pt x="9541" y="18581"/>
                          </a:lnTo>
                          <a:lnTo>
                            <a:pt x="9458" y="18706"/>
                          </a:lnTo>
                          <a:lnTo>
                            <a:pt x="9500" y="18895"/>
                          </a:lnTo>
                          <a:lnTo>
                            <a:pt x="9458" y="19020"/>
                          </a:lnTo>
                          <a:lnTo>
                            <a:pt x="9248" y="19104"/>
                          </a:lnTo>
                          <a:lnTo>
                            <a:pt x="9228" y="19146"/>
                          </a:lnTo>
                          <a:lnTo>
                            <a:pt x="9081" y="19146"/>
                          </a:lnTo>
                          <a:lnTo>
                            <a:pt x="9039" y="19229"/>
                          </a:lnTo>
                          <a:lnTo>
                            <a:pt x="8956" y="19104"/>
                          </a:lnTo>
                          <a:lnTo>
                            <a:pt x="8809" y="19208"/>
                          </a:lnTo>
                          <a:lnTo>
                            <a:pt x="8579" y="19208"/>
                          </a:lnTo>
                          <a:lnTo>
                            <a:pt x="8328" y="18916"/>
                          </a:lnTo>
                          <a:lnTo>
                            <a:pt x="8098" y="18706"/>
                          </a:lnTo>
                          <a:lnTo>
                            <a:pt x="8014" y="18644"/>
                          </a:lnTo>
                          <a:lnTo>
                            <a:pt x="8014" y="18476"/>
                          </a:lnTo>
                          <a:lnTo>
                            <a:pt x="8056" y="18413"/>
                          </a:lnTo>
                          <a:lnTo>
                            <a:pt x="8098" y="18455"/>
                          </a:lnTo>
                          <a:lnTo>
                            <a:pt x="8160" y="18372"/>
                          </a:lnTo>
                          <a:lnTo>
                            <a:pt x="8119" y="18309"/>
                          </a:lnTo>
                          <a:lnTo>
                            <a:pt x="8181" y="18267"/>
                          </a:lnTo>
                          <a:lnTo>
                            <a:pt x="8370" y="18267"/>
                          </a:lnTo>
                          <a:lnTo>
                            <a:pt x="8412" y="18183"/>
                          </a:lnTo>
                          <a:lnTo>
                            <a:pt x="8621" y="18183"/>
                          </a:lnTo>
                          <a:lnTo>
                            <a:pt x="8642" y="18100"/>
                          </a:lnTo>
                          <a:lnTo>
                            <a:pt x="8495" y="17890"/>
                          </a:lnTo>
                          <a:lnTo>
                            <a:pt x="8474" y="17807"/>
                          </a:lnTo>
                          <a:lnTo>
                            <a:pt x="8328" y="17786"/>
                          </a:lnTo>
                          <a:lnTo>
                            <a:pt x="8202" y="17660"/>
                          </a:lnTo>
                          <a:lnTo>
                            <a:pt x="8202" y="17556"/>
                          </a:lnTo>
                          <a:lnTo>
                            <a:pt x="8077" y="17451"/>
                          </a:lnTo>
                          <a:lnTo>
                            <a:pt x="7763" y="17430"/>
                          </a:lnTo>
                          <a:lnTo>
                            <a:pt x="7554" y="17451"/>
                          </a:lnTo>
                          <a:lnTo>
                            <a:pt x="7449" y="17493"/>
                          </a:lnTo>
                          <a:lnTo>
                            <a:pt x="7323" y="17493"/>
                          </a:lnTo>
                          <a:lnTo>
                            <a:pt x="7072" y="17346"/>
                          </a:lnTo>
                          <a:lnTo>
                            <a:pt x="6947" y="17346"/>
                          </a:lnTo>
                          <a:lnTo>
                            <a:pt x="6947" y="17388"/>
                          </a:lnTo>
                          <a:lnTo>
                            <a:pt x="7240" y="17639"/>
                          </a:lnTo>
                          <a:lnTo>
                            <a:pt x="7386" y="17744"/>
                          </a:lnTo>
                          <a:lnTo>
                            <a:pt x="7470" y="17974"/>
                          </a:lnTo>
                          <a:lnTo>
                            <a:pt x="7470" y="18100"/>
                          </a:lnTo>
                          <a:lnTo>
                            <a:pt x="7533" y="18183"/>
                          </a:lnTo>
                          <a:lnTo>
                            <a:pt x="7470" y="18225"/>
                          </a:lnTo>
                          <a:lnTo>
                            <a:pt x="7470" y="18330"/>
                          </a:lnTo>
                          <a:lnTo>
                            <a:pt x="7491" y="18413"/>
                          </a:lnTo>
                          <a:lnTo>
                            <a:pt x="7449" y="18434"/>
                          </a:lnTo>
                          <a:lnTo>
                            <a:pt x="7449" y="18706"/>
                          </a:lnTo>
                          <a:lnTo>
                            <a:pt x="7386" y="18853"/>
                          </a:lnTo>
                          <a:lnTo>
                            <a:pt x="7449" y="18999"/>
                          </a:lnTo>
                          <a:lnTo>
                            <a:pt x="7595" y="18999"/>
                          </a:lnTo>
                          <a:lnTo>
                            <a:pt x="7742" y="19062"/>
                          </a:lnTo>
                          <a:lnTo>
                            <a:pt x="7805" y="19167"/>
                          </a:lnTo>
                          <a:lnTo>
                            <a:pt x="7784" y="19229"/>
                          </a:lnTo>
                          <a:lnTo>
                            <a:pt x="7805" y="19313"/>
                          </a:lnTo>
                          <a:lnTo>
                            <a:pt x="7784" y="19355"/>
                          </a:lnTo>
                          <a:lnTo>
                            <a:pt x="7784" y="19418"/>
                          </a:lnTo>
                          <a:lnTo>
                            <a:pt x="7847" y="19460"/>
                          </a:lnTo>
                          <a:lnTo>
                            <a:pt x="7784" y="19543"/>
                          </a:lnTo>
                          <a:lnTo>
                            <a:pt x="7784" y="19794"/>
                          </a:lnTo>
                          <a:lnTo>
                            <a:pt x="7742" y="19857"/>
                          </a:lnTo>
                          <a:lnTo>
                            <a:pt x="7805" y="20004"/>
                          </a:lnTo>
                          <a:lnTo>
                            <a:pt x="7847" y="20213"/>
                          </a:lnTo>
                          <a:lnTo>
                            <a:pt x="7763" y="20171"/>
                          </a:lnTo>
                          <a:lnTo>
                            <a:pt x="7700" y="20045"/>
                          </a:lnTo>
                          <a:lnTo>
                            <a:pt x="7575" y="19941"/>
                          </a:lnTo>
                          <a:lnTo>
                            <a:pt x="7449" y="20066"/>
                          </a:lnTo>
                          <a:lnTo>
                            <a:pt x="7470" y="19941"/>
                          </a:lnTo>
                          <a:lnTo>
                            <a:pt x="7428" y="19857"/>
                          </a:lnTo>
                          <a:lnTo>
                            <a:pt x="7240" y="19836"/>
                          </a:lnTo>
                          <a:lnTo>
                            <a:pt x="7072" y="19857"/>
                          </a:lnTo>
                          <a:lnTo>
                            <a:pt x="6968" y="19773"/>
                          </a:lnTo>
                          <a:lnTo>
                            <a:pt x="6821" y="19753"/>
                          </a:lnTo>
                          <a:lnTo>
                            <a:pt x="6738" y="19794"/>
                          </a:lnTo>
                          <a:lnTo>
                            <a:pt x="6612" y="20087"/>
                          </a:lnTo>
                          <a:lnTo>
                            <a:pt x="6424" y="20255"/>
                          </a:lnTo>
                          <a:lnTo>
                            <a:pt x="6298" y="20276"/>
                          </a:lnTo>
                          <a:lnTo>
                            <a:pt x="6194" y="20380"/>
                          </a:lnTo>
                          <a:lnTo>
                            <a:pt x="6173" y="20527"/>
                          </a:lnTo>
                          <a:lnTo>
                            <a:pt x="6026" y="20694"/>
                          </a:lnTo>
                          <a:lnTo>
                            <a:pt x="5963" y="20757"/>
                          </a:lnTo>
                          <a:lnTo>
                            <a:pt x="5963" y="20841"/>
                          </a:lnTo>
                          <a:lnTo>
                            <a:pt x="6005" y="21029"/>
                          </a:lnTo>
                          <a:lnTo>
                            <a:pt x="6277" y="21301"/>
                          </a:lnTo>
                          <a:lnTo>
                            <a:pt x="6424" y="21531"/>
                          </a:lnTo>
                          <a:lnTo>
                            <a:pt x="6340" y="21636"/>
                          </a:lnTo>
                          <a:lnTo>
                            <a:pt x="6277" y="21636"/>
                          </a:lnTo>
                          <a:lnTo>
                            <a:pt x="6277" y="21761"/>
                          </a:lnTo>
                          <a:lnTo>
                            <a:pt x="6173" y="21845"/>
                          </a:lnTo>
                          <a:lnTo>
                            <a:pt x="6110" y="21949"/>
                          </a:lnTo>
                          <a:lnTo>
                            <a:pt x="5963" y="21782"/>
                          </a:lnTo>
                          <a:lnTo>
                            <a:pt x="5587" y="21615"/>
                          </a:lnTo>
                          <a:lnTo>
                            <a:pt x="5461" y="21615"/>
                          </a:lnTo>
                          <a:lnTo>
                            <a:pt x="5398" y="21531"/>
                          </a:lnTo>
                          <a:lnTo>
                            <a:pt x="5189" y="21531"/>
                          </a:lnTo>
                          <a:lnTo>
                            <a:pt x="5085" y="21447"/>
                          </a:lnTo>
                          <a:lnTo>
                            <a:pt x="5022" y="21322"/>
                          </a:lnTo>
                          <a:lnTo>
                            <a:pt x="4854" y="21301"/>
                          </a:lnTo>
                          <a:lnTo>
                            <a:pt x="4729" y="21217"/>
                          </a:lnTo>
                          <a:lnTo>
                            <a:pt x="4603" y="21217"/>
                          </a:lnTo>
                          <a:lnTo>
                            <a:pt x="4562" y="21301"/>
                          </a:lnTo>
                          <a:lnTo>
                            <a:pt x="4603" y="21364"/>
                          </a:lnTo>
                          <a:lnTo>
                            <a:pt x="4562" y="21426"/>
                          </a:lnTo>
                          <a:lnTo>
                            <a:pt x="4603" y="21468"/>
                          </a:lnTo>
                          <a:lnTo>
                            <a:pt x="4520" y="21552"/>
                          </a:lnTo>
                          <a:lnTo>
                            <a:pt x="4415" y="21552"/>
                          </a:lnTo>
                          <a:lnTo>
                            <a:pt x="4499" y="21719"/>
                          </a:lnTo>
                          <a:lnTo>
                            <a:pt x="4520" y="21845"/>
                          </a:lnTo>
                          <a:lnTo>
                            <a:pt x="4666" y="21929"/>
                          </a:lnTo>
                          <a:lnTo>
                            <a:pt x="4771" y="22054"/>
                          </a:lnTo>
                          <a:lnTo>
                            <a:pt x="4917" y="22138"/>
                          </a:lnTo>
                          <a:lnTo>
                            <a:pt x="5022" y="22075"/>
                          </a:lnTo>
                          <a:lnTo>
                            <a:pt x="5085" y="22075"/>
                          </a:lnTo>
                          <a:lnTo>
                            <a:pt x="5168" y="22033"/>
                          </a:lnTo>
                          <a:lnTo>
                            <a:pt x="5189" y="22096"/>
                          </a:lnTo>
                          <a:lnTo>
                            <a:pt x="5336" y="22159"/>
                          </a:lnTo>
                          <a:lnTo>
                            <a:pt x="5336" y="22201"/>
                          </a:lnTo>
                          <a:lnTo>
                            <a:pt x="5273" y="22263"/>
                          </a:lnTo>
                          <a:lnTo>
                            <a:pt x="5357" y="22347"/>
                          </a:lnTo>
                          <a:lnTo>
                            <a:pt x="5357" y="22514"/>
                          </a:lnTo>
                          <a:lnTo>
                            <a:pt x="5273" y="22556"/>
                          </a:lnTo>
                          <a:lnTo>
                            <a:pt x="5168" y="22556"/>
                          </a:lnTo>
                          <a:lnTo>
                            <a:pt x="5043" y="22682"/>
                          </a:lnTo>
                          <a:lnTo>
                            <a:pt x="4980" y="22682"/>
                          </a:lnTo>
                          <a:lnTo>
                            <a:pt x="4875" y="22577"/>
                          </a:lnTo>
                          <a:lnTo>
                            <a:pt x="4729" y="22577"/>
                          </a:lnTo>
                          <a:lnTo>
                            <a:pt x="4645" y="22514"/>
                          </a:lnTo>
                          <a:lnTo>
                            <a:pt x="4457" y="22514"/>
                          </a:lnTo>
                          <a:lnTo>
                            <a:pt x="4415" y="22473"/>
                          </a:lnTo>
                          <a:lnTo>
                            <a:pt x="4415" y="22347"/>
                          </a:lnTo>
                          <a:lnTo>
                            <a:pt x="4310" y="22284"/>
                          </a:lnTo>
                          <a:lnTo>
                            <a:pt x="4227" y="22180"/>
                          </a:lnTo>
                          <a:lnTo>
                            <a:pt x="4185" y="22180"/>
                          </a:lnTo>
                          <a:lnTo>
                            <a:pt x="4080" y="22263"/>
                          </a:lnTo>
                          <a:lnTo>
                            <a:pt x="3829" y="22180"/>
                          </a:lnTo>
                          <a:lnTo>
                            <a:pt x="3787" y="22075"/>
                          </a:lnTo>
                          <a:lnTo>
                            <a:pt x="3725" y="22033"/>
                          </a:lnTo>
                          <a:lnTo>
                            <a:pt x="3787" y="21949"/>
                          </a:lnTo>
                          <a:lnTo>
                            <a:pt x="3766" y="21824"/>
                          </a:lnTo>
                          <a:lnTo>
                            <a:pt x="3766" y="21719"/>
                          </a:lnTo>
                          <a:lnTo>
                            <a:pt x="3662" y="21636"/>
                          </a:lnTo>
                          <a:lnTo>
                            <a:pt x="3662" y="21531"/>
                          </a:lnTo>
                          <a:lnTo>
                            <a:pt x="3494" y="21385"/>
                          </a:lnTo>
                          <a:lnTo>
                            <a:pt x="3494" y="21238"/>
                          </a:lnTo>
                          <a:lnTo>
                            <a:pt x="3411" y="21217"/>
                          </a:lnTo>
                          <a:lnTo>
                            <a:pt x="3453" y="21113"/>
                          </a:lnTo>
                          <a:lnTo>
                            <a:pt x="3515" y="21092"/>
                          </a:lnTo>
                          <a:lnTo>
                            <a:pt x="3557" y="20903"/>
                          </a:lnTo>
                          <a:lnTo>
                            <a:pt x="3557" y="20799"/>
                          </a:lnTo>
                          <a:lnTo>
                            <a:pt x="3515" y="20778"/>
                          </a:lnTo>
                          <a:lnTo>
                            <a:pt x="3515" y="20694"/>
                          </a:lnTo>
                          <a:lnTo>
                            <a:pt x="3578" y="20610"/>
                          </a:lnTo>
                          <a:lnTo>
                            <a:pt x="3515" y="20589"/>
                          </a:lnTo>
                          <a:lnTo>
                            <a:pt x="3390" y="20401"/>
                          </a:lnTo>
                          <a:lnTo>
                            <a:pt x="3139" y="20297"/>
                          </a:lnTo>
                          <a:lnTo>
                            <a:pt x="3055" y="20359"/>
                          </a:lnTo>
                          <a:lnTo>
                            <a:pt x="2992" y="20297"/>
                          </a:lnTo>
                          <a:lnTo>
                            <a:pt x="2930" y="20297"/>
                          </a:lnTo>
                          <a:lnTo>
                            <a:pt x="2867" y="20338"/>
                          </a:lnTo>
                          <a:lnTo>
                            <a:pt x="2741" y="20297"/>
                          </a:lnTo>
                          <a:lnTo>
                            <a:pt x="2783" y="20255"/>
                          </a:lnTo>
                          <a:lnTo>
                            <a:pt x="2888" y="20234"/>
                          </a:lnTo>
                          <a:lnTo>
                            <a:pt x="2930" y="20150"/>
                          </a:lnTo>
                          <a:lnTo>
                            <a:pt x="2783" y="20108"/>
                          </a:lnTo>
                          <a:lnTo>
                            <a:pt x="2783" y="20087"/>
                          </a:lnTo>
                          <a:lnTo>
                            <a:pt x="2867" y="20066"/>
                          </a:lnTo>
                          <a:lnTo>
                            <a:pt x="2783" y="20004"/>
                          </a:lnTo>
                          <a:lnTo>
                            <a:pt x="2720" y="20066"/>
                          </a:lnTo>
                          <a:lnTo>
                            <a:pt x="2532" y="20108"/>
                          </a:lnTo>
                          <a:lnTo>
                            <a:pt x="2511" y="20087"/>
                          </a:lnTo>
                          <a:lnTo>
                            <a:pt x="2553" y="20004"/>
                          </a:lnTo>
                          <a:lnTo>
                            <a:pt x="2658" y="19962"/>
                          </a:lnTo>
                          <a:lnTo>
                            <a:pt x="2637" y="19941"/>
                          </a:lnTo>
                          <a:lnTo>
                            <a:pt x="2448" y="19899"/>
                          </a:lnTo>
                          <a:lnTo>
                            <a:pt x="2427" y="19836"/>
                          </a:lnTo>
                          <a:lnTo>
                            <a:pt x="2302" y="19753"/>
                          </a:lnTo>
                          <a:lnTo>
                            <a:pt x="2260" y="19585"/>
                          </a:lnTo>
                          <a:lnTo>
                            <a:pt x="2134" y="19522"/>
                          </a:lnTo>
                          <a:lnTo>
                            <a:pt x="2155" y="19481"/>
                          </a:lnTo>
                          <a:lnTo>
                            <a:pt x="2260" y="19481"/>
                          </a:lnTo>
                          <a:lnTo>
                            <a:pt x="2302" y="19522"/>
                          </a:lnTo>
                          <a:lnTo>
                            <a:pt x="2448" y="19543"/>
                          </a:lnTo>
                          <a:lnTo>
                            <a:pt x="2469" y="19648"/>
                          </a:lnTo>
                          <a:lnTo>
                            <a:pt x="2720" y="19857"/>
                          </a:lnTo>
                          <a:lnTo>
                            <a:pt x="2783" y="19857"/>
                          </a:lnTo>
                          <a:lnTo>
                            <a:pt x="2825" y="19794"/>
                          </a:lnTo>
                          <a:lnTo>
                            <a:pt x="2950" y="19878"/>
                          </a:lnTo>
                          <a:lnTo>
                            <a:pt x="3139" y="19878"/>
                          </a:lnTo>
                          <a:lnTo>
                            <a:pt x="3160" y="19836"/>
                          </a:lnTo>
                          <a:lnTo>
                            <a:pt x="3243" y="19899"/>
                          </a:lnTo>
                          <a:lnTo>
                            <a:pt x="3160" y="19962"/>
                          </a:lnTo>
                          <a:lnTo>
                            <a:pt x="3202" y="19983"/>
                          </a:lnTo>
                          <a:lnTo>
                            <a:pt x="3202" y="20045"/>
                          </a:lnTo>
                          <a:lnTo>
                            <a:pt x="3306" y="20045"/>
                          </a:lnTo>
                          <a:lnTo>
                            <a:pt x="3369" y="19983"/>
                          </a:lnTo>
                          <a:lnTo>
                            <a:pt x="3557" y="19983"/>
                          </a:lnTo>
                          <a:lnTo>
                            <a:pt x="3494" y="20004"/>
                          </a:lnTo>
                          <a:lnTo>
                            <a:pt x="3599" y="20004"/>
                          </a:lnTo>
                          <a:lnTo>
                            <a:pt x="3704" y="19983"/>
                          </a:lnTo>
                          <a:lnTo>
                            <a:pt x="3704" y="20066"/>
                          </a:lnTo>
                          <a:lnTo>
                            <a:pt x="3871" y="20192"/>
                          </a:lnTo>
                          <a:lnTo>
                            <a:pt x="3934" y="20150"/>
                          </a:lnTo>
                          <a:lnTo>
                            <a:pt x="4038" y="20171"/>
                          </a:lnTo>
                          <a:lnTo>
                            <a:pt x="4080" y="20213"/>
                          </a:lnTo>
                          <a:lnTo>
                            <a:pt x="4227" y="20213"/>
                          </a:lnTo>
                          <a:lnTo>
                            <a:pt x="4331" y="20255"/>
                          </a:lnTo>
                          <a:lnTo>
                            <a:pt x="4415" y="20192"/>
                          </a:lnTo>
                          <a:lnTo>
                            <a:pt x="4541" y="20297"/>
                          </a:lnTo>
                          <a:lnTo>
                            <a:pt x="4729" y="20359"/>
                          </a:lnTo>
                          <a:lnTo>
                            <a:pt x="5064" y="20380"/>
                          </a:lnTo>
                          <a:lnTo>
                            <a:pt x="5336" y="20359"/>
                          </a:lnTo>
                          <a:lnTo>
                            <a:pt x="5357" y="20297"/>
                          </a:lnTo>
                          <a:lnTo>
                            <a:pt x="5545" y="20297"/>
                          </a:lnTo>
                          <a:lnTo>
                            <a:pt x="5608" y="20255"/>
                          </a:lnTo>
                          <a:lnTo>
                            <a:pt x="5796" y="20213"/>
                          </a:lnTo>
                          <a:lnTo>
                            <a:pt x="5963" y="20150"/>
                          </a:lnTo>
                          <a:lnTo>
                            <a:pt x="6173" y="19857"/>
                          </a:lnTo>
                          <a:lnTo>
                            <a:pt x="6194" y="19773"/>
                          </a:lnTo>
                          <a:lnTo>
                            <a:pt x="6319" y="19627"/>
                          </a:lnTo>
                          <a:lnTo>
                            <a:pt x="6319" y="19543"/>
                          </a:lnTo>
                          <a:lnTo>
                            <a:pt x="6340" y="19460"/>
                          </a:lnTo>
                          <a:lnTo>
                            <a:pt x="6382" y="19313"/>
                          </a:lnTo>
                          <a:lnTo>
                            <a:pt x="6382" y="19167"/>
                          </a:lnTo>
                          <a:lnTo>
                            <a:pt x="6382" y="19041"/>
                          </a:lnTo>
                          <a:lnTo>
                            <a:pt x="6319" y="18999"/>
                          </a:lnTo>
                          <a:lnTo>
                            <a:pt x="6277" y="18999"/>
                          </a:lnTo>
                          <a:lnTo>
                            <a:pt x="6173" y="18832"/>
                          </a:lnTo>
                          <a:lnTo>
                            <a:pt x="6089" y="18790"/>
                          </a:lnTo>
                          <a:lnTo>
                            <a:pt x="6068" y="18644"/>
                          </a:lnTo>
                          <a:lnTo>
                            <a:pt x="5963" y="18392"/>
                          </a:lnTo>
                          <a:lnTo>
                            <a:pt x="5859" y="18372"/>
                          </a:lnTo>
                          <a:lnTo>
                            <a:pt x="5817" y="18413"/>
                          </a:lnTo>
                          <a:lnTo>
                            <a:pt x="5691" y="18372"/>
                          </a:lnTo>
                          <a:lnTo>
                            <a:pt x="5691" y="18288"/>
                          </a:lnTo>
                          <a:lnTo>
                            <a:pt x="5461" y="18120"/>
                          </a:lnTo>
                          <a:lnTo>
                            <a:pt x="5461" y="18016"/>
                          </a:lnTo>
                          <a:lnTo>
                            <a:pt x="5336" y="17890"/>
                          </a:lnTo>
                          <a:lnTo>
                            <a:pt x="5273" y="17890"/>
                          </a:lnTo>
                          <a:lnTo>
                            <a:pt x="5294" y="17953"/>
                          </a:lnTo>
                          <a:lnTo>
                            <a:pt x="5378" y="18079"/>
                          </a:lnTo>
                          <a:lnTo>
                            <a:pt x="5294" y="18100"/>
                          </a:lnTo>
                          <a:lnTo>
                            <a:pt x="5168" y="17974"/>
                          </a:lnTo>
                          <a:lnTo>
                            <a:pt x="5085" y="17974"/>
                          </a:lnTo>
                          <a:lnTo>
                            <a:pt x="4938" y="17807"/>
                          </a:lnTo>
                          <a:lnTo>
                            <a:pt x="4875" y="17807"/>
                          </a:lnTo>
                          <a:lnTo>
                            <a:pt x="4875" y="17869"/>
                          </a:lnTo>
                          <a:lnTo>
                            <a:pt x="4917" y="17911"/>
                          </a:lnTo>
                          <a:lnTo>
                            <a:pt x="4834" y="17890"/>
                          </a:lnTo>
                          <a:lnTo>
                            <a:pt x="4708" y="17681"/>
                          </a:lnTo>
                          <a:lnTo>
                            <a:pt x="4603" y="17660"/>
                          </a:lnTo>
                          <a:lnTo>
                            <a:pt x="4520" y="17556"/>
                          </a:lnTo>
                          <a:lnTo>
                            <a:pt x="4122" y="17284"/>
                          </a:lnTo>
                          <a:lnTo>
                            <a:pt x="3515" y="16970"/>
                          </a:lnTo>
                          <a:lnTo>
                            <a:pt x="3390" y="16928"/>
                          </a:lnTo>
                          <a:lnTo>
                            <a:pt x="3369" y="16970"/>
                          </a:lnTo>
                          <a:lnTo>
                            <a:pt x="3243" y="16907"/>
                          </a:lnTo>
                          <a:lnTo>
                            <a:pt x="3097" y="16865"/>
                          </a:lnTo>
                          <a:lnTo>
                            <a:pt x="3097" y="16928"/>
                          </a:lnTo>
                          <a:lnTo>
                            <a:pt x="3034" y="16970"/>
                          </a:lnTo>
                          <a:lnTo>
                            <a:pt x="2930" y="16928"/>
                          </a:lnTo>
                          <a:lnTo>
                            <a:pt x="2762" y="16928"/>
                          </a:lnTo>
                          <a:lnTo>
                            <a:pt x="2678" y="16823"/>
                          </a:lnTo>
                          <a:lnTo>
                            <a:pt x="2574" y="16760"/>
                          </a:lnTo>
                          <a:lnTo>
                            <a:pt x="2574" y="16802"/>
                          </a:lnTo>
                          <a:lnTo>
                            <a:pt x="2637" y="16865"/>
                          </a:lnTo>
                          <a:lnTo>
                            <a:pt x="2616" y="16928"/>
                          </a:lnTo>
                          <a:lnTo>
                            <a:pt x="2532" y="16865"/>
                          </a:lnTo>
                          <a:lnTo>
                            <a:pt x="2406" y="16907"/>
                          </a:lnTo>
                          <a:lnTo>
                            <a:pt x="2344" y="16949"/>
                          </a:lnTo>
                          <a:lnTo>
                            <a:pt x="2365" y="17032"/>
                          </a:lnTo>
                          <a:lnTo>
                            <a:pt x="2302" y="17158"/>
                          </a:lnTo>
                          <a:lnTo>
                            <a:pt x="2155" y="17158"/>
                          </a:lnTo>
                          <a:lnTo>
                            <a:pt x="2239" y="17053"/>
                          </a:lnTo>
                          <a:lnTo>
                            <a:pt x="2323" y="17012"/>
                          </a:lnTo>
                          <a:lnTo>
                            <a:pt x="2260" y="16949"/>
                          </a:lnTo>
                          <a:lnTo>
                            <a:pt x="2197" y="16949"/>
                          </a:lnTo>
                          <a:lnTo>
                            <a:pt x="2218" y="16907"/>
                          </a:lnTo>
                          <a:lnTo>
                            <a:pt x="2239" y="16844"/>
                          </a:lnTo>
                          <a:lnTo>
                            <a:pt x="2197" y="16823"/>
                          </a:lnTo>
                          <a:lnTo>
                            <a:pt x="2134" y="16886"/>
                          </a:lnTo>
                          <a:lnTo>
                            <a:pt x="2030" y="17012"/>
                          </a:lnTo>
                          <a:lnTo>
                            <a:pt x="2030" y="16928"/>
                          </a:lnTo>
                          <a:lnTo>
                            <a:pt x="2030" y="16886"/>
                          </a:lnTo>
                          <a:lnTo>
                            <a:pt x="2009" y="16844"/>
                          </a:lnTo>
                          <a:lnTo>
                            <a:pt x="1946" y="16928"/>
                          </a:lnTo>
                          <a:lnTo>
                            <a:pt x="1925" y="16928"/>
                          </a:lnTo>
                          <a:lnTo>
                            <a:pt x="1925" y="16844"/>
                          </a:lnTo>
                          <a:lnTo>
                            <a:pt x="1821" y="16823"/>
                          </a:lnTo>
                          <a:lnTo>
                            <a:pt x="1716" y="16907"/>
                          </a:lnTo>
                          <a:lnTo>
                            <a:pt x="1695" y="16802"/>
                          </a:lnTo>
                          <a:lnTo>
                            <a:pt x="1632" y="16760"/>
                          </a:lnTo>
                          <a:lnTo>
                            <a:pt x="1569" y="16844"/>
                          </a:lnTo>
                          <a:lnTo>
                            <a:pt x="1528" y="16740"/>
                          </a:lnTo>
                          <a:lnTo>
                            <a:pt x="1528" y="16614"/>
                          </a:lnTo>
                          <a:lnTo>
                            <a:pt x="1590" y="16530"/>
                          </a:lnTo>
                          <a:lnTo>
                            <a:pt x="1590" y="16614"/>
                          </a:lnTo>
                          <a:lnTo>
                            <a:pt x="1674" y="16698"/>
                          </a:lnTo>
                          <a:lnTo>
                            <a:pt x="1800" y="16656"/>
                          </a:lnTo>
                          <a:lnTo>
                            <a:pt x="1883" y="16719"/>
                          </a:lnTo>
                          <a:lnTo>
                            <a:pt x="1988" y="16635"/>
                          </a:lnTo>
                          <a:lnTo>
                            <a:pt x="1988" y="16593"/>
                          </a:lnTo>
                          <a:lnTo>
                            <a:pt x="1904" y="16530"/>
                          </a:lnTo>
                          <a:lnTo>
                            <a:pt x="1883" y="16509"/>
                          </a:lnTo>
                          <a:lnTo>
                            <a:pt x="1800" y="16488"/>
                          </a:lnTo>
                          <a:lnTo>
                            <a:pt x="1737" y="16530"/>
                          </a:lnTo>
                          <a:lnTo>
                            <a:pt x="1695" y="16488"/>
                          </a:lnTo>
                          <a:lnTo>
                            <a:pt x="1632" y="16405"/>
                          </a:lnTo>
                          <a:lnTo>
                            <a:pt x="1528" y="16342"/>
                          </a:lnTo>
                          <a:lnTo>
                            <a:pt x="1423" y="16342"/>
                          </a:lnTo>
                          <a:lnTo>
                            <a:pt x="1402" y="16384"/>
                          </a:lnTo>
                          <a:lnTo>
                            <a:pt x="1465" y="16426"/>
                          </a:lnTo>
                          <a:lnTo>
                            <a:pt x="1486" y="16426"/>
                          </a:lnTo>
                          <a:lnTo>
                            <a:pt x="1486" y="16488"/>
                          </a:lnTo>
                          <a:lnTo>
                            <a:pt x="1402" y="16509"/>
                          </a:lnTo>
                          <a:lnTo>
                            <a:pt x="1360" y="16509"/>
                          </a:lnTo>
                          <a:lnTo>
                            <a:pt x="1360" y="16551"/>
                          </a:lnTo>
                          <a:lnTo>
                            <a:pt x="1465" y="16635"/>
                          </a:lnTo>
                          <a:lnTo>
                            <a:pt x="1402" y="16656"/>
                          </a:lnTo>
                          <a:lnTo>
                            <a:pt x="1318" y="16656"/>
                          </a:lnTo>
                          <a:lnTo>
                            <a:pt x="1277" y="16740"/>
                          </a:lnTo>
                          <a:lnTo>
                            <a:pt x="1256" y="16886"/>
                          </a:lnTo>
                          <a:lnTo>
                            <a:pt x="1193" y="16802"/>
                          </a:lnTo>
                          <a:lnTo>
                            <a:pt x="1193" y="16698"/>
                          </a:lnTo>
                          <a:lnTo>
                            <a:pt x="1151" y="16635"/>
                          </a:lnTo>
                          <a:lnTo>
                            <a:pt x="1005" y="16614"/>
                          </a:lnTo>
                          <a:lnTo>
                            <a:pt x="1005" y="16740"/>
                          </a:lnTo>
                          <a:lnTo>
                            <a:pt x="942" y="16823"/>
                          </a:lnTo>
                          <a:lnTo>
                            <a:pt x="795" y="16781"/>
                          </a:lnTo>
                          <a:lnTo>
                            <a:pt x="691" y="16781"/>
                          </a:lnTo>
                          <a:lnTo>
                            <a:pt x="691" y="16928"/>
                          </a:lnTo>
                          <a:lnTo>
                            <a:pt x="628" y="17053"/>
                          </a:lnTo>
                          <a:lnTo>
                            <a:pt x="481" y="17095"/>
                          </a:lnTo>
                          <a:lnTo>
                            <a:pt x="335" y="17242"/>
                          </a:lnTo>
                          <a:lnTo>
                            <a:pt x="335" y="17451"/>
                          </a:lnTo>
                          <a:lnTo>
                            <a:pt x="251" y="17451"/>
                          </a:lnTo>
                          <a:lnTo>
                            <a:pt x="105" y="17514"/>
                          </a:lnTo>
                          <a:lnTo>
                            <a:pt x="0" y="17556"/>
                          </a:lnTo>
                          <a:lnTo>
                            <a:pt x="105" y="17576"/>
                          </a:lnTo>
                          <a:lnTo>
                            <a:pt x="63" y="17744"/>
                          </a:lnTo>
                          <a:lnTo>
                            <a:pt x="21" y="17932"/>
                          </a:lnTo>
                          <a:lnTo>
                            <a:pt x="105" y="18037"/>
                          </a:lnTo>
                          <a:lnTo>
                            <a:pt x="209" y="18288"/>
                          </a:lnTo>
                          <a:lnTo>
                            <a:pt x="272" y="18288"/>
                          </a:lnTo>
                          <a:lnTo>
                            <a:pt x="440" y="18372"/>
                          </a:lnTo>
                          <a:lnTo>
                            <a:pt x="523" y="18497"/>
                          </a:lnTo>
                          <a:lnTo>
                            <a:pt x="565" y="18602"/>
                          </a:lnTo>
                          <a:lnTo>
                            <a:pt x="837" y="18769"/>
                          </a:lnTo>
                          <a:lnTo>
                            <a:pt x="900" y="18832"/>
                          </a:lnTo>
                          <a:lnTo>
                            <a:pt x="858" y="19020"/>
                          </a:lnTo>
                          <a:lnTo>
                            <a:pt x="753" y="19208"/>
                          </a:lnTo>
                          <a:lnTo>
                            <a:pt x="649" y="19460"/>
                          </a:lnTo>
                          <a:lnTo>
                            <a:pt x="774" y="19627"/>
                          </a:lnTo>
                          <a:lnTo>
                            <a:pt x="837" y="19773"/>
                          </a:lnTo>
                          <a:lnTo>
                            <a:pt x="1067" y="20234"/>
                          </a:lnTo>
                          <a:lnTo>
                            <a:pt x="1318" y="20820"/>
                          </a:lnTo>
                          <a:lnTo>
                            <a:pt x="1214" y="20861"/>
                          </a:lnTo>
                          <a:lnTo>
                            <a:pt x="1193" y="21217"/>
                          </a:lnTo>
                          <a:lnTo>
                            <a:pt x="1193" y="21322"/>
                          </a:lnTo>
                          <a:lnTo>
                            <a:pt x="1297" y="21343"/>
                          </a:lnTo>
                          <a:lnTo>
                            <a:pt x="1214" y="21447"/>
                          </a:lnTo>
                          <a:lnTo>
                            <a:pt x="1214" y="21636"/>
                          </a:lnTo>
                          <a:lnTo>
                            <a:pt x="1297" y="21740"/>
                          </a:lnTo>
                          <a:lnTo>
                            <a:pt x="1423" y="21761"/>
                          </a:lnTo>
                          <a:lnTo>
                            <a:pt x="1486" y="21866"/>
                          </a:lnTo>
                          <a:lnTo>
                            <a:pt x="1423" y="21929"/>
                          </a:lnTo>
                          <a:lnTo>
                            <a:pt x="1423" y="22138"/>
                          </a:lnTo>
                          <a:lnTo>
                            <a:pt x="1486" y="22263"/>
                          </a:lnTo>
                          <a:lnTo>
                            <a:pt x="1674" y="22389"/>
                          </a:lnTo>
                          <a:lnTo>
                            <a:pt x="1674" y="22577"/>
                          </a:lnTo>
                          <a:lnTo>
                            <a:pt x="1569" y="22745"/>
                          </a:lnTo>
                          <a:lnTo>
                            <a:pt x="1507" y="22912"/>
                          </a:lnTo>
                          <a:lnTo>
                            <a:pt x="1779" y="23289"/>
                          </a:lnTo>
                          <a:lnTo>
                            <a:pt x="1925" y="23330"/>
                          </a:lnTo>
                          <a:lnTo>
                            <a:pt x="2197" y="23623"/>
                          </a:lnTo>
                          <a:lnTo>
                            <a:pt x="2218" y="23812"/>
                          </a:lnTo>
                          <a:lnTo>
                            <a:pt x="2051" y="24230"/>
                          </a:lnTo>
                          <a:lnTo>
                            <a:pt x="1821" y="24628"/>
                          </a:lnTo>
                          <a:lnTo>
                            <a:pt x="1695" y="24900"/>
                          </a:lnTo>
                          <a:lnTo>
                            <a:pt x="1528" y="25151"/>
                          </a:lnTo>
                          <a:lnTo>
                            <a:pt x="1381" y="25402"/>
                          </a:lnTo>
                          <a:lnTo>
                            <a:pt x="1256" y="25486"/>
                          </a:lnTo>
                          <a:lnTo>
                            <a:pt x="984" y="25737"/>
                          </a:lnTo>
                          <a:lnTo>
                            <a:pt x="1005" y="25904"/>
                          </a:lnTo>
                          <a:cubicBezTo>
                            <a:pt x="1005" y="25883"/>
                            <a:pt x="1046" y="25883"/>
                            <a:pt x="1046" y="25883"/>
                          </a:cubicBezTo>
                          <a:cubicBezTo>
                            <a:pt x="1067" y="25883"/>
                            <a:pt x="1193" y="25799"/>
                            <a:pt x="1193" y="25799"/>
                          </a:cubicBezTo>
                          <a:lnTo>
                            <a:pt x="1318" y="25779"/>
                          </a:lnTo>
                          <a:lnTo>
                            <a:pt x="1256" y="25841"/>
                          </a:lnTo>
                          <a:lnTo>
                            <a:pt x="1297" y="25925"/>
                          </a:lnTo>
                          <a:lnTo>
                            <a:pt x="1297" y="26030"/>
                          </a:lnTo>
                          <a:lnTo>
                            <a:pt x="1172" y="25925"/>
                          </a:lnTo>
                          <a:lnTo>
                            <a:pt x="1151" y="26009"/>
                          </a:lnTo>
                          <a:lnTo>
                            <a:pt x="1277" y="26155"/>
                          </a:lnTo>
                          <a:lnTo>
                            <a:pt x="1402" y="26155"/>
                          </a:lnTo>
                          <a:lnTo>
                            <a:pt x="1486" y="26260"/>
                          </a:lnTo>
                          <a:lnTo>
                            <a:pt x="1611" y="26260"/>
                          </a:lnTo>
                          <a:lnTo>
                            <a:pt x="1674" y="26239"/>
                          </a:lnTo>
                          <a:lnTo>
                            <a:pt x="1779" y="26239"/>
                          </a:lnTo>
                          <a:lnTo>
                            <a:pt x="1883" y="26364"/>
                          </a:lnTo>
                          <a:lnTo>
                            <a:pt x="1800" y="26448"/>
                          </a:lnTo>
                          <a:lnTo>
                            <a:pt x="1611" y="26406"/>
                          </a:lnTo>
                          <a:lnTo>
                            <a:pt x="1528" y="26427"/>
                          </a:lnTo>
                          <a:lnTo>
                            <a:pt x="1507" y="26532"/>
                          </a:lnTo>
                          <a:lnTo>
                            <a:pt x="1381" y="26636"/>
                          </a:lnTo>
                          <a:lnTo>
                            <a:pt x="1277" y="26553"/>
                          </a:lnTo>
                          <a:lnTo>
                            <a:pt x="1214" y="26615"/>
                          </a:lnTo>
                          <a:lnTo>
                            <a:pt x="1214" y="26720"/>
                          </a:lnTo>
                          <a:lnTo>
                            <a:pt x="1109" y="26741"/>
                          </a:lnTo>
                          <a:lnTo>
                            <a:pt x="1067" y="26636"/>
                          </a:lnTo>
                          <a:lnTo>
                            <a:pt x="1005" y="26657"/>
                          </a:lnTo>
                          <a:lnTo>
                            <a:pt x="1005" y="26720"/>
                          </a:lnTo>
                          <a:lnTo>
                            <a:pt x="1067" y="26783"/>
                          </a:lnTo>
                          <a:lnTo>
                            <a:pt x="1046" y="26929"/>
                          </a:lnTo>
                          <a:lnTo>
                            <a:pt x="1088" y="26992"/>
                          </a:lnTo>
                          <a:lnTo>
                            <a:pt x="1088" y="27034"/>
                          </a:lnTo>
                          <a:lnTo>
                            <a:pt x="1067" y="27055"/>
                          </a:lnTo>
                          <a:lnTo>
                            <a:pt x="984" y="27159"/>
                          </a:lnTo>
                          <a:lnTo>
                            <a:pt x="942" y="27306"/>
                          </a:lnTo>
                          <a:lnTo>
                            <a:pt x="858" y="27369"/>
                          </a:lnTo>
                          <a:lnTo>
                            <a:pt x="795" y="27808"/>
                          </a:lnTo>
                          <a:lnTo>
                            <a:pt x="1067" y="28289"/>
                          </a:lnTo>
                          <a:lnTo>
                            <a:pt x="1067" y="28394"/>
                          </a:lnTo>
                          <a:lnTo>
                            <a:pt x="984" y="28457"/>
                          </a:lnTo>
                          <a:lnTo>
                            <a:pt x="1005" y="28561"/>
                          </a:lnTo>
                          <a:lnTo>
                            <a:pt x="942" y="28708"/>
                          </a:lnTo>
                          <a:lnTo>
                            <a:pt x="1046" y="28729"/>
                          </a:lnTo>
                          <a:lnTo>
                            <a:pt x="1067" y="28833"/>
                          </a:lnTo>
                          <a:lnTo>
                            <a:pt x="1046" y="28875"/>
                          </a:lnTo>
                          <a:lnTo>
                            <a:pt x="1088" y="28938"/>
                          </a:lnTo>
                          <a:lnTo>
                            <a:pt x="1109" y="29043"/>
                          </a:lnTo>
                          <a:lnTo>
                            <a:pt x="1088" y="29126"/>
                          </a:lnTo>
                          <a:lnTo>
                            <a:pt x="1172" y="29252"/>
                          </a:lnTo>
                          <a:lnTo>
                            <a:pt x="1193" y="29294"/>
                          </a:lnTo>
                          <a:lnTo>
                            <a:pt x="1256" y="29461"/>
                          </a:lnTo>
                          <a:lnTo>
                            <a:pt x="1318" y="29566"/>
                          </a:lnTo>
                          <a:lnTo>
                            <a:pt x="1360" y="29712"/>
                          </a:lnTo>
                          <a:lnTo>
                            <a:pt x="1402" y="29712"/>
                          </a:lnTo>
                          <a:lnTo>
                            <a:pt x="1507" y="29796"/>
                          </a:lnTo>
                          <a:lnTo>
                            <a:pt x="1632" y="29712"/>
                          </a:lnTo>
                          <a:lnTo>
                            <a:pt x="1737" y="29900"/>
                          </a:lnTo>
                          <a:lnTo>
                            <a:pt x="1883" y="29817"/>
                          </a:lnTo>
                          <a:lnTo>
                            <a:pt x="2009" y="29859"/>
                          </a:lnTo>
                          <a:lnTo>
                            <a:pt x="2113" y="30026"/>
                          </a:lnTo>
                          <a:lnTo>
                            <a:pt x="2260" y="29921"/>
                          </a:lnTo>
                          <a:lnTo>
                            <a:pt x="2427" y="29880"/>
                          </a:lnTo>
                          <a:lnTo>
                            <a:pt x="2511" y="29963"/>
                          </a:lnTo>
                          <a:lnTo>
                            <a:pt x="2574" y="29963"/>
                          </a:lnTo>
                          <a:lnTo>
                            <a:pt x="2846" y="30026"/>
                          </a:lnTo>
                          <a:lnTo>
                            <a:pt x="2867" y="30172"/>
                          </a:lnTo>
                          <a:lnTo>
                            <a:pt x="2825" y="30319"/>
                          </a:lnTo>
                          <a:lnTo>
                            <a:pt x="2930" y="30424"/>
                          </a:lnTo>
                          <a:lnTo>
                            <a:pt x="2930" y="30612"/>
                          </a:lnTo>
                          <a:lnTo>
                            <a:pt x="3055" y="30737"/>
                          </a:lnTo>
                          <a:lnTo>
                            <a:pt x="3139" y="30905"/>
                          </a:lnTo>
                          <a:lnTo>
                            <a:pt x="3285" y="31114"/>
                          </a:lnTo>
                          <a:lnTo>
                            <a:pt x="3390" y="31177"/>
                          </a:lnTo>
                          <a:lnTo>
                            <a:pt x="3453" y="31365"/>
                          </a:lnTo>
                          <a:lnTo>
                            <a:pt x="3620" y="31428"/>
                          </a:lnTo>
                          <a:lnTo>
                            <a:pt x="3829" y="31595"/>
                          </a:lnTo>
                          <a:lnTo>
                            <a:pt x="3871" y="31700"/>
                          </a:lnTo>
                          <a:lnTo>
                            <a:pt x="4018" y="31805"/>
                          </a:lnTo>
                          <a:lnTo>
                            <a:pt x="3934" y="31867"/>
                          </a:lnTo>
                          <a:lnTo>
                            <a:pt x="3829" y="32056"/>
                          </a:lnTo>
                          <a:lnTo>
                            <a:pt x="3557" y="32097"/>
                          </a:lnTo>
                          <a:lnTo>
                            <a:pt x="3411" y="31993"/>
                          </a:lnTo>
                          <a:lnTo>
                            <a:pt x="3369" y="32097"/>
                          </a:lnTo>
                          <a:lnTo>
                            <a:pt x="3369" y="32223"/>
                          </a:lnTo>
                          <a:lnTo>
                            <a:pt x="3474" y="32411"/>
                          </a:lnTo>
                          <a:lnTo>
                            <a:pt x="3453" y="32579"/>
                          </a:lnTo>
                          <a:lnTo>
                            <a:pt x="3578" y="32725"/>
                          </a:lnTo>
                          <a:lnTo>
                            <a:pt x="3578" y="32893"/>
                          </a:lnTo>
                          <a:lnTo>
                            <a:pt x="3683" y="32913"/>
                          </a:lnTo>
                          <a:lnTo>
                            <a:pt x="3808" y="32893"/>
                          </a:lnTo>
                          <a:lnTo>
                            <a:pt x="3808" y="32746"/>
                          </a:lnTo>
                          <a:lnTo>
                            <a:pt x="3892" y="32683"/>
                          </a:lnTo>
                          <a:lnTo>
                            <a:pt x="4185" y="32788"/>
                          </a:lnTo>
                          <a:lnTo>
                            <a:pt x="4457" y="32788"/>
                          </a:lnTo>
                          <a:lnTo>
                            <a:pt x="4624" y="32704"/>
                          </a:lnTo>
                          <a:lnTo>
                            <a:pt x="4750" y="32704"/>
                          </a:lnTo>
                          <a:lnTo>
                            <a:pt x="4834" y="32955"/>
                          </a:lnTo>
                          <a:lnTo>
                            <a:pt x="4959" y="33060"/>
                          </a:lnTo>
                          <a:lnTo>
                            <a:pt x="4875" y="33206"/>
                          </a:lnTo>
                          <a:lnTo>
                            <a:pt x="5043" y="33416"/>
                          </a:lnTo>
                          <a:lnTo>
                            <a:pt x="5357" y="33353"/>
                          </a:lnTo>
                          <a:lnTo>
                            <a:pt x="5461" y="33457"/>
                          </a:lnTo>
                          <a:lnTo>
                            <a:pt x="5482" y="33583"/>
                          </a:lnTo>
                          <a:lnTo>
                            <a:pt x="5587" y="33625"/>
                          </a:lnTo>
                          <a:lnTo>
                            <a:pt x="5587" y="33771"/>
                          </a:lnTo>
                          <a:lnTo>
                            <a:pt x="5650" y="33960"/>
                          </a:lnTo>
                          <a:lnTo>
                            <a:pt x="5901" y="34211"/>
                          </a:lnTo>
                          <a:lnTo>
                            <a:pt x="6005" y="34106"/>
                          </a:lnTo>
                          <a:lnTo>
                            <a:pt x="6173" y="34190"/>
                          </a:lnTo>
                          <a:lnTo>
                            <a:pt x="6298" y="34169"/>
                          </a:lnTo>
                          <a:lnTo>
                            <a:pt x="6424" y="34190"/>
                          </a:lnTo>
                          <a:lnTo>
                            <a:pt x="6612" y="34043"/>
                          </a:lnTo>
                          <a:lnTo>
                            <a:pt x="6696" y="34043"/>
                          </a:lnTo>
                          <a:lnTo>
                            <a:pt x="6821" y="34315"/>
                          </a:lnTo>
                          <a:lnTo>
                            <a:pt x="7010" y="34420"/>
                          </a:lnTo>
                          <a:lnTo>
                            <a:pt x="7051" y="34525"/>
                          </a:lnTo>
                          <a:lnTo>
                            <a:pt x="7135" y="34462"/>
                          </a:lnTo>
                          <a:lnTo>
                            <a:pt x="7344" y="34504"/>
                          </a:lnTo>
                          <a:lnTo>
                            <a:pt x="7491" y="34504"/>
                          </a:lnTo>
                          <a:lnTo>
                            <a:pt x="7595" y="34587"/>
                          </a:lnTo>
                          <a:lnTo>
                            <a:pt x="7742" y="34566"/>
                          </a:lnTo>
                          <a:lnTo>
                            <a:pt x="7888" y="34671"/>
                          </a:lnTo>
                          <a:lnTo>
                            <a:pt x="8077" y="34692"/>
                          </a:lnTo>
                          <a:lnTo>
                            <a:pt x="8160" y="34608"/>
                          </a:lnTo>
                          <a:lnTo>
                            <a:pt x="8202" y="34734"/>
                          </a:lnTo>
                          <a:lnTo>
                            <a:pt x="8286" y="34797"/>
                          </a:lnTo>
                          <a:lnTo>
                            <a:pt x="8286" y="34943"/>
                          </a:lnTo>
                          <a:lnTo>
                            <a:pt x="8181" y="35090"/>
                          </a:lnTo>
                          <a:lnTo>
                            <a:pt x="8056" y="35110"/>
                          </a:lnTo>
                          <a:lnTo>
                            <a:pt x="8014" y="35362"/>
                          </a:lnTo>
                          <a:lnTo>
                            <a:pt x="8181" y="35466"/>
                          </a:lnTo>
                          <a:lnTo>
                            <a:pt x="8202" y="35634"/>
                          </a:lnTo>
                          <a:lnTo>
                            <a:pt x="8119" y="35843"/>
                          </a:lnTo>
                          <a:lnTo>
                            <a:pt x="8160" y="35989"/>
                          </a:lnTo>
                          <a:lnTo>
                            <a:pt x="8056" y="36073"/>
                          </a:lnTo>
                          <a:lnTo>
                            <a:pt x="7763" y="36094"/>
                          </a:lnTo>
                          <a:lnTo>
                            <a:pt x="7637" y="36303"/>
                          </a:lnTo>
                          <a:lnTo>
                            <a:pt x="7554" y="36345"/>
                          </a:lnTo>
                          <a:lnTo>
                            <a:pt x="7533" y="36596"/>
                          </a:lnTo>
                          <a:lnTo>
                            <a:pt x="7554" y="36596"/>
                          </a:lnTo>
                          <a:lnTo>
                            <a:pt x="7658" y="36617"/>
                          </a:lnTo>
                          <a:lnTo>
                            <a:pt x="7784" y="36554"/>
                          </a:lnTo>
                          <a:lnTo>
                            <a:pt x="7951" y="36512"/>
                          </a:lnTo>
                          <a:lnTo>
                            <a:pt x="7972" y="36575"/>
                          </a:lnTo>
                          <a:lnTo>
                            <a:pt x="7951" y="36659"/>
                          </a:lnTo>
                          <a:lnTo>
                            <a:pt x="7637" y="36805"/>
                          </a:lnTo>
                          <a:lnTo>
                            <a:pt x="7491" y="36889"/>
                          </a:lnTo>
                          <a:lnTo>
                            <a:pt x="7554" y="36931"/>
                          </a:lnTo>
                          <a:lnTo>
                            <a:pt x="7637" y="36931"/>
                          </a:lnTo>
                          <a:lnTo>
                            <a:pt x="7554" y="37014"/>
                          </a:lnTo>
                          <a:lnTo>
                            <a:pt x="7428" y="36994"/>
                          </a:lnTo>
                          <a:lnTo>
                            <a:pt x="7240" y="37014"/>
                          </a:lnTo>
                          <a:lnTo>
                            <a:pt x="7323" y="37203"/>
                          </a:lnTo>
                          <a:lnTo>
                            <a:pt x="7386" y="37286"/>
                          </a:lnTo>
                          <a:lnTo>
                            <a:pt x="7449" y="37224"/>
                          </a:lnTo>
                          <a:lnTo>
                            <a:pt x="7470" y="37286"/>
                          </a:lnTo>
                          <a:lnTo>
                            <a:pt x="7575" y="37307"/>
                          </a:lnTo>
                          <a:lnTo>
                            <a:pt x="7575" y="37349"/>
                          </a:lnTo>
                          <a:lnTo>
                            <a:pt x="7491" y="37391"/>
                          </a:lnTo>
                          <a:lnTo>
                            <a:pt x="7449" y="37454"/>
                          </a:lnTo>
                          <a:lnTo>
                            <a:pt x="7365" y="37454"/>
                          </a:lnTo>
                          <a:lnTo>
                            <a:pt x="7323" y="37517"/>
                          </a:lnTo>
                          <a:lnTo>
                            <a:pt x="7323" y="37559"/>
                          </a:lnTo>
                          <a:lnTo>
                            <a:pt x="7177" y="37705"/>
                          </a:lnTo>
                          <a:lnTo>
                            <a:pt x="7177" y="37831"/>
                          </a:lnTo>
                          <a:lnTo>
                            <a:pt x="7240" y="37851"/>
                          </a:lnTo>
                          <a:lnTo>
                            <a:pt x="7219" y="38019"/>
                          </a:lnTo>
                          <a:lnTo>
                            <a:pt x="7114" y="37977"/>
                          </a:lnTo>
                          <a:lnTo>
                            <a:pt x="7072" y="38019"/>
                          </a:lnTo>
                          <a:lnTo>
                            <a:pt x="6968" y="37935"/>
                          </a:lnTo>
                          <a:lnTo>
                            <a:pt x="6842" y="37914"/>
                          </a:lnTo>
                          <a:lnTo>
                            <a:pt x="6842" y="37956"/>
                          </a:lnTo>
                          <a:lnTo>
                            <a:pt x="6905" y="38040"/>
                          </a:lnTo>
                          <a:lnTo>
                            <a:pt x="6821" y="38061"/>
                          </a:lnTo>
                          <a:lnTo>
                            <a:pt x="6738" y="38144"/>
                          </a:lnTo>
                          <a:lnTo>
                            <a:pt x="6863" y="38165"/>
                          </a:lnTo>
                          <a:lnTo>
                            <a:pt x="6947" y="38165"/>
                          </a:lnTo>
                          <a:lnTo>
                            <a:pt x="7114" y="38291"/>
                          </a:lnTo>
                          <a:lnTo>
                            <a:pt x="7114" y="38375"/>
                          </a:lnTo>
                          <a:lnTo>
                            <a:pt x="7240" y="38500"/>
                          </a:lnTo>
                          <a:lnTo>
                            <a:pt x="7449" y="38479"/>
                          </a:lnTo>
                          <a:lnTo>
                            <a:pt x="7679" y="38605"/>
                          </a:lnTo>
                          <a:lnTo>
                            <a:pt x="7847" y="38647"/>
                          </a:lnTo>
                          <a:lnTo>
                            <a:pt x="8202" y="38898"/>
                          </a:lnTo>
                          <a:lnTo>
                            <a:pt x="8286" y="39023"/>
                          </a:lnTo>
                          <a:lnTo>
                            <a:pt x="8391" y="39065"/>
                          </a:lnTo>
                          <a:lnTo>
                            <a:pt x="8412" y="39128"/>
                          </a:lnTo>
                          <a:lnTo>
                            <a:pt x="8516" y="39211"/>
                          </a:lnTo>
                          <a:lnTo>
                            <a:pt x="8600" y="39211"/>
                          </a:lnTo>
                          <a:lnTo>
                            <a:pt x="8621" y="39295"/>
                          </a:lnTo>
                          <a:lnTo>
                            <a:pt x="8725" y="39337"/>
                          </a:lnTo>
                          <a:lnTo>
                            <a:pt x="8788" y="39337"/>
                          </a:lnTo>
                          <a:lnTo>
                            <a:pt x="8893" y="39483"/>
                          </a:lnTo>
                          <a:lnTo>
                            <a:pt x="8997" y="39504"/>
                          </a:lnTo>
                          <a:lnTo>
                            <a:pt x="9039" y="39525"/>
                          </a:lnTo>
                          <a:lnTo>
                            <a:pt x="9102" y="39504"/>
                          </a:lnTo>
                          <a:lnTo>
                            <a:pt x="9248" y="39630"/>
                          </a:lnTo>
                          <a:lnTo>
                            <a:pt x="9248" y="39714"/>
                          </a:lnTo>
                          <a:lnTo>
                            <a:pt x="9374" y="39735"/>
                          </a:lnTo>
                          <a:lnTo>
                            <a:pt x="9520" y="39923"/>
                          </a:lnTo>
                          <a:lnTo>
                            <a:pt x="9583" y="40007"/>
                          </a:lnTo>
                          <a:lnTo>
                            <a:pt x="9625" y="40237"/>
                          </a:lnTo>
                          <a:lnTo>
                            <a:pt x="9730" y="40425"/>
                          </a:lnTo>
                          <a:lnTo>
                            <a:pt x="9688" y="40488"/>
                          </a:lnTo>
                          <a:lnTo>
                            <a:pt x="9730" y="40572"/>
                          </a:lnTo>
                          <a:cubicBezTo>
                            <a:pt x="9939" y="40572"/>
                            <a:pt x="10483" y="40572"/>
                            <a:pt x="10462" y="40446"/>
                          </a:cubicBezTo>
                          <a:lnTo>
                            <a:pt x="10420" y="40279"/>
                          </a:lnTo>
                          <a:lnTo>
                            <a:pt x="11090" y="40258"/>
                          </a:lnTo>
                          <a:cubicBezTo>
                            <a:pt x="11090" y="40258"/>
                            <a:pt x="11215" y="40383"/>
                            <a:pt x="11320" y="40383"/>
                          </a:cubicBezTo>
                          <a:cubicBezTo>
                            <a:pt x="11425" y="40383"/>
                            <a:pt x="11948" y="40153"/>
                            <a:pt x="11948" y="40153"/>
                          </a:cubicBezTo>
                          <a:cubicBezTo>
                            <a:pt x="11948" y="40153"/>
                            <a:pt x="12073" y="40174"/>
                            <a:pt x="12136" y="40279"/>
                          </a:cubicBezTo>
                          <a:cubicBezTo>
                            <a:pt x="12159" y="40337"/>
                            <a:pt x="12208" y="40350"/>
                            <a:pt x="12254" y="40350"/>
                          </a:cubicBezTo>
                          <a:cubicBezTo>
                            <a:pt x="12291" y="40350"/>
                            <a:pt x="12327" y="40341"/>
                            <a:pt x="12345" y="40341"/>
                          </a:cubicBezTo>
                          <a:lnTo>
                            <a:pt x="12345" y="40320"/>
                          </a:lnTo>
                          <a:lnTo>
                            <a:pt x="12492" y="40341"/>
                          </a:lnTo>
                          <a:lnTo>
                            <a:pt x="12764" y="40551"/>
                          </a:lnTo>
                          <a:lnTo>
                            <a:pt x="12826" y="40676"/>
                          </a:lnTo>
                          <a:lnTo>
                            <a:pt x="13098" y="40697"/>
                          </a:lnTo>
                          <a:lnTo>
                            <a:pt x="13140" y="40592"/>
                          </a:lnTo>
                          <a:lnTo>
                            <a:pt x="13308" y="40488"/>
                          </a:lnTo>
                          <a:lnTo>
                            <a:pt x="13496" y="40258"/>
                          </a:lnTo>
                          <a:lnTo>
                            <a:pt x="13433" y="40237"/>
                          </a:lnTo>
                          <a:lnTo>
                            <a:pt x="13119" y="39965"/>
                          </a:lnTo>
                          <a:lnTo>
                            <a:pt x="12910" y="39714"/>
                          </a:lnTo>
                          <a:lnTo>
                            <a:pt x="12889" y="39546"/>
                          </a:lnTo>
                          <a:lnTo>
                            <a:pt x="12805" y="39442"/>
                          </a:lnTo>
                          <a:lnTo>
                            <a:pt x="12805" y="39295"/>
                          </a:lnTo>
                          <a:lnTo>
                            <a:pt x="12785" y="39211"/>
                          </a:lnTo>
                          <a:lnTo>
                            <a:pt x="12764" y="39170"/>
                          </a:lnTo>
                          <a:lnTo>
                            <a:pt x="12680" y="39170"/>
                          </a:lnTo>
                          <a:lnTo>
                            <a:pt x="12680" y="39065"/>
                          </a:lnTo>
                          <a:lnTo>
                            <a:pt x="12722" y="39086"/>
                          </a:lnTo>
                          <a:lnTo>
                            <a:pt x="12764" y="38981"/>
                          </a:lnTo>
                          <a:lnTo>
                            <a:pt x="12805" y="38877"/>
                          </a:lnTo>
                          <a:lnTo>
                            <a:pt x="12722" y="38877"/>
                          </a:lnTo>
                          <a:lnTo>
                            <a:pt x="12680" y="38919"/>
                          </a:lnTo>
                          <a:lnTo>
                            <a:pt x="12554" y="38856"/>
                          </a:lnTo>
                          <a:lnTo>
                            <a:pt x="12554" y="38667"/>
                          </a:lnTo>
                          <a:lnTo>
                            <a:pt x="12450" y="38647"/>
                          </a:lnTo>
                          <a:lnTo>
                            <a:pt x="12366" y="38563"/>
                          </a:lnTo>
                          <a:lnTo>
                            <a:pt x="12282" y="38584"/>
                          </a:lnTo>
                          <a:lnTo>
                            <a:pt x="12178" y="38584"/>
                          </a:lnTo>
                          <a:lnTo>
                            <a:pt x="12136" y="38375"/>
                          </a:lnTo>
                          <a:lnTo>
                            <a:pt x="12157" y="38270"/>
                          </a:lnTo>
                          <a:lnTo>
                            <a:pt x="12199" y="38228"/>
                          </a:lnTo>
                          <a:lnTo>
                            <a:pt x="12199" y="38019"/>
                          </a:lnTo>
                          <a:lnTo>
                            <a:pt x="12261" y="37914"/>
                          </a:lnTo>
                          <a:lnTo>
                            <a:pt x="12282" y="37768"/>
                          </a:lnTo>
                          <a:lnTo>
                            <a:pt x="12345" y="37726"/>
                          </a:lnTo>
                          <a:lnTo>
                            <a:pt x="12366" y="37600"/>
                          </a:lnTo>
                          <a:lnTo>
                            <a:pt x="12408" y="37517"/>
                          </a:lnTo>
                          <a:lnTo>
                            <a:pt x="12408" y="37433"/>
                          </a:lnTo>
                          <a:lnTo>
                            <a:pt x="12471" y="37454"/>
                          </a:lnTo>
                          <a:lnTo>
                            <a:pt x="12513" y="37517"/>
                          </a:lnTo>
                          <a:lnTo>
                            <a:pt x="12575" y="37496"/>
                          </a:lnTo>
                          <a:lnTo>
                            <a:pt x="12596" y="37412"/>
                          </a:lnTo>
                          <a:lnTo>
                            <a:pt x="12659" y="37454"/>
                          </a:lnTo>
                          <a:lnTo>
                            <a:pt x="12701" y="37412"/>
                          </a:lnTo>
                          <a:lnTo>
                            <a:pt x="12785" y="37412"/>
                          </a:lnTo>
                          <a:lnTo>
                            <a:pt x="12868" y="37349"/>
                          </a:lnTo>
                          <a:lnTo>
                            <a:pt x="12826" y="37307"/>
                          </a:lnTo>
                          <a:lnTo>
                            <a:pt x="12764" y="37286"/>
                          </a:lnTo>
                          <a:lnTo>
                            <a:pt x="12805" y="37286"/>
                          </a:lnTo>
                          <a:cubicBezTo>
                            <a:pt x="12805" y="37286"/>
                            <a:pt x="12826" y="37307"/>
                            <a:pt x="12868" y="37307"/>
                          </a:cubicBezTo>
                          <a:cubicBezTo>
                            <a:pt x="12889" y="37307"/>
                            <a:pt x="12931" y="37286"/>
                            <a:pt x="12931" y="37286"/>
                          </a:cubicBezTo>
                          <a:lnTo>
                            <a:pt x="12994" y="37328"/>
                          </a:lnTo>
                          <a:lnTo>
                            <a:pt x="13036" y="37307"/>
                          </a:lnTo>
                          <a:lnTo>
                            <a:pt x="13015" y="37245"/>
                          </a:lnTo>
                          <a:lnTo>
                            <a:pt x="12847" y="37140"/>
                          </a:lnTo>
                          <a:lnTo>
                            <a:pt x="12931" y="37119"/>
                          </a:lnTo>
                          <a:lnTo>
                            <a:pt x="13036" y="37140"/>
                          </a:lnTo>
                          <a:lnTo>
                            <a:pt x="13098" y="37119"/>
                          </a:lnTo>
                          <a:lnTo>
                            <a:pt x="13161" y="37140"/>
                          </a:lnTo>
                          <a:lnTo>
                            <a:pt x="13161" y="37077"/>
                          </a:lnTo>
                          <a:lnTo>
                            <a:pt x="13119" y="37035"/>
                          </a:lnTo>
                          <a:lnTo>
                            <a:pt x="13161" y="37035"/>
                          </a:lnTo>
                          <a:lnTo>
                            <a:pt x="13161" y="36994"/>
                          </a:lnTo>
                          <a:lnTo>
                            <a:pt x="13119" y="36931"/>
                          </a:lnTo>
                          <a:lnTo>
                            <a:pt x="13203" y="36910"/>
                          </a:lnTo>
                          <a:lnTo>
                            <a:pt x="13203" y="36868"/>
                          </a:lnTo>
                          <a:lnTo>
                            <a:pt x="13203" y="36805"/>
                          </a:lnTo>
                          <a:lnTo>
                            <a:pt x="13057" y="36722"/>
                          </a:lnTo>
                          <a:lnTo>
                            <a:pt x="12910" y="36784"/>
                          </a:lnTo>
                          <a:lnTo>
                            <a:pt x="12701" y="36659"/>
                          </a:lnTo>
                          <a:lnTo>
                            <a:pt x="12701" y="36554"/>
                          </a:lnTo>
                          <a:lnTo>
                            <a:pt x="12910" y="36554"/>
                          </a:lnTo>
                          <a:lnTo>
                            <a:pt x="12680" y="36157"/>
                          </a:lnTo>
                          <a:lnTo>
                            <a:pt x="12408" y="35885"/>
                          </a:lnTo>
                          <a:lnTo>
                            <a:pt x="12052" y="35780"/>
                          </a:lnTo>
                          <a:lnTo>
                            <a:pt x="11989" y="35864"/>
                          </a:lnTo>
                          <a:lnTo>
                            <a:pt x="11822" y="35717"/>
                          </a:lnTo>
                          <a:lnTo>
                            <a:pt x="11843" y="35634"/>
                          </a:lnTo>
                          <a:lnTo>
                            <a:pt x="11738" y="35466"/>
                          </a:lnTo>
                          <a:lnTo>
                            <a:pt x="11508" y="35403"/>
                          </a:lnTo>
                          <a:lnTo>
                            <a:pt x="11571" y="35194"/>
                          </a:lnTo>
                          <a:lnTo>
                            <a:pt x="11634" y="34818"/>
                          </a:lnTo>
                          <a:lnTo>
                            <a:pt x="11550" y="34734"/>
                          </a:lnTo>
                          <a:lnTo>
                            <a:pt x="11529" y="34462"/>
                          </a:lnTo>
                          <a:lnTo>
                            <a:pt x="11634" y="34399"/>
                          </a:lnTo>
                          <a:lnTo>
                            <a:pt x="11780" y="34211"/>
                          </a:lnTo>
                          <a:lnTo>
                            <a:pt x="11780" y="34064"/>
                          </a:lnTo>
                          <a:lnTo>
                            <a:pt x="11864" y="33960"/>
                          </a:lnTo>
                          <a:lnTo>
                            <a:pt x="12178" y="34253"/>
                          </a:lnTo>
                          <a:lnTo>
                            <a:pt x="12199" y="34357"/>
                          </a:lnTo>
                          <a:lnTo>
                            <a:pt x="12387" y="34462"/>
                          </a:lnTo>
                          <a:lnTo>
                            <a:pt x="12575" y="34420"/>
                          </a:lnTo>
                          <a:lnTo>
                            <a:pt x="12554" y="34253"/>
                          </a:lnTo>
                          <a:lnTo>
                            <a:pt x="12617" y="34190"/>
                          </a:lnTo>
                          <a:lnTo>
                            <a:pt x="12492" y="33729"/>
                          </a:lnTo>
                          <a:lnTo>
                            <a:pt x="12680" y="33688"/>
                          </a:lnTo>
                          <a:lnTo>
                            <a:pt x="12868" y="33688"/>
                          </a:lnTo>
                          <a:lnTo>
                            <a:pt x="12868" y="33562"/>
                          </a:lnTo>
                          <a:lnTo>
                            <a:pt x="12785" y="33457"/>
                          </a:lnTo>
                          <a:lnTo>
                            <a:pt x="12805" y="33332"/>
                          </a:lnTo>
                          <a:lnTo>
                            <a:pt x="12994" y="33227"/>
                          </a:lnTo>
                          <a:lnTo>
                            <a:pt x="13077" y="33227"/>
                          </a:lnTo>
                          <a:lnTo>
                            <a:pt x="13119" y="33060"/>
                          </a:lnTo>
                          <a:lnTo>
                            <a:pt x="13203" y="32997"/>
                          </a:lnTo>
                          <a:lnTo>
                            <a:pt x="13329" y="33018"/>
                          </a:lnTo>
                          <a:lnTo>
                            <a:pt x="13349" y="32913"/>
                          </a:lnTo>
                          <a:lnTo>
                            <a:pt x="13329" y="32809"/>
                          </a:lnTo>
                          <a:lnTo>
                            <a:pt x="13349" y="32725"/>
                          </a:lnTo>
                          <a:lnTo>
                            <a:pt x="13538" y="32830"/>
                          </a:lnTo>
                          <a:lnTo>
                            <a:pt x="13663" y="32893"/>
                          </a:lnTo>
                          <a:lnTo>
                            <a:pt x="13642" y="32955"/>
                          </a:lnTo>
                          <a:lnTo>
                            <a:pt x="13559" y="33060"/>
                          </a:lnTo>
                          <a:lnTo>
                            <a:pt x="13621" y="33123"/>
                          </a:lnTo>
                          <a:lnTo>
                            <a:pt x="13726" y="33060"/>
                          </a:lnTo>
                          <a:lnTo>
                            <a:pt x="13747" y="32997"/>
                          </a:lnTo>
                          <a:lnTo>
                            <a:pt x="13831" y="32934"/>
                          </a:lnTo>
                          <a:lnTo>
                            <a:pt x="13831" y="33039"/>
                          </a:lnTo>
                          <a:lnTo>
                            <a:pt x="13914" y="32955"/>
                          </a:lnTo>
                          <a:lnTo>
                            <a:pt x="13935" y="32893"/>
                          </a:lnTo>
                          <a:lnTo>
                            <a:pt x="14040" y="32893"/>
                          </a:lnTo>
                          <a:lnTo>
                            <a:pt x="14165" y="32809"/>
                          </a:lnTo>
                          <a:lnTo>
                            <a:pt x="14270" y="32809"/>
                          </a:lnTo>
                          <a:lnTo>
                            <a:pt x="14312" y="32955"/>
                          </a:lnTo>
                          <a:lnTo>
                            <a:pt x="14458" y="33039"/>
                          </a:lnTo>
                          <a:lnTo>
                            <a:pt x="14668" y="32955"/>
                          </a:lnTo>
                          <a:lnTo>
                            <a:pt x="14772" y="32955"/>
                          </a:lnTo>
                          <a:lnTo>
                            <a:pt x="14814" y="33039"/>
                          </a:lnTo>
                          <a:lnTo>
                            <a:pt x="14898" y="33039"/>
                          </a:lnTo>
                          <a:lnTo>
                            <a:pt x="15002" y="33206"/>
                          </a:lnTo>
                          <a:lnTo>
                            <a:pt x="15128" y="33206"/>
                          </a:lnTo>
                          <a:lnTo>
                            <a:pt x="15233" y="33332"/>
                          </a:lnTo>
                          <a:lnTo>
                            <a:pt x="15400" y="33457"/>
                          </a:lnTo>
                          <a:lnTo>
                            <a:pt x="15463" y="33457"/>
                          </a:lnTo>
                          <a:lnTo>
                            <a:pt x="15526" y="33541"/>
                          </a:lnTo>
                          <a:lnTo>
                            <a:pt x="15526" y="33667"/>
                          </a:lnTo>
                          <a:lnTo>
                            <a:pt x="15609" y="33688"/>
                          </a:lnTo>
                          <a:lnTo>
                            <a:pt x="15672" y="33583"/>
                          </a:lnTo>
                          <a:lnTo>
                            <a:pt x="15672" y="33437"/>
                          </a:lnTo>
                          <a:lnTo>
                            <a:pt x="15777" y="33353"/>
                          </a:lnTo>
                          <a:lnTo>
                            <a:pt x="15860" y="33457"/>
                          </a:lnTo>
                          <a:lnTo>
                            <a:pt x="16070" y="33478"/>
                          </a:lnTo>
                          <a:lnTo>
                            <a:pt x="16153" y="33583"/>
                          </a:lnTo>
                          <a:lnTo>
                            <a:pt x="16258" y="33625"/>
                          </a:lnTo>
                          <a:lnTo>
                            <a:pt x="16383" y="33520"/>
                          </a:lnTo>
                          <a:lnTo>
                            <a:pt x="16383" y="33311"/>
                          </a:lnTo>
                          <a:lnTo>
                            <a:pt x="16509" y="33311"/>
                          </a:lnTo>
                          <a:lnTo>
                            <a:pt x="16509" y="33206"/>
                          </a:lnTo>
                          <a:lnTo>
                            <a:pt x="16614" y="33165"/>
                          </a:lnTo>
                          <a:lnTo>
                            <a:pt x="16697" y="33248"/>
                          </a:lnTo>
                          <a:lnTo>
                            <a:pt x="16760" y="33144"/>
                          </a:lnTo>
                          <a:lnTo>
                            <a:pt x="16886" y="33123"/>
                          </a:lnTo>
                          <a:lnTo>
                            <a:pt x="17032" y="33269"/>
                          </a:lnTo>
                          <a:lnTo>
                            <a:pt x="17074" y="33332"/>
                          </a:lnTo>
                          <a:lnTo>
                            <a:pt x="17220" y="33311"/>
                          </a:lnTo>
                          <a:lnTo>
                            <a:pt x="17199" y="33165"/>
                          </a:lnTo>
                          <a:lnTo>
                            <a:pt x="17283" y="33144"/>
                          </a:lnTo>
                          <a:lnTo>
                            <a:pt x="17409" y="33144"/>
                          </a:lnTo>
                          <a:lnTo>
                            <a:pt x="17451" y="33060"/>
                          </a:lnTo>
                          <a:lnTo>
                            <a:pt x="17597" y="33144"/>
                          </a:lnTo>
                          <a:lnTo>
                            <a:pt x="17660" y="33206"/>
                          </a:lnTo>
                          <a:lnTo>
                            <a:pt x="17639" y="33269"/>
                          </a:lnTo>
                          <a:lnTo>
                            <a:pt x="17555" y="33332"/>
                          </a:lnTo>
                          <a:lnTo>
                            <a:pt x="17660" y="33457"/>
                          </a:lnTo>
                          <a:lnTo>
                            <a:pt x="17764" y="33478"/>
                          </a:lnTo>
                          <a:lnTo>
                            <a:pt x="17827" y="33457"/>
                          </a:lnTo>
                          <a:lnTo>
                            <a:pt x="17911" y="33520"/>
                          </a:lnTo>
                          <a:lnTo>
                            <a:pt x="18078" y="33520"/>
                          </a:lnTo>
                          <a:lnTo>
                            <a:pt x="18287" y="33625"/>
                          </a:lnTo>
                          <a:lnTo>
                            <a:pt x="18434" y="33583"/>
                          </a:lnTo>
                          <a:lnTo>
                            <a:pt x="18476" y="33457"/>
                          </a:lnTo>
                          <a:lnTo>
                            <a:pt x="18476" y="33353"/>
                          </a:lnTo>
                          <a:lnTo>
                            <a:pt x="18539" y="33311"/>
                          </a:lnTo>
                          <a:lnTo>
                            <a:pt x="18706" y="33416"/>
                          </a:lnTo>
                          <a:lnTo>
                            <a:pt x="18873" y="33437"/>
                          </a:lnTo>
                          <a:lnTo>
                            <a:pt x="19062" y="33353"/>
                          </a:lnTo>
                          <a:lnTo>
                            <a:pt x="19103" y="33248"/>
                          </a:lnTo>
                          <a:lnTo>
                            <a:pt x="19083" y="32809"/>
                          </a:lnTo>
                          <a:lnTo>
                            <a:pt x="19020" y="32746"/>
                          </a:lnTo>
                          <a:lnTo>
                            <a:pt x="18852" y="32746"/>
                          </a:lnTo>
                          <a:lnTo>
                            <a:pt x="18748" y="32683"/>
                          </a:lnTo>
                          <a:lnTo>
                            <a:pt x="18706" y="32621"/>
                          </a:lnTo>
                          <a:lnTo>
                            <a:pt x="18580" y="32600"/>
                          </a:lnTo>
                          <a:lnTo>
                            <a:pt x="18497" y="32516"/>
                          </a:lnTo>
                          <a:lnTo>
                            <a:pt x="18371" y="32516"/>
                          </a:lnTo>
                          <a:lnTo>
                            <a:pt x="18371" y="32432"/>
                          </a:lnTo>
                          <a:lnTo>
                            <a:pt x="18350" y="32369"/>
                          </a:lnTo>
                          <a:lnTo>
                            <a:pt x="18371" y="32307"/>
                          </a:lnTo>
                          <a:lnTo>
                            <a:pt x="18476" y="32307"/>
                          </a:lnTo>
                          <a:lnTo>
                            <a:pt x="18497" y="32181"/>
                          </a:lnTo>
                          <a:lnTo>
                            <a:pt x="18580" y="32077"/>
                          </a:lnTo>
                          <a:lnTo>
                            <a:pt x="18559" y="31951"/>
                          </a:lnTo>
                          <a:lnTo>
                            <a:pt x="18476" y="31951"/>
                          </a:lnTo>
                          <a:lnTo>
                            <a:pt x="18476" y="31805"/>
                          </a:lnTo>
                          <a:lnTo>
                            <a:pt x="18601" y="31637"/>
                          </a:lnTo>
                          <a:lnTo>
                            <a:pt x="18748" y="31491"/>
                          </a:lnTo>
                          <a:lnTo>
                            <a:pt x="18978" y="31470"/>
                          </a:lnTo>
                          <a:lnTo>
                            <a:pt x="19083" y="31491"/>
                          </a:lnTo>
                          <a:lnTo>
                            <a:pt x="19166" y="31449"/>
                          </a:lnTo>
                          <a:lnTo>
                            <a:pt x="19166" y="31344"/>
                          </a:lnTo>
                          <a:lnTo>
                            <a:pt x="19062" y="31323"/>
                          </a:lnTo>
                          <a:lnTo>
                            <a:pt x="18978" y="31219"/>
                          </a:lnTo>
                          <a:lnTo>
                            <a:pt x="18873" y="31219"/>
                          </a:lnTo>
                          <a:lnTo>
                            <a:pt x="18790" y="31260"/>
                          </a:lnTo>
                          <a:lnTo>
                            <a:pt x="18685" y="31219"/>
                          </a:lnTo>
                          <a:lnTo>
                            <a:pt x="18539" y="31219"/>
                          </a:lnTo>
                          <a:lnTo>
                            <a:pt x="18539" y="31135"/>
                          </a:lnTo>
                          <a:lnTo>
                            <a:pt x="18580" y="31072"/>
                          </a:lnTo>
                          <a:lnTo>
                            <a:pt x="18748" y="31072"/>
                          </a:lnTo>
                          <a:lnTo>
                            <a:pt x="18685" y="30947"/>
                          </a:lnTo>
                          <a:lnTo>
                            <a:pt x="18539" y="30968"/>
                          </a:lnTo>
                          <a:lnTo>
                            <a:pt x="18434" y="30947"/>
                          </a:lnTo>
                          <a:lnTo>
                            <a:pt x="18476" y="30905"/>
                          </a:lnTo>
                          <a:lnTo>
                            <a:pt x="18434" y="30758"/>
                          </a:lnTo>
                          <a:lnTo>
                            <a:pt x="18476" y="30737"/>
                          </a:lnTo>
                          <a:lnTo>
                            <a:pt x="18601" y="30737"/>
                          </a:lnTo>
                          <a:lnTo>
                            <a:pt x="18664" y="30654"/>
                          </a:lnTo>
                          <a:lnTo>
                            <a:pt x="18748" y="30654"/>
                          </a:lnTo>
                          <a:lnTo>
                            <a:pt x="18769" y="30716"/>
                          </a:lnTo>
                          <a:lnTo>
                            <a:pt x="18894" y="30696"/>
                          </a:lnTo>
                          <a:lnTo>
                            <a:pt x="18999" y="30758"/>
                          </a:lnTo>
                          <a:lnTo>
                            <a:pt x="19062" y="30716"/>
                          </a:lnTo>
                          <a:lnTo>
                            <a:pt x="19062" y="30633"/>
                          </a:lnTo>
                          <a:lnTo>
                            <a:pt x="19166" y="30591"/>
                          </a:lnTo>
                          <a:lnTo>
                            <a:pt x="19271" y="30591"/>
                          </a:lnTo>
                          <a:lnTo>
                            <a:pt x="19334" y="30696"/>
                          </a:lnTo>
                          <a:lnTo>
                            <a:pt x="19396" y="30612"/>
                          </a:lnTo>
                          <a:lnTo>
                            <a:pt x="19396" y="30528"/>
                          </a:lnTo>
                          <a:lnTo>
                            <a:pt x="19606" y="30486"/>
                          </a:lnTo>
                          <a:lnTo>
                            <a:pt x="19731" y="30486"/>
                          </a:lnTo>
                          <a:lnTo>
                            <a:pt x="19899" y="30403"/>
                          </a:lnTo>
                          <a:lnTo>
                            <a:pt x="20045" y="30403"/>
                          </a:lnTo>
                          <a:lnTo>
                            <a:pt x="20066" y="30340"/>
                          </a:lnTo>
                          <a:lnTo>
                            <a:pt x="20233" y="30235"/>
                          </a:lnTo>
                          <a:lnTo>
                            <a:pt x="20359" y="30235"/>
                          </a:lnTo>
                          <a:lnTo>
                            <a:pt x="20443" y="30193"/>
                          </a:lnTo>
                          <a:lnTo>
                            <a:pt x="20526" y="30193"/>
                          </a:lnTo>
                          <a:lnTo>
                            <a:pt x="20589" y="30214"/>
                          </a:lnTo>
                          <a:lnTo>
                            <a:pt x="20652" y="30172"/>
                          </a:lnTo>
                          <a:lnTo>
                            <a:pt x="20652" y="30026"/>
                          </a:lnTo>
                          <a:lnTo>
                            <a:pt x="20736" y="29984"/>
                          </a:lnTo>
                          <a:lnTo>
                            <a:pt x="20861" y="29984"/>
                          </a:lnTo>
                          <a:lnTo>
                            <a:pt x="20882" y="29900"/>
                          </a:lnTo>
                          <a:lnTo>
                            <a:pt x="20966" y="29859"/>
                          </a:lnTo>
                          <a:lnTo>
                            <a:pt x="21008" y="29900"/>
                          </a:lnTo>
                          <a:lnTo>
                            <a:pt x="21091" y="29921"/>
                          </a:lnTo>
                          <a:lnTo>
                            <a:pt x="21196" y="29880"/>
                          </a:lnTo>
                          <a:lnTo>
                            <a:pt x="21321" y="29817"/>
                          </a:lnTo>
                          <a:lnTo>
                            <a:pt x="21572" y="29670"/>
                          </a:lnTo>
                          <a:lnTo>
                            <a:pt x="21614" y="29670"/>
                          </a:lnTo>
                          <a:lnTo>
                            <a:pt x="21677" y="29649"/>
                          </a:lnTo>
                          <a:lnTo>
                            <a:pt x="21803" y="29608"/>
                          </a:lnTo>
                          <a:lnTo>
                            <a:pt x="21886" y="29503"/>
                          </a:lnTo>
                          <a:lnTo>
                            <a:pt x="21949" y="29545"/>
                          </a:lnTo>
                          <a:lnTo>
                            <a:pt x="22116" y="29503"/>
                          </a:lnTo>
                          <a:lnTo>
                            <a:pt x="22116" y="29440"/>
                          </a:lnTo>
                          <a:lnTo>
                            <a:pt x="22054" y="29356"/>
                          </a:lnTo>
                          <a:lnTo>
                            <a:pt x="22116" y="29336"/>
                          </a:lnTo>
                          <a:lnTo>
                            <a:pt x="22284" y="29336"/>
                          </a:lnTo>
                          <a:lnTo>
                            <a:pt x="22305" y="29231"/>
                          </a:lnTo>
                          <a:lnTo>
                            <a:pt x="22409" y="29168"/>
                          </a:lnTo>
                          <a:lnTo>
                            <a:pt x="22472" y="29168"/>
                          </a:lnTo>
                          <a:lnTo>
                            <a:pt x="22556" y="29147"/>
                          </a:lnTo>
                          <a:lnTo>
                            <a:pt x="22681" y="29189"/>
                          </a:lnTo>
                          <a:lnTo>
                            <a:pt x="22849" y="29168"/>
                          </a:lnTo>
                          <a:lnTo>
                            <a:pt x="22974" y="29273"/>
                          </a:lnTo>
                          <a:lnTo>
                            <a:pt x="23100" y="29273"/>
                          </a:lnTo>
                          <a:lnTo>
                            <a:pt x="23246" y="29210"/>
                          </a:lnTo>
                          <a:lnTo>
                            <a:pt x="23372" y="29210"/>
                          </a:lnTo>
                          <a:lnTo>
                            <a:pt x="23414" y="29356"/>
                          </a:lnTo>
                          <a:lnTo>
                            <a:pt x="23477" y="29377"/>
                          </a:lnTo>
                          <a:lnTo>
                            <a:pt x="23539" y="29503"/>
                          </a:lnTo>
                          <a:lnTo>
                            <a:pt x="23602" y="29608"/>
                          </a:lnTo>
                          <a:lnTo>
                            <a:pt x="23686" y="29670"/>
                          </a:lnTo>
                          <a:lnTo>
                            <a:pt x="23686" y="29712"/>
                          </a:lnTo>
                          <a:lnTo>
                            <a:pt x="23665" y="29817"/>
                          </a:lnTo>
                          <a:lnTo>
                            <a:pt x="23686" y="29921"/>
                          </a:lnTo>
                          <a:lnTo>
                            <a:pt x="23686" y="29984"/>
                          </a:lnTo>
                          <a:lnTo>
                            <a:pt x="23602" y="30005"/>
                          </a:lnTo>
                          <a:lnTo>
                            <a:pt x="23665" y="30110"/>
                          </a:lnTo>
                          <a:lnTo>
                            <a:pt x="23749" y="30152"/>
                          </a:lnTo>
                          <a:lnTo>
                            <a:pt x="23874" y="30089"/>
                          </a:lnTo>
                          <a:lnTo>
                            <a:pt x="23937" y="30152"/>
                          </a:lnTo>
                          <a:lnTo>
                            <a:pt x="24000" y="30131"/>
                          </a:lnTo>
                          <a:lnTo>
                            <a:pt x="24021" y="30026"/>
                          </a:lnTo>
                          <a:lnTo>
                            <a:pt x="24104" y="30005"/>
                          </a:lnTo>
                          <a:lnTo>
                            <a:pt x="24125" y="30110"/>
                          </a:lnTo>
                          <a:lnTo>
                            <a:pt x="24209" y="30110"/>
                          </a:lnTo>
                          <a:lnTo>
                            <a:pt x="24230" y="30026"/>
                          </a:lnTo>
                          <a:lnTo>
                            <a:pt x="24188" y="29921"/>
                          </a:lnTo>
                          <a:lnTo>
                            <a:pt x="24209" y="29900"/>
                          </a:lnTo>
                          <a:lnTo>
                            <a:pt x="24418" y="30026"/>
                          </a:lnTo>
                          <a:lnTo>
                            <a:pt x="24439" y="30214"/>
                          </a:lnTo>
                          <a:lnTo>
                            <a:pt x="24523" y="30340"/>
                          </a:lnTo>
                          <a:lnTo>
                            <a:pt x="24606" y="30340"/>
                          </a:lnTo>
                          <a:lnTo>
                            <a:pt x="24669" y="30256"/>
                          </a:lnTo>
                          <a:lnTo>
                            <a:pt x="24627" y="30235"/>
                          </a:lnTo>
                          <a:lnTo>
                            <a:pt x="24606" y="30193"/>
                          </a:lnTo>
                          <a:lnTo>
                            <a:pt x="24732" y="30152"/>
                          </a:lnTo>
                          <a:lnTo>
                            <a:pt x="24941" y="30256"/>
                          </a:lnTo>
                          <a:lnTo>
                            <a:pt x="25025" y="30256"/>
                          </a:lnTo>
                          <a:lnTo>
                            <a:pt x="25088" y="30193"/>
                          </a:lnTo>
                          <a:lnTo>
                            <a:pt x="25150" y="30214"/>
                          </a:lnTo>
                          <a:lnTo>
                            <a:pt x="25088" y="30319"/>
                          </a:lnTo>
                          <a:lnTo>
                            <a:pt x="25025" y="30361"/>
                          </a:lnTo>
                          <a:lnTo>
                            <a:pt x="25025" y="30528"/>
                          </a:lnTo>
                          <a:lnTo>
                            <a:pt x="25088" y="30633"/>
                          </a:lnTo>
                          <a:lnTo>
                            <a:pt x="25171" y="30633"/>
                          </a:lnTo>
                          <a:lnTo>
                            <a:pt x="25255" y="30549"/>
                          </a:lnTo>
                          <a:lnTo>
                            <a:pt x="25381" y="30528"/>
                          </a:lnTo>
                          <a:lnTo>
                            <a:pt x="25611" y="30570"/>
                          </a:lnTo>
                          <a:lnTo>
                            <a:pt x="25673" y="30612"/>
                          </a:lnTo>
                          <a:lnTo>
                            <a:pt x="25757" y="30549"/>
                          </a:lnTo>
                          <a:lnTo>
                            <a:pt x="25715" y="30424"/>
                          </a:lnTo>
                          <a:lnTo>
                            <a:pt x="25820" y="30361"/>
                          </a:lnTo>
                          <a:lnTo>
                            <a:pt x="25987" y="30340"/>
                          </a:lnTo>
                          <a:lnTo>
                            <a:pt x="26092" y="30256"/>
                          </a:lnTo>
                          <a:lnTo>
                            <a:pt x="26134" y="30152"/>
                          </a:lnTo>
                          <a:lnTo>
                            <a:pt x="26217" y="30089"/>
                          </a:lnTo>
                          <a:lnTo>
                            <a:pt x="26217" y="30005"/>
                          </a:lnTo>
                          <a:lnTo>
                            <a:pt x="26343" y="29880"/>
                          </a:lnTo>
                          <a:lnTo>
                            <a:pt x="26448" y="29838"/>
                          </a:lnTo>
                          <a:lnTo>
                            <a:pt x="26531" y="29733"/>
                          </a:lnTo>
                          <a:lnTo>
                            <a:pt x="26657" y="29712"/>
                          </a:lnTo>
                          <a:lnTo>
                            <a:pt x="26824" y="29670"/>
                          </a:lnTo>
                          <a:lnTo>
                            <a:pt x="26866" y="29712"/>
                          </a:lnTo>
                          <a:lnTo>
                            <a:pt x="26866" y="29817"/>
                          </a:lnTo>
                          <a:lnTo>
                            <a:pt x="27138" y="29900"/>
                          </a:lnTo>
                          <a:lnTo>
                            <a:pt x="27054" y="29921"/>
                          </a:lnTo>
                          <a:lnTo>
                            <a:pt x="27117" y="30005"/>
                          </a:lnTo>
                          <a:lnTo>
                            <a:pt x="28163" y="30800"/>
                          </a:lnTo>
                          <a:lnTo>
                            <a:pt x="29565" y="32579"/>
                          </a:lnTo>
                          <a:lnTo>
                            <a:pt x="29712" y="32537"/>
                          </a:lnTo>
                          <a:lnTo>
                            <a:pt x="29816" y="32495"/>
                          </a:lnTo>
                          <a:lnTo>
                            <a:pt x="29837" y="32411"/>
                          </a:lnTo>
                          <a:lnTo>
                            <a:pt x="29816" y="32390"/>
                          </a:lnTo>
                          <a:lnTo>
                            <a:pt x="29816" y="32265"/>
                          </a:lnTo>
                          <a:lnTo>
                            <a:pt x="29879" y="32202"/>
                          </a:lnTo>
                          <a:lnTo>
                            <a:pt x="30047" y="32286"/>
                          </a:lnTo>
                          <a:lnTo>
                            <a:pt x="30026" y="32369"/>
                          </a:lnTo>
                          <a:lnTo>
                            <a:pt x="30026" y="32432"/>
                          </a:lnTo>
                          <a:lnTo>
                            <a:pt x="30151" y="32474"/>
                          </a:lnTo>
                          <a:lnTo>
                            <a:pt x="30214" y="32537"/>
                          </a:lnTo>
                          <a:lnTo>
                            <a:pt x="30319" y="32537"/>
                          </a:lnTo>
                          <a:lnTo>
                            <a:pt x="30402" y="32495"/>
                          </a:lnTo>
                          <a:lnTo>
                            <a:pt x="30507" y="32474"/>
                          </a:lnTo>
                          <a:lnTo>
                            <a:pt x="30674" y="32537"/>
                          </a:lnTo>
                          <a:lnTo>
                            <a:pt x="30800" y="32495"/>
                          </a:lnTo>
                          <a:lnTo>
                            <a:pt x="30904" y="32516"/>
                          </a:lnTo>
                          <a:lnTo>
                            <a:pt x="31009" y="32474"/>
                          </a:lnTo>
                          <a:lnTo>
                            <a:pt x="31030" y="32411"/>
                          </a:lnTo>
                          <a:lnTo>
                            <a:pt x="31009" y="32369"/>
                          </a:lnTo>
                          <a:lnTo>
                            <a:pt x="31030" y="32307"/>
                          </a:lnTo>
                          <a:lnTo>
                            <a:pt x="31218" y="32286"/>
                          </a:lnTo>
                          <a:lnTo>
                            <a:pt x="31427" y="32286"/>
                          </a:lnTo>
                          <a:lnTo>
                            <a:pt x="31616" y="32328"/>
                          </a:lnTo>
                          <a:lnTo>
                            <a:pt x="31783" y="32474"/>
                          </a:lnTo>
                          <a:lnTo>
                            <a:pt x="31888" y="32621"/>
                          </a:lnTo>
                          <a:lnTo>
                            <a:pt x="31951" y="32746"/>
                          </a:lnTo>
                          <a:lnTo>
                            <a:pt x="32013" y="32746"/>
                          </a:lnTo>
                          <a:lnTo>
                            <a:pt x="32139" y="32788"/>
                          </a:lnTo>
                          <a:lnTo>
                            <a:pt x="32264" y="32851"/>
                          </a:lnTo>
                          <a:lnTo>
                            <a:pt x="32327" y="32851"/>
                          </a:lnTo>
                          <a:lnTo>
                            <a:pt x="32390" y="32913"/>
                          </a:lnTo>
                          <a:lnTo>
                            <a:pt x="32390" y="32997"/>
                          </a:lnTo>
                          <a:lnTo>
                            <a:pt x="32369" y="33039"/>
                          </a:lnTo>
                          <a:lnTo>
                            <a:pt x="32369" y="33144"/>
                          </a:lnTo>
                          <a:lnTo>
                            <a:pt x="32390" y="33227"/>
                          </a:lnTo>
                          <a:lnTo>
                            <a:pt x="32453" y="33269"/>
                          </a:lnTo>
                          <a:lnTo>
                            <a:pt x="32474" y="33311"/>
                          </a:lnTo>
                          <a:lnTo>
                            <a:pt x="32536" y="33311"/>
                          </a:lnTo>
                          <a:lnTo>
                            <a:pt x="32641" y="33353"/>
                          </a:lnTo>
                          <a:lnTo>
                            <a:pt x="32704" y="33416"/>
                          </a:lnTo>
                          <a:lnTo>
                            <a:pt x="32746" y="33353"/>
                          </a:lnTo>
                          <a:lnTo>
                            <a:pt x="32850" y="33311"/>
                          </a:lnTo>
                          <a:lnTo>
                            <a:pt x="33101" y="33269"/>
                          </a:lnTo>
                          <a:lnTo>
                            <a:pt x="33227" y="33248"/>
                          </a:lnTo>
                          <a:lnTo>
                            <a:pt x="33290" y="33144"/>
                          </a:lnTo>
                          <a:lnTo>
                            <a:pt x="33394" y="33102"/>
                          </a:lnTo>
                          <a:lnTo>
                            <a:pt x="33436" y="33123"/>
                          </a:lnTo>
                          <a:lnTo>
                            <a:pt x="33394" y="33248"/>
                          </a:lnTo>
                          <a:lnTo>
                            <a:pt x="33415" y="33353"/>
                          </a:lnTo>
                          <a:lnTo>
                            <a:pt x="33499" y="33374"/>
                          </a:lnTo>
                          <a:lnTo>
                            <a:pt x="33624" y="33478"/>
                          </a:lnTo>
                          <a:lnTo>
                            <a:pt x="33792" y="33541"/>
                          </a:lnTo>
                          <a:lnTo>
                            <a:pt x="33813" y="33562"/>
                          </a:lnTo>
                          <a:lnTo>
                            <a:pt x="33896" y="33562"/>
                          </a:lnTo>
                          <a:lnTo>
                            <a:pt x="34001" y="33625"/>
                          </a:lnTo>
                          <a:lnTo>
                            <a:pt x="34043" y="33625"/>
                          </a:lnTo>
                          <a:lnTo>
                            <a:pt x="34043" y="33583"/>
                          </a:lnTo>
                          <a:lnTo>
                            <a:pt x="34127" y="33374"/>
                          </a:lnTo>
                          <a:lnTo>
                            <a:pt x="34231" y="33332"/>
                          </a:lnTo>
                          <a:lnTo>
                            <a:pt x="34482" y="33332"/>
                          </a:lnTo>
                          <a:lnTo>
                            <a:pt x="34524" y="33269"/>
                          </a:lnTo>
                          <a:lnTo>
                            <a:pt x="34629" y="33165"/>
                          </a:lnTo>
                          <a:lnTo>
                            <a:pt x="34796" y="33102"/>
                          </a:lnTo>
                          <a:lnTo>
                            <a:pt x="34796" y="32997"/>
                          </a:lnTo>
                          <a:lnTo>
                            <a:pt x="34859" y="32893"/>
                          </a:lnTo>
                          <a:lnTo>
                            <a:pt x="35005" y="32809"/>
                          </a:lnTo>
                          <a:lnTo>
                            <a:pt x="35005" y="32725"/>
                          </a:lnTo>
                          <a:lnTo>
                            <a:pt x="35110" y="32621"/>
                          </a:lnTo>
                          <a:lnTo>
                            <a:pt x="35215" y="32600"/>
                          </a:lnTo>
                          <a:lnTo>
                            <a:pt x="35298" y="32495"/>
                          </a:lnTo>
                          <a:lnTo>
                            <a:pt x="35361" y="32432"/>
                          </a:lnTo>
                          <a:lnTo>
                            <a:pt x="35298" y="32390"/>
                          </a:lnTo>
                          <a:lnTo>
                            <a:pt x="35298" y="32307"/>
                          </a:lnTo>
                          <a:lnTo>
                            <a:pt x="35319" y="32265"/>
                          </a:lnTo>
                          <a:lnTo>
                            <a:pt x="35508" y="32307"/>
                          </a:lnTo>
                          <a:lnTo>
                            <a:pt x="35591" y="32265"/>
                          </a:lnTo>
                          <a:lnTo>
                            <a:pt x="35633" y="32097"/>
                          </a:lnTo>
                          <a:lnTo>
                            <a:pt x="35717" y="32077"/>
                          </a:lnTo>
                          <a:lnTo>
                            <a:pt x="35926" y="32056"/>
                          </a:lnTo>
                          <a:lnTo>
                            <a:pt x="36031" y="32014"/>
                          </a:lnTo>
                          <a:lnTo>
                            <a:pt x="36261" y="32014"/>
                          </a:lnTo>
                          <a:lnTo>
                            <a:pt x="36345" y="31972"/>
                          </a:lnTo>
                          <a:lnTo>
                            <a:pt x="36365" y="31972"/>
                          </a:lnTo>
                          <a:lnTo>
                            <a:pt x="36449" y="32077"/>
                          </a:lnTo>
                          <a:lnTo>
                            <a:pt x="36449" y="32160"/>
                          </a:lnTo>
                          <a:lnTo>
                            <a:pt x="36533" y="32223"/>
                          </a:lnTo>
                          <a:lnTo>
                            <a:pt x="36658" y="32223"/>
                          </a:lnTo>
                          <a:lnTo>
                            <a:pt x="36700" y="32202"/>
                          </a:lnTo>
                          <a:lnTo>
                            <a:pt x="36805" y="32202"/>
                          </a:lnTo>
                          <a:lnTo>
                            <a:pt x="36889" y="32160"/>
                          </a:lnTo>
                          <a:lnTo>
                            <a:pt x="37077" y="32160"/>
                          </a:lnTo>
                          <a:lnTo>
                            <a:pt x="37098" y="32223"/>
                          </a:lnTo>
                          <a:lnTo>
                            <a:pt x="37119" y="32328"/>
                          </a:lnTo>
                          <a:lnTo>
                            <a:pt x="37161" y="32411"/>
                          </a:lnTo>
                          <a:lnTo>
                            <a:pt x="37453" y="32579"/>
                          </a:lnTo>
                          <a:lnTo>
                            <a:pt x="37537" y="32641"/>
                          </a:lnTo>
                          <a:lnTo>
                            <a:pt x="37746" y="32746"/>
                          </a:lnTo>
                          <a:lnTo>
                            <a:pt x="37830" y="32704"/>
                          </a:lnTo>
                          <a:lnTo>
                            <a:pt x="37935" y="32641"/>
                          </a:lnTo>
                          <a:lnTo>
                            <a:pt x="38060" y="32579"/>
                          </a:lnTo>
                          <a:lnTo>
                            <a:pt x="38165" y="32579"/>
                          </a:lnTo>
                          <a:lnTo>
                            <a:pt x="38269" y="32600"/>
                          </a:lnTo>
                          <a:lnTo>
                            <a:pt x="38353" y="32641"/>
                          </a:lnTo>
                          <a:lnTo>
                            <a:pt x="38437" y="32621"/>
                          </a:lnTo>
                          <a:lnTo>
                            <a:pt x="38688" y="32621"/>
                          </a:lnTo>
                          <a:lnTo>
                            <a:pt x="38793" y="32683"/>
                          </a:lnTo>
                          <a:lnTo>
                            <a:pt x="38897" y="32683"/>
                          </a:lnTo>
                          <a:lnTo>
                            <a:pt x="38939" y="32641"/>
                          </a:lnTo>
                          <a:lnTo>
                            <a:pt x="39044" y="32683"/>
                          </a:lnTo>
                          <a:lnTo>
                            <a:pt x="39211" y="32641"/>
                          </a:lnTo>
                          <a:lnTo>
                            <a:pt x="39316" y="32474"/>
                          </a:lnTo>
                          <a:lnTo>
                            <a:pt x="39274" y="32390"/>
                          </a:lnTo>
                          <a:lnTo>
                            <a:pt x="39169" y="32307"/>
                          </a:lnTo>
                          <a:lnTo>
                            <a:pt x="39169" y="32118"/>
                          </a:lnTo>
                          <a:lnTo>
                            <a:pt x="39190" y="31951"/>
                          </a:lnTo>
                          <a:lnTo>
                            <a:pt x="39169" y="31867"/>
                          </a:lnTo>
                          <a:lnTo>
                            <a:pt x="39065" y="31846"/>
                          </a:lnTo>
                          <a:lnTo>
                            <a:pt x="39002" y="31763"/>
                          </a:lnTo>
                          <a:lnTo>
                            <a:pt x="38834" y="31700"/>
                          </a:lnTo>
                          <a:lnTo>
                            <a:pt x="38772" y="31574"/>
                          </a:lnTo>
                          <a:lnTo>
                            <a:pt x="38772" y="31281"/>
                          </a:lnTo>
                          <a:lnTo>
                            <a:pt x="38876" y="31156"/>
                          </a:lnTo>
                          <a:lnTo>
                            <a:pt x="38876" y="31072"/>
                          </a:lnTo>
                          <a:lnTo>
                            <a:pt x="38939" y="30968"/>
                          </a:lnTo>
                          <a:lnTo>
                            <a:pt x="39044" y="30947"/>
                          </a:lnTo>
                          <a:lnTo>
                            <a:pt x="39086" y="30968"/>
                          </a:lnTo>
                          <a:lnTo>
                            <a:pt x="39148" y="30863"/>
                          </a:lnTo>
                          <a:lnTo>
                            <a:pt x="39106" y="30758"/>
                          </a:lnTo>
                          <a:lnTo>
                            <a:pt x="39148" y="30696"/>
                          </a:lnTo>
                          <a:lnTo>
                            <a:pt x="39211" y="30633"/>
                          </a:lnTo>
                          <a:lnTo>
                            <a:pt x="39316" y="30633"/>
                          </a:lnTo>
                          <a:lnTo>
                            <a:pt x="39399" y="30696"/>
                          </a:lnTo>
                          <a:lnTo>
                            <a:pt x="39567" y="30737"/>
                          </a:lnTo>
                          <a:lnTo>
                            <a:pt x="39713" y="30821"/>
                          </a:lnTo>
                          <a:lnTo>
                            <a:pt x="39734" y="30863"/>
                          </a:lnTo>
                          <a:lnTo>
                            <a:pt x="39881" y="30926"/>
                          </a:lnTo>
                          <a:lnTo>
                            <a:pt x="40236" y="30926"/>
                          </a:lnTo>
                          <a:lnTo>
                            <a:pt x="40320" y="30968"/>
                          </a:lnTo>
                          <a:lnTo>
                            <a:pt x="40362" y="31030"/>
                          </a:lnTo>
                          <a:lnTo>
                            <a:pt x="40529" y="31051"/>
                          </a:lnTo>
                          <a:lnTo>
                            <a:pt x="40613" y="31114"/>
                          </a:lnTo>
                          <a:lnTo>
                            <a:pt x="40718" y="31135"/>
                          </a:lnTo>
                          <a:lnTo>
                            <a:pt x="40948" y="31135"/>
                          </a:lnTo>
                          <a:lnTo>
                            <a:pt x="41031" y="31156"/>
                          </a:lnTo>
                          <a:lnTo>
                            <a:pt x="41073" y="31240"/>
                          </a:lnTo>
                          <a:lnTo>
                            <a:pt x="41073" y="31323"/>
                          </a:lnTo>
                          <a:lnTo>
                            <a:pt x="41136" y="31386"/>
                          </a:lnTo>
                          <a:lnTo>
                            <a:pt x="41136" y="31470"/>
                          </a:lnTo>
                          <a:lnTo>
                            <a:pt x="41178" y="31533"/>
                          </a:lnTo>
                          <a:lnTo>
                            <a:pt x="41241" y="31658"/>
                          </a:lnTo>
                          <a:lnTo>
                            <a:pt x="41241" y="31763"/>
                          </a:lnTo>
                          <a:lnTo>
                            <a:pt x="41303" y="31805"/>
                          </a:lnTo>
                          <a:lnTo>
                            <a:pt x="41387" y="31805"/>
                          </a:lnTo>
                          <a:lnTo>
                            <a:pt x="41492" y="31909"/>
                          </a:lnTo>
                          <a:lnTo>
                            <a:pt x="41513" y="31972"/>
                          </a:lnTo>
                          <a:lnTo>
                            <a:pt x="41680" y="32014"/>
                          </a:lnTo>
                          <a:lnTo>
                            <a:pt x="41868" y="32118"/>
                          </a:lnTo>
                          <a:lnTo>
                            <a:pt x="41931" y="32118"/>
                          </a:lnTo>
                          <a:lnTo>
                            <a:pt x="41994" y="32077"/>
                          </a:lnTo>
                          <a:lnTo>
                            <a:pt x="42182" y="32077"/>
                          </a:lnTo>
                          <a:lnTo>
                            <a:pt x="42245" y="32014"/>
                          </a:lnTo>
                          <a:lnTo>
                            <a:pt x="42329" y="32014"/>
                          </a:lnTo>
                          <a:lnTo>
                            <a:pt x="42412" y="32056"/>
                          </a:lnTo>
                          <a:lnTo>
                            <a:pt x="42496" y="32014"/>
                          </a:lnTo>
                          <a:lnTo>
                            <a:pt x="42601" y="31909"/>
                          </a:lnTo>
                          <a:lnTo>
                            <a:pt x="42747" y="31867"/>
                          </a:lnTo>
                          <a:lnTo>
                            <a:pt x="42977" y="31846"/>
                          </a:lnTo>
                          <a:lnTo>
                            <a:pt x="43124" y="31763"/>
                          </a:lnTo>
                          <a:lnTo>
                            <a:pt x="43270" y="31763"/>
                          </a:lnTo>
                          <a:lnTo>
                            <a:pt x="43396" y="31700"/>
                          </a:lnTo>
                          <a:lnTo>
                            <a:pt x="43542" y="31784"/>
                          </a:lnTo>
                          <a:lnTo>
                            <a:pt x="43710" y="31805"/>
                          </a:lnTo>
                          <a:lnTo>
                            <a:pt x="43961" y="31805"/>
                          </a:lnTo>
                          <a:lnTo>
                            <a:pt x="44065" y="31972"/>
                          </a:lnTo>
                          <a:lnTo>
                            <a:pt x="44275" y="32056"/>
                          </a:lnTo>
                          <a:lnTo>
                            <a:pt x="44421" y="32056"/>
                          </a:lnTo>
                          <a:lnTo>
                            <a:pt x="44547" y="32014"/>
                          </a:lnTo>
                          <a:lnTo>
                            <a:pt x="44609" y="32077"/>
                          </a:lnTo>
                          <a:lnTo>
                            <a:pt x="44651" y="32265"/>
                          </a:lnTo>
                          <a:lnTo>
                            <a:pt x="44756" y="32328"/>
                          </a:lnTo>
                          <a:lnTo>
                            <a:pt x="44840" y="32390"/>
                          </a:lnTo>
                          <a:lnTo>
                            <a:pt x="44923" y="32411"/>
                          </a:lnTo>
                          <a:lnTo>
                            <a:pt x="45028" y="32516"/>
                          </a:lnTo>
                          <a:lnTo>
                            <a:pt x="45112" y="32516"/>
                          </a:lnTo>
                          <a:lnTo>
                            <a:pt x="45363" y="32495"/>
                          </a:lnTo>
                          <a:lnTo>
                            <a:pt x="45593" y="32579"/>
                          </a:lnTo>
                          <a:lnTo>
                            <a:pt x="45948" y="32579"/>
                          </a:lnTo>
                          <a:lnTo>
                            <a:pt x="46095" y="32537"/>
                          </a:lnTo>
                          <a:lnTo>
                            <a:pt x="46158" y="32495"/>
                          </a:lnTo>
                          <a:lnTo>
                            <a:pt x="46283" y="32495"/>
                          </a:lnTo>
                          <a:lnTo>
                            <a:pt x="46388" y="32537"/>
                          </a:lnTo>
                          <a:lnTo>
                            <a:pt x="46472" y="32537"/>
                          </a:lnTo>
                          <a:lnTo>
                            <a:pt x="46534" y="32411"/>
                          </a:lnTo>
                          <a:lnTo>
                            <a:pt x="46744" y="32286"/>
                          </a:lnTo>
                          <a:lnTo>
                            <a:pt x="46890" y="32286"/>
                          </a:lnTo>
                          <a:lnTo>
                            <a:pt x="46953" y="32181"/>
                          </a:lnTo>
                          <a:lnTo>
                            <a:pt x="47329" y="32181"/>
                          </a:lnTo>
                          <a:lnTo>
                            <a:pt x="47434" y="32077"/>
                          </a:lnTo>
                          <a:lnTo>
                            <a:pt x="47455" y="31972"/>
                          </a:lnTo>
                          <a:lnTo>
                            <a:pt x="47455" y="31909"/>
                          </a:lnTo>
                          <a:lnTo>
                            <a:pt x="47539" y="31805"/>
                          </a:lnTo>
                          <a:lnTo>
                            <a:pt x="47664" y="31763"/>
                          </a:lnTo>
                          <a:lnTo>
                            <a:pt x="47748" y="31679"/>
                          </a:lnTo>
                          <a:lnTo>
                            <a:pt x="47790" y="31553"/>
                          </a:lnTo>
                          <a:lnTo>
                            <a:pt x="47873" y="31470"/>
                          </a:lnTo>
                          <a:lnTo>
                            <a:pt x="47978" y="31470"/>
                          </a:lnTo>
                          <a:lnTo>
                            <a:pt x="47999" y="31491"/>
                          </a:lnTo>
                          <a:lnTo>
                            <a:pt x="48187" y="31449"/>
                          </a:lnTo>
                          <a:lnTo>
                            <a:pt x="48292" y="31449"/>
                          </a:lnTo>
                          <a:lnTo>
                            <a:pt x="48417" y="31533"/>
                          </a:lnTo>
                          <a:lnTo>
                            <a:pt x="48501" y="31637"/>
                          </a:lnTo>
                          <a:lnTo>
                            <a:pt x="48585" y="31658"/>
                          </a:lnTo>
                          <a:lnTo>
                            <a:pt x="48689" y="31595"/>
                          </a:lnTo>
                          <a:lnTo>
                            <a:pt x="48731" y="31658"/>
                          </a:lnTo>
                          <a:lnTo>
                            <a:pt x="48836" y="31658"/>
                          </a:lnTo>
                          <a:lnTo>
                            <a:pt x="48982" y="31574"/>
                          </a:lnTo>
                          <a:lnTo>
                            <a:pt x="48982" y="31533"/>
                          </a:lnTo>
                          <a:lnTo>
                            <a:pt x="49150" y="31491"/>
                          </a:lnTo>
                          <a:lnTo>
                            <a:pt x="49359" y="31574"/>
                          </a:lnTo>
                          <a:lnTo>
                            <a:pt x="49422" y="31637"/>
                          </a:lnTo>
                          <a:lnTo>
                            <a:pt x="49464" y="31595"/>
                          </a:lnTo>
                          <a:lnTo>
                            <a:pt x="49547" y="31595"/>
                          </a:lnTo>
                          <a:lnTo>
                            <a:pt x="49568" y="31658"/>
                          </a:lnTo>
                          <a:lnTo>
                            <a:pt x="49673" y="31637"/>
                          </a:lnTo>
                          <a:lnTo>
                            <a:pt x="49840" y="31658"/>
                          </a:lnTo>
                          <a:lnTo>
                            <a:pt x="49924" y="31742"/>
                          </a:lnTo>
                          <a:lnTo>
                            <a:pt x="49966" y="31742"/>
                          </a:lnTo>
                          <a:lnTo>
                            <a:pt x="50259" y="31470"/>
                          </a:lnTo>
                          <a:lnTo>
                            <a:pt x="50384" y="31365"/>
                          </a:lnTo>
                          <a:lnTo>
                            <a:pt x="50594" y="31344"/>
                          </a:lnTo>
                          <a:lnTo>
                            <a:pt x="50677" y="31260"/>
                          </a:lnTo>
                          <a:lnTo>
                            <a:pt x="50698" y="31156"/>
                          </a:lnTo>
                          <a:lnTo>
                            <a:pt x="50677" y="31030"/>
                          </a:lnTo>
                          <a:lnTo>
                            <a:pt x="50614" y="31009"/>
                          </a:lnTo>
                          <a:lnTo>
                            <a:pt x="50573" y="31030"/>
                          </a:lnTo>
                          <a:lnTo>
                            <a:pt x="50510" y="31009"/>
                          </a:lnTo>
                          <a:lnTo>
                            <a:pt x="50468" y="31009"/>
                          </a:lnTo>
                          <a:lnTo>
                            <a:pt x="50468" y="30842"/>
                          </a:lnTo>
                          <a:lnTo>
                            <a:pt x="50489" y="30800"/>
                          </a:lnTo>
                          <a:lnTo>
                            <a:pt x="50489" y="30633"/>
                          </a:lnTo>
                          <a:lnTo>
                            <a:pt x="50447" y="30528"/>
                          </a:lnTo>
                          <a:lnTo>
                            <a:pt x="50468" y="30444"/>
                          </a:lnTo>
                          <a:lnTo>
                            <a:pt x="50552" y="30424"/>
                          </a:lnTo>
                          <a:lnTo>
                            <a:pt x="50552" y="30319"/>
                          </a:lnTo>
                          <a:lnTo>
                            <a:pt x="50468" y="30235"/>
                          </a:lnTo>
                          <a:lnTo>
                            <a:pt x="50447" y="30110"/>
                          </a:lnTo>
                          <a:lnTo>
                            <a:pt x="50468" y="30068"/>
                          </a:lnTo>
                          <a:lnTo>
                            <a:pt x="50405" y="29963"/>
                          </a:lnTo>
                          <a:lnTo>
                            <a:pt x="50405" y="29859"/>
                          </a:lnTo>
                          <a:lnTo>
                            <a:pt x="50489" y="29754"/>
                          </a:lnTo>
                          <a:lnTo>
                            <a:pt x="50573" y="29691"/>
                          </a:lnTo>
                          <a:lnTo>
                            <a:pt x="50594" y="29566"/>
                          </a:lnTo>
                          <a:lnTo>
                            <a:pt x="50677" y="29461"/>
                          </a:lnTo>
                          <a:lnTo>
                            <a:pt x="50761" y="29398"/>
                          </a:lnTo>
                          <a:lnTo>
                            <a:pt x="50761" y="29273"/>
                          </a:lnTo>
                          <a:lnTo>
                            <a:pt x="50719" y="29189"/>
                          </a:lnTo>
                          <a:lnTo>
                            <a:pt x="50719" y="29126"/>
                          </a:lnTo>
                          <a:lnTo>
                            <a:pt x="50656" y="29064"/>
                          </a:lnTo>
                          <a:lnTo>
                            <a:pt x="50594" y="28959"/>
                          </a:lnTo>
                          <a:lnTo>
                            <a:pt x="50510" y="28833"/>
                          </a:lnTo>
                          <a:lnTo>
                            <a:pt x="50447" y="28812"/>
                          </a:lnTo>
                          <a:lnTo>
                            <a:pt x="50363" y="28833"/>
                          </a:lnTo>
                          <a:lnTo>
                            <a:pt x="50238" y="28917"/>
                          </a:lnTo>
                          <a:lnTo>
                            <a:pt x="50175" y="28917"/>
                          </a:lnTo>
                          <a:lnTo>
                            <a:pt x="50154" y="28854"/>
                          </a:lnTo>
                          <a:lnTo>
                            <a:pt x="50154" y="28603"/>
                          </a:lnTo>
                          <a:lnTo>
                            <a:pt x="50175" y="28540"/>
                          </a:lnTo>
                          <a:lnTo>
                            <a:pt x="50175" y="28499"/>
                          </a:lnTo>
                          <a:lnTo>
                            <a:pt x="50238" y="28436"/>
                          </a:lnTo>
                          <a:lnTo>
                            <a:pt x="50259" y="28331"/>
                          </a:lnTo>
                          <a:lnTo>
                            <a:pt x="50342" y="28227"/>
                          </a:lnTo>
                          <a:lnTo>
                            <a:pt x="50342" y="28143"/>
                          </a:lnTo>
                          <a:lnTo>
                            <a:pt x="50384" y="28101"/>
                          </a:lnTo>
                          <a:lnTo>
                            <a:pt x="50552" y="28080"/>
                          </a:lnTo>
                          <a:lnTo>
                            <a:pt x="50614" y="28038"/>
                          </a:lnTo>
                          <a:lnTo>
                            <a:pt x="50698" y="28038"/>
                          </a:lnTo>
                          <a:lnTo>
                            <a:pt x="50719" y="28017"/>
                          </a:lnTo>
                          <a:lnTo>
                            <a:pt x="50803" y="28017"/>
                          </a:lnTo>
                          <a:lnTo>
                            <a:pt x="50886" y="27996"/>
                          </a:lnTo>
                          <a:lnTo>
                            <a:pt x="50928" y="27913"/>
                          </a:lnTo>
                          <a:lnTo>
                            <a:pt x="51033" y="27913"/>
                          </a:lnTo>
                          <a:lnTo>
                            <a:pt x="51117" y="27829"/>
                          </a:lnTo>
                          <a:lnTo>
                            <a:pt x="51242" y="27871"/>
                          </a:lnTo>
                          <a:lnTo>
                            <a:pt x="51451" y="27871"/>
                          </a:lnTo>
                          <a:lnTo>
                            <a:pt x="51514" y="27808"/>
                          </a:lnTo>
                          <a:lnTo>
                            <a:pt x="51556" y="27808"/>
                          </a:lnTo>
                          <a:lnTo>
                            <a:pt x="51598" y="27724"/>
                          </a:lnTo>
                          <a:lnTo>
                            <a:pt x="51744" y="27703"/>
                          </a:lnTo>
                          <a:lnTo>
                            <a:pt x="51765" y="27683"/>
                          </a:lnTo>
                          <a:lnTo>
                            <a:pt x="51849" y="27703"/>
                          </a:lnTo>
                          <a:lnTo>
                            <a:pt x="51933" y="27703"/>
                          </a:lnTo>
                          <a:lnTo>
                            <a:pt x="52016" y="27745"/>
                          </a:lnTo>
                          <a:lnTo>
                            <a:pt x="52184" y="27787"/>
                          </a:lnTo>
                          <a:lnTo>
                            <a:pt x="52267" y="27829"/>
                          </a:lnTo>
                          <a:lnTo>
                            <a:pt x="52288" y="27892"/>
                          </a:lnTo>
                          <a:lnTo>
                            <a:pt x="52435" y="27892"/>
                          </a:lnTo>
                          <a:lnTo>
                            <a:pt x="52498" y="27850"/>
                          </a:lnTo>
                          <a:lnTo>
                            <a:pt x="52539" y="27892"/>
                          </a:lnTo>
                          <a:lnTo>
                            <a:pt x="52644" y="27934"/>
                          </a:lnTo>
                          <a:lnTo>
                            <a:pt x="52686" y="27913"/>
                          </a:lnTo>
                          <a:lnTo>
                            <a:pt x="52686" y="27829"/>
                          </a:lnTo>
                          <a:lnTo>
                            <a:pt x="52749" y="27808"/>
                          </a:lnTo>
                          <a:lnTo>
                            <a:pt x="52790" y="27829"/>
                          </a:lnTo>
                          <a:lnTo>
                            <a:pt x="52874" y="27829"/>
                          </a:lnTo>
                          <a:lnTo>
                            <a:pt x="52916" y="27808"/>
                          </a:lnTo>
                          <a:lnTo>
                            <a:pt x="52979" y="27892"/>
                          </a:lnTo>
                          <a:lnTo>
                            <a:pt x="53021" y="27892"/>
                          </a:lnTo>
                          <a:lnTo>
                            <a:pt x="53104" y="27913"/>
                          </a:lnTo>
                          <a:lnTo>
                            <a:pt x="53125" y="27955"/>
                          </a:lnTo>
                          <a:lnTo>
                            <a:pt x="53104" y="28017"/>
                          </a:lnTo>
                          <a:lnTo>
                            <a:pt x="53125" y="28059"/>
                          </a:lnTo>
                          <a:lnTo>
                            <a:pt x="53188" y="28059"/>
                          </a:lnTo>
                          <a:lnTo>
                            <a:pt x="53209" y="28122"/>
                          </a:lnTo>
                          <a:lnTo>
                            <a:pt x="53272" y="28059"/>
                          </a:lnTo>
                          <a:lnTo>
                            <a:pt x="53335" y="28101"/>
                          </a:lnTo>
                          <a:lnTo>
                            <a:pt x="53376" y="28143"/>
                          </a:lnTo>
                          <a:lnTo>
                            <a:pt x="53335" y="28206"/>
                          </a:lnTo>
                          <a:lnTo>
                            <a:pt x="53376" y="28247"/>
                          </a:lnTo>
                          <a:lnTo>
                            <a:pt x="53481" y="28268"/>
                          </a:lnTo>
                          <a:lnTo>
                            <a:pt x="53523" y="28268"/>
                          </a:lnTo>
                          <a:lnTo>
                            <a:pt x="53586" y="28310"/>
                          </a:lnTo>
                          <a:lnTo>
                            <a:pt x="53586" y="28352"/>
                          </a:lnTo>
                          <a:lnTo>
                            <a:pt x="53627" y="28373"/>
                          </a:lnTo>
                          <a:lnTo>
                            <a:pt x="53690" y="28457"/>
                          </a:lnTo>
                          <a:lnTo>
                            <a:pt x="53690" y="28540"/>
                          </a:lnTo>
                          <a:lnTo>
                            <a:pt x="53711" y="28624"/>
                          </a:lnTo>
                          <a:lnTo>
                            <a:pt x="53711" y="28666"/>
                          </a:lnTo>
                          <a:lnTo>
                            <a:pt x="53732" y="28687"/>
                          </a:lnTo>
                          <a:lnTo>
                            <a:pt x="53899" y="28687"/>
                          </a:lnTo>
                          <a:lnTo>
                            <a:pt x="53920" y="28750"/>
                          </a:lnTo>
                          <a:lnTo>
                            <a:pt x="53899" y="28833"/>
                          </a:lnTo>
                          <a:lnTo>
                            <a:pt x="53899" y="28875"/>
                          </a:lnTo>
                          <a:lnTo>
                            <a:pt x="54025" y="28959"/>
                          </a:lnTo>
                          <a:lnTo>
                            <a:pt x="54067" y="29064"/>
                          </a:lnTo>
                          <a:lnTo>
                            <a:pt x="54151" y="29147"/>
                          </a:lnTo>
                          <a:lnTo>
                            <a:pt x="54171" y="29210"/>
                          </a:lnTo>
                          <a:lnTo>
                            <a:pt x="54234" y="29252"/>
                          </a:lnTo>
                          <a:lnTo>
                            <a:pt x="54255" y="29356"/>
                          </a:lnTo>
                          <a:lnTo>
                            <a:pt x="54339" y="29398"/>
                          </a:lnTo>
                          <a:lnTo>
                            <a:pt x="54339" y="29461"/>
                          </a:lnTo>
                          <a:lnTo>
                            <a:pt x="54318" y="29503"/>
                          </a:lnTo>
                          <a:lnTo>
                            <a:pt x="54339" y="29524"/>
                          </a:lnTo>
                          <a:lnTo>
                            <a:pt x="54381" y="29503"/>
                          </a:lnTo>
                          <a:lnTo>
                            <a:pt x="54443" y="29587"/>
                          </a:lnTo>
                          <a:lnTo>
                            <a:pt x="54464" y="29670"/>
                          </a:lnTo>
                          <a:lnTo>
                            <a:pt x="54569" y="29817"/>
                          </a:lnTo>
                          <a:lnTo>
                            <a:pt x="54778" y="29963"/>
                          </a:lnTo>
                          <a:lnTo>
                            <a:pt x="54799" y="30047"/>
                          </a:lnTo>
                          <a:lnTo>
                            <a:pt x="54841" y="30152"/>
                          </a:lnTo>
                          <a:lnTo>
                            <a:pt x="54883" y="30193"/>
                          </a:lnTo>
                          <a:lnTo>
                            <a:pt x="54883" y="30298"/>
                          </a:lnTo>
                          <a:lnTo>
                            <a:pt x="54967" y="30319"/>
                          </a:lnTo>
                          <a:lnTo>
                            <a:pt x="55008" y="30319"/>
                          </a:lnTo>
                          <a:lnTo>
                            <a:pt x="55050" y="30424"/>
                          </a:lnTo>
                          <a:lnTo>
                            <a:pt x="55050" y="30507"/>
                          </a:lnTo>
                          <a:lnTo>
                            <a:pt x="55092" y="30612"/>
                          </a:lnTo>
                          <a:lnTo>
                            <a:pt x="55218" y="30737"/>
                          </a:lnTo>
                          <a:lnTo>
                            <a:pt x="55322" y="30758"/>
                          </a:lnTo>
                          <a:lnTo>
                            <a:pt x="55385" y="30842"/>
                          </a:lnTo>
                          <a:lnTo>
                            <a:pt x="55469" y="30842"/>
                          </a:lnTo>
                          <a:lnTo>
                            <a:pt x="55511" y="30821"/>
                          </a:lnTo>
                          <a:lnTo>
                            <a:pt x="55573" y="30842"/>
                          </a:lnTo>
                          <a:lnTo>
                            <a:pt x="55615" y="30821"/>
                          </a:lnTo>
                          <a:lnTo>
                            <a:pt x="55741" y="30842"/>
                          </a:lnTo>
                          <a:lnTo>
                            <a:pt x="55803" y="30779"/>
                          </a:lnTo>
                          <a:lnTo>
                            <a:pt x="55887" y="30779"/>
                          </a:lnTo>
                          <a:lnTo>
                            <a:pt x="55887" y="30821"/>
                          </a:lnTo>
                          <a:lnTo>
                            <a:pt x="55824" y="30863"/>
                          </a:lnTo>
                          <a:lnTo>
                            <a:pt x="55845" y="30905"/>
                          </a:lnTo>
                          <a:lnTo>
                            <a:pt x="55992" y="30905"/>
                          </a:lnTo>
                          <a:lnTo>
                            <a:pt x="56034" y="30926"/>
                          </a:lnTo>
                          <a:lnTo>
                            <a:pt x="56055" y="30968"/>
                          </a:lnTo>
                          <a:lnTo>
                            <a:pt x="56138" y="31030"/>
                          </a:lnTo>
                          <a:lnTo>
                            <a:pt x="56159" y="30968"/>
                          </a:lnTo>
                          <a:lnTo>
                            <a:pt x="56222" y="30947"/>
                          </a:lnTo>
                          <a:lnTo>
                            <a:pt x="56264" y="30968"/>
                          </a:lnTo>
                          <a:lnTo>
                            <a:pt x="56306" y="30905"/>
                          </a:lnTo>
                          <a:lnTo>
                            <a:pt x="56348" y="30905"/>
                          </a:lnTo>
                          <a:lnTo>
                            <a:pt x="56410" y="30947"/>
                          </a:lnTo>
                          <a:lnTo>
                            <a:pt x="56431" y="31009"/>
                          </a:lnTo>
                          <a:lnTo>
                            <a:pt x="56473" y="31072"/>
                          </a:lnTo>
                          <a:lnTo>
                            <a:pt x="56536" y="31072"/>
                          </a:lnTo>
                          <a:lnTo>
                            <a:pt x="56557" y="31135"/>
                          </a:lnTo>
                          <a:lnTo>
                            <a:pt x="56620" y="31177"/>
                          </a:lnTo>
                          <a:lnTo>
                            <a:pt x="56640" y="31177"/>
                          </a:lnTo>
                          <a:lnTo>
                            <a:pt x="56682" y="31240"/>
                          </a:lnTo>
                          <a:lnTo>
                            <a:pt x="56724" y="31281"/>
                          </a:lnTo>
                          <a:lnTo>
                            <a:pt x="56850" y="31344"/>
                          </a:lnTo>
                          <a:lnTo>
                            <a:pt x="56871" y="31365"/>
                          </a:lnTo>
                          <a:lnTo>
                            <a:pt x="56933" y="31365"/>
                          </a:lnTo>
                          <a:lnTo>
                            <a:pt x="56975" y="31407"/>
                          </a:lnTo>
                          <a:lnTo>
                            <a:pt x="57059" y="31449"/>
                          </a:lnTo>
                          <a:lnTo>
                            <a:pt x="57122" y="31407"/>
                          </a:lnTo>
                          <a:lnTo>
                            <a:pt x="57184" y="31407"/>
                          </a:lnTo>
                          <a:lnTo>
                            <a:pt x="57247" y="31365"/>
                          </a:lnTo>
                          <a:lnTo>
                            <a:pt x="57289" y="31365"/>
                          </a:lnTo>
                          <a:lnTo>
                            <a:pt x="57352" y="31386"/>
                          </a:lnTo>
                          <a:lnTo>
                            <a:pt x="57352" y="31470"/>
                          </a:lnTo>
                          <a:lnTo>
                            <a:pt x="57289" y="31553"/>
                          </a:lnTo>
                          <a:lnTo>
                            <a:pt x="57289" y="31637"/>
                          </a:lnTo>
                          <a:lnTo>
                            <a:pt x="57289" y="31700"/>
                          </a:lnTo>
                          <a:lnTo>
                            <a:pt x="57394" y="31700"/>
                          </a:lnTo>
                          <a:lnTo>
                            <a:pt x="57436" y="31805"/>
                          </a:lnTo>
                          <a:lnTo>
                            <a:pt x="57456" y="31909"/>
                          </a:lnTo>
                          <a:lnTo>
                            <a:pt x="57436" y="32014"/>
                          </a:lnTo>
                          <a:lnTo>
                            <a:pt x="57394" y="32056"/>
                          </a:lnTo>
                          <a:lnTo>
                            <a:pt x="57394" y="32118"/>
                          </a:lnTo>
                          <a:lnTo>
                            <a:pt x="57498" y="32265"/>
                          </a:lnTo>
                          <a:lnTo>
                            <a:pt x="57561" y="32286"/>
                          </a:lnTo>
                          <a:lnTo>
                            <a:pt x="57645" y="32390"/>
                          </a:lnTo>
                          <a:lnTo>
                            <a:pt x="57666" y="32432"/>
                          </a:lnTo>
                          <a:lnTo>
                            <a:pt x="57749" y="32411"/>
                          </a:lnTo>
                          <a:lnTo>
                            <a:pt x="57812" y="32369"/>
                          </a:lnTo>
                          <a:lnTo>
                            <a:pt x="57896" y="32369"/>
                          </a:lnTo>
                          <a:lnTo>
                            <a:pt x="57938" y="32432"/>
                          </a:lnTo>
                          <a:lnTo>
                            <a:pt x="57980" y="32516"/>
                          </a:lnTo>
                          <a:lnTo>
                            <a:pt x="58042" y="32495"/>
                          </a:lnTo>
                          <a:lnTo>
                            <a:pt x="58105" y="32432"/>
                          </a:lnTo>
                          <a:lnTo>
                            <a:pt x="58189" y="32474"/>
                          </a:lnTo>
                          <a:lnTo>
                            <a:pt x="58231" y="32432"/>
                          </a:lnTo>
                          <a:lnTo>
                            <a:pt x="58398" y="32411"/>
                          </a:lnTo>
                          <a:lnTo>
                            <a:pt x="58461" y="32328"/>
                          </a:lnTo>
                          <a:lnTo>
                            <a:pt x="58524" y="32307"/>
                          </a:lnTo>
                          <a:lnTo>
                            <a:pt x="58524" y="32244"/>
                          </a:lnTo>
                          <a:lnTo>
                            <a:pt x="58544" y="32160"/>
                          </a:lnTo>
                          <a:lnTo>
                            <a:pt x="58628" y="32097"/>
                          </a:lnTo>
                          <a:lnTo>
                            <a:pt x="58628" y="31993"/>
                          </a:lnTo>
                          <a:lnTo>
                            <a:pt x="58649" y="31909"/>
                          </a:lnTo>
                          <a:lnTo>
                            <a:pt x="58837" y="31909"/>
                          </a:lnTo>
                          <a:lnTo>
                            <a:pt x="58858" y="31805"/>
                          </a:lnTo>
                          <a:lnTo>
                            <a:pt x="58921" y="31805"/>
                          </a:lnTo>
                          <a:lnTo>
                            <a:pt x="58963" y="31784"/>
                          </a:lnTo>
                          <a:lnTo>
                            <a:pt x="59005" y="31700"/>
                          </a:lnTo>
                          <a:lnTo>
                            <a:pt x="59047" y="31658"/>
                          </a:lnTo>
                          <a:lnTo>
                            <a:pt x="59151" y="31658"/>
                          </a:lnTo>
                          <a:lnTo>
                            <a:pt x="59214" y="31595"/>
                          </a:lnTo>
                          <a:lnTo>
                            <a:pt x="59319" y="31658"/>
                          </a:lnTo>
                          <a:lnTo>
                            <a:pt x="59361" y="31700"/>
                          </a:lnTo>
                          <a:lnTo>
                            <a:pt x="59465" y="31700"/>
                          </a:lnTo>
                          <a:lnTo>
                            <a:pt x="59486" y="31763"/>
                          </a:lnTo>
                          <a:lnTo>
                            <a:pt x="59549" y="31867"/>
                          </a:lnTo>
                          <a:lnTo>
                            <a:pt x="59486" y="31909"/>
                          </a:lnTo>
                          <a:lnTo>
                            <a:pt x="59528" y="31972"/>
                          </a:lnTo>
                          <a:lnTo>
                            <a:pt x="59633" y="32077"/>
                          </a:lnTo>
                          <a:lnTo>
                            <a:pt x="59633" y="32139"/>
                          </a:lnTo>
                          <a:lnTo>
                            <a:pt x="59674" y="32202"/>
                          </a:lnTo>
                          <a:lnTo>
                            <a:pt x="59758" y="32244"/>
                          </a:lnTo>
                          <a:lnTo>
                            <a:pt x="59737" y="32390"/>
                          </a:lnTo>
                          <a:lnTo>
                            <a:pt x="59737" y="32495"/>
                          </a:lnTo>
                          <a:lnTo>
                            <a:pt x="59695" y="32537"/>
                          </a:lnTo>
                          <a:lnTo>
                            <a:pt x="59633" y="32558"/>
                          </a:lnTo>
                          <a:lnTo>
                            <a:pt x="59549" y="32662"/>
                          </a:lnTo>
                          <a:lnTo>
                            <a:pt x="59549" y="32725"/>
                          </a:lnTo>
                          <a:lnTo>
                            <a:pt x="59591" y="32809"/>
                          </a:lnTo>
                          <a:lnTo>
                            <a:pt x="59633" y="32830"/>
                          </a:lnTo>
                          <a:lnTo>
                            <a:pt x="59633" y="32934"/>
                          </a:lnTo>
                          <a:lnTo>
                            <a:pt x="59591" y="33018"/>
                          </a:lnTo>
                          <a:lnTo>
                            <a:pt x="59633" y="33060"/>
                          </a:lnTo>
                          <a:lnTo>
                            <a:pt x="59674" y="33081"/>
                          </a:lnTo>
                          <a:lnTo>
                            <a:pt x="59674" y="33144"/>
                          </a:lnTo>
                          <a:lnTo>
                            <a:pt x="59695" y="33185"/>
                          </a:lnTo>
                          <a:lnTo>
                            <a:pt x="59695" y="33248"/>
                          </a:lnTo>
                          <a:lnTo>
                            <a:pt x="59674" y="33269"/>
                          </a:lnTo>
                          <a:lnTo>
                            <a:pt x="59653" y="33290"/>
                          </a:lnTo>
                          <a:lnTo>
                            <a:pt x="59653" y="33437"/>
                          </a:lnTo>
                          <a:lnTo>
                            <a:pt x="59695" y="33562"/>
                          </a:lnTo>
                          <a:lnTo>
                            <a:pt x="59737" y="33604"/>
                          </a:lnTo>
                          <a:lnTo>
                            <a:pt x="59737" y="33667"/>
                          </a:lnTo>
                          <a:lnTo>
                            <a:pt x="59674" y="33709"/>
                          </a:lnTo>
                          <a:lnTo>
                            <a:pt x="59653" y="33792"/>
                          </a:lnTo>
                          <a:lnTo>
                            <a:pt x="59674" y="33855"/>
                          </a:lnTo>
                          <a:lnTo>
                            <a:pt x="59674" y="33897"/>
                          </a:lnTo>
                          <a:lnTo>
                            <a:pt x="59695" y="33960"/>
                          </a:lnTo>
                          <a:lnTo>
                            <a:pt x="59633" y="34001"/>
                          </a:lnTo>
                          <a:lnTo>
                            <a:pt x="59591" y="34022"/>
                          </a:lnTo>
                          <a:lnTo>
                            <a:pt x="59633" y="34085"/>
                          </a:lnTo>
                          <a:lnTo>
                            <a:pt x="59653" y="34169"/>
                          </a:lnTo>
                          <a:lnTo>
                            <a:pt x="59633" y="34211"/>
                          </a:lnTo>
                          <a:lnTo>
                            <a:pt x="59570" y="34315"/>
                          </a:lnTo>
                          <a:lnTo>
                            <a:pt x="59591" y="34378"/>
                          </a:lnTo>
                          <a:lnTo>
                            <a:pt x="59633" y="34420"/>
                          </a:lnTo>
                          <a:lnTo>
                            <a:pt x="59591" y="34483"/>
                          </a:lnTo>
                          <a:lnTo>
                            <a:pt x="59591" y="34525"/>
                          </a:lnTo>
                          <a:lnTo>
                            <a:pt x="59633" y="34587"/>
                          </a:lnTo>
                          <a:lnTo>
                            <a:pt x="59653" y="34650"/>
                          </a:lnTo>
                          <a:lnTo>
                            <a:pt x="59591" y="34713"/>
                          </a:lnTo>
                          <a:lnTo>
                            <a:pt x="59549" y="34713"/>
                          </a:lnTo>
                          <a:lnTo>
                            <a:pt x="59486" y="34692"/>
                          </a:lnTo>
                          <a:lnTo>
                            <a:pt x="59130" y="34608"/>
                          </a:lnTo>
                          <a:lnTo>
                            <a:pt x="59047" y="34587"/>
                          </a:lnTo>
                          <a:lnTo>
                            <a:pt x="58942" y="34546"/>
                          </a:lnTo>
                          <a:lnTo>
                            <a:pt x="58900" y="34546"/>
                          </a:lnTo>
                          <a:lnTo>
                            <a:pt x="58796" y="34713"/>
                          </a:lnTo>
                          <a:lnTo>
                            <a:pt x="58754" y="34797"/>
                          </a:lnTo>
                          <a:lnTo>
                            <a:pt x="58712" y="34859"/>
                          </a:lnTo>
                          <a:lnTo>
                            <a:pt x="58628" y="34859"/>
                          </a:lnTo>
                          <a:lnTo>
                            <a:pt x="58544" y="34922"/>
                          </a:lnTo>
                          <a:lnTo>
                            <a:pt x="58524" y="34964"/>
                          </a:lnTo>
                          <a:lnTo>
                            <a:pt x="58586" y="35069"/>
                          </a:lnTo>
                          <a:lnTo>
                            <a:pt x="58712" y="35278"/>
                          </a:lnTo>
                          <a:lnTo>
                            <a:pt x="58733" y="35362"/>
                          </a:lnTo>
                          <a:lnTo>
                            <a:pt x="58754" y="35445"/>
                          </a:lnTo>
                          <a:lnTo>
                            <a:pt x="58837" y="35550"/>
                          </a:lnTo>
                          <a:lnTo>
                            <a:pt x="58837" y="35654"/>
                          </a:lnTo>
                          <a:lnTo>
                            <a:pt x="58837" y="35780"/>
                          </a:lnTo>
                          <a:lnTo>
                            <a:pt x="58837" y="35885"/>
                          </a:lnTo>
                          <a:lnTo>
                            <a:pt x="58837" y="36094"/>
                          </a:lnTo>
                          <a:lnTo>
                            <a:pt x="58921" y="36157"/>
                          </a:lnTo>
                          <a:lnTo>
                            <a:pt x="58921" y="36261"/>
                          </a:lnTo>
                          <a:lnTo>
                            <a:pt x="58921" y="36366"/>
                          </a:lnTo>
                          <a:lnTo>
                            <a:pt x="58900" y="36408"/>
                          </a:lnTo>
                          <a:lnTo>
                            <a:pt x="58900" y="36491"/>
                          </a:lnTo>
                          <a:lnTo>
                            <a:pt x="58921" y="36533"/>
                          </a:lnTo>
                          <a:lnTo>
                            <a:pt x="58921" y="36638"/>
                          </a:lnTo>
                          <a:lnTo>
                            <a:pt x="58858" y="36638"/>
                          </a:lnTo>
                          <a:lnTo>
                            <a:pt x="58733" y="36617"/>
                          </a:lnTo>
                          <a:lnTo>
                            <a:pt x="58649" y="36680"/>
                          </a:lnTo>
                          <a:lnTo>
                            <a:pt x="58649" y="36722"/>
                          </a:lnTo>
                          <a:lnTo>
                            <a:pt x="58691" y="36826"/>
                          </a:lnTo>
                          <a:lnTo>
                            <a:pt x="58733" y="36847"/>
                          </a:lnTo>
                          <a:lnTo>
                            <a:pt x="58733" y="36931"/>
                          </a:lnTo>
                          <a:lnTo>
                            <a:pt x="58733" y="36952"/>
                          </a:lnTo>
                          <a:lnTo>
                            <a:pt x="58837" y="37098"/>
                          </a:lnTo>
                          <a:lnTo>
                            <a:pt x="58858" y="37098"/>
                          </a:lnTo>
                          <a:lnTo>
                            <a:pt x="58921" y="36931"/>
                          </a:lnTo>
                          <a:lnTo>
                            <a:pt x="59068" y="36910"/>
                          </a:lnTo>
                          <a:lnTo>
                            <a:pt x="59130" y="36952"/>
                          </a:lnTo>
                          <a:lnTo>
                            <a:pt x="59172" y="36784"/>
                          </a:lnTo>
                          <a:lnTo>
                            <a:pt x="59256" y="36722"/>
                          </a:lnTo>
                          <a:lnTo>
                            <a:pt x="59256" y="36512"/>
                          </a:lnTo>
                          <a:lnTo>
                            <a:pt x="59361" y="36429"/>
                          </a:lnTo>
                          <a:lnTo>
                            <a:pt x="59361" y="36324"/>
                          </a:lnTo>
                          <a:lnTo>
                            <a:pt x="59381" y="36282"/>
                          </a:lnTo>
                          <a:lnTo>
                            <a:pt x="59528" y="36366"/>
                          </a:lnTo>
                          <a:lnTo>
                            <a:pt x="59653" y="36303"/>
                          </a:lnTo>
                          <a:lnTo>
                            <a:pt x="59695" y="36366"/>
                          </a:lnTo>
                          <a:lnTo>
                            <a:pt x="59695" y="36575"/>
                          </a:lnTo>
                          <a:lnTo>
                            <a:pt x="59884" y="36617"/>
                          </a:lnTo>
                          <a:lnTo>
                            <a:pt x="60072" y="36722"/>
                          </a:lnTo>
                          <a:lnTo>
                            <a:pt x="60114" y="36680"/>
                          </a:lnTo>
                          <a:lnTo>
                            <a:pt x="60197" y="36742"/>
                          </a:lnTo>
                          <a:lnTo>
                            <a:pt x="60323" y="36617"/>
                          </a:lnTo>
                          <a:lnTo>
                            <a:pt x="60490" y="36596"/>
                          </a:lnTo>
                          <a:lnTo>
                            <a:pt x="60511" y="36512"/>
                          </a:lnTo>
                          <a:lnTo>
                            <a:pt x="60595" y="36512"/>
                          </a:lnTo>
                          <a:lnTo>
                            <a:pt x="60679" y="36366"/>
                          </a:lnTo>
                          <a:lnTo>
                            <a:pt x="60846" y="36115"/>
                          </a:lnTo>
                          <a:lnTo>
                            <a:pt x="60825" y="36073"/>
                          </a:lnTo>
                          <a:lnTo>
                            <a:pt x="60951" y="36010"/>
                          </a:lnTo>
                          <a:lnTo>
                            <a:pt x="60951" y="35926"/>
                          </a:lnTo>
                          <a:lnTo>
                            <a:pt x="60909" y="35780"/>
                          </a:lnTo>
                          <a:lnTo>
                            <a:pt x="60993" y="35822"/>
                          </a:lnTo>
                          <a:lnTo>
                            <a:pt x="60993" y="35843"/>
                          </a:lnTo>
                          <a:lnTo>
                            <a:pt x="61118" y="35654"/>
                          </a:lnTo>
                          <a:lnTo>
                            <a:pt x="61055" y="35550"/>
                          </a:lnTo>
                          <a:lnTo>
                            <a:pt x="61118" y="35529"/>
                          </a:lnTo>
                          <a:lnTo>
                            <a:pt x="61118" y="35341"/>
                          </a:lnTo>
                          <a:lnTo>
                            <a:pt x="61223" y="35299"/>
                          </a:lnTo>
                          <a:lnTo>
                            <a:pt x="61223" y="35194"/>
                          </a:lnTo>
                          <a:lnTo>
                            <a:pt x="61369" y="35090"/>
                          </a:lnTo>
                          <a:lnTo>
                            <a:pt x="61411" y="35027"/>
                          </a:lnTo>
                          <a:lnTo>
                            <a:pt x="61348" y="34985"/>
                          </a:lnTo>
                          <a:lnTo>
                            <a:pt x="61369" y="34838"/>
                          </a:lnTo>
                          <a:lnTo>
                            <a:pt x="61453" y="34818"/>
                          </a:lnTo>
                          <a:lnTo>
                            <a:pt x="61557" y="34315"/>
                          </a:lnTo>
                          <a:lnTo>
                            <a:pt x="61683" y="34169"/>
                          </a:lnTo>
                          <a:lnTo>
                            <a:pt x="61683" y="34064"/>
                          </a:lnTo>
                          <a:lnTo>
                            <a:pt x="61829" y="33960"/>
                          </a:lnTo>
                          <a:lnTo>
                            <a:pt x="61850" y="33834"/>
                          </a:lnTo>
                          <a:lnTo>
                            <a:pt x="61976" y="33667"/>
                          </a:lnTo>
                          <a:lnTo>
                            <a:pt x="61976" y="33541"/>
                          </a:lnTo>
                          <a:lnTo>
                            <a:pt x="61934" y="33520"/>
                          </a:lnTo>
                          <a:lnTo>
                            <a:pt x="61892" y="33353"/>
                          </a:lnTo>
                          <a:lnTo>
                            <a:pt x="62039" y="33227"/>
                          </a:lnTo>
                          <a:lnTo>
                            <a:pt x="61976" y="32955"/>
                          </a:lnTo>
                          <a:lnTo>
                            <a:pt x="62081" y="32830"/>
                          </a:lnTo>
                          <a:lnTo>
                            <a:pt x="62081" y="32746"/>
                          </a:lnTo>
                          <a:lnTo>
                            <a:pt x="62039" y="32746"/>
                          </a:lnTo>
                          <a:lnTo>
                            <a:pt x="62101" y="32579"/>
                          </a:lnTo>
                          <a:lnTo>
                            <a:pt x="62101" y="32411"/>
                          </a:lnTo>
                          <a:lnTo>
                            <a:pt x="62206" y="32307"/>
                          </a:lnTo>
                          <a:lnTo>
                            <a:pt x="62206" y="32118"/>
                          </a:lnTo>
                          <a:lnTo>
                            <a:pt x="62185" y="32097"/>
                          </a:lnTo>
                          <a:lnTo>
                            <a:pt x="62164" y="31909"/>
                          </a:lnTo>
                          <a:lnTo>
                            <a:pt x="62248" y="31742"/>
                          </a:lnTo>
                          <a:lnTo>
                            <a:pt x="62248" y="31574"/>
                          </a:lnTo>
                          <a:lnTo>
                            <a:pt x="62394" y="31386"/>
                          </a:lnTo>
                          <a:lnTo>
                            <a:pt x="62394" y="31240"/>
                          </a:lnTo>
                          <a:lnTo>
                            <a:pt x="62353" y="31135"/>
                          </a:lnTo>
                          <a:lnTo>
                            <a:pt x="62353" y="30947"/>
                          </a:lnTo>
                          <a:lnTo>
                            <a:pt x="62394" y="30905"/>
                          </a:lnTo>
                          <a:lnTo>
                            <a:pt x="62394" y="30758"/>
                          </a:lnTo>
                          <a:lnTo>
                            <a:pt x="62311" y="30758"/>
                          </a:lnTo>
                          <a:lnTo>
                            <a:pt x="62269" y="30486"/>
                          </a:lnTo>
                          <a:lnTo>
                            <a:pt x="62269" y="30403"/>
                          </a:lnTo>
                          <a:lnTo>
                            <a:pt x="62248" y="30319"/>
                          </a:lnTo>
                          <a:lnTo>
                            <a:pt x="62248" y="30110"/>
                          </a:lnTo>
                          <a:lnTo>
                            <a:pt x="62081" y="29921"/>
                          </a:lnTo>
                          <a:lnTo>
                            <a:pt x="62039" y="29921"/>
                          </a:lnTo>
                          <a:lnTo>
                            <a:pt x="61976" y="29817"/>
                          </a:lnTo>
                          <a:lnTo>
                            <a:pt x="62039" y="29775"/>
                          </a:lnTo>
                          <a:lnTo>
                            <a:pt x="62101" y="29608"/>
                          </a:lnTo>
                          <a:lnTo>
                            <a:pt x="62101" y="29566"/>
                          </a:lnTo>
                          <a:lnTo>
                            <a:pt x="61997" y="29649"/>
                          </a:lnTo>
                          <a:lnTo>
                            <a:pt x="61892" y="29608"/>
                          </a:lnTo>
                          <a:lnTo>
                            <a:pt x="61788" y="29231"/>
                          </a:lnTo>
                          <a:lnTo>
                            <a:pt x="61788" y="29126"/>
                          </a:lnTo>
                          <a:lnTo>
                            <a:pt x="61767" y="29043"/>
                          </a:lnTo>
                          <a:lnTo>
                            <a:pt x="61746" y="28833"/>
                          </a:lnTo>
                          <a:lnTo>
                            <a:pt x="61788" y="28750"/>
                          </a:lnTo>
                          <a:lnTo>
                            <a:pt x="61683" y="28457"/>
                          </a:lnTo>
                          <a:lnTo>
                            <a:pt x="61767" y="28394"/>
                          </a:lnTo>
                          <a:lnTo>
                            <a:pt x="61725" y="28352"/>
                          </a:lnTo>
                          <a:lnTo>
                            <a:pt x="61746" y="28310"/>
                          </a:lnTo>
                          <a:lnTo>
                            <a:pt x="61746" y="28227"/>
                          </a:lnTo>
                          <a:lnTo>
                            <a:pt x="61683" y="28185"/>
                          </a:lnTo>
                          <a:lnTo>
                            <a:pt x="61746" y="28080"/>
                          </a:lnTo>
                          <a:lnTo>
                            <a:pt x="61683" y="27975"/>
                          </a:lnTo>
                          <a:lnTo>
                            <a:pt x="61683" y="27892"/>
                          </a:lnTo>
                          <a:lnTo>
                            <a:pt x="61767" y="27829"/>
                          </a:lnTo>
                          <a:lnTo>
                            <a:pt x="61662" y="27766"/>
                          </a:lnTo>
                          <a:lnTo>
                            <a:pt x="61641" y="27620"/>
                          </a:lnTo>
                          <a:lnTo>
                            <a:pt x="61683" y="27557"/>
                          </a:lnTo>
                          <a:lnTo>
                            <a:pt x="61662" y="27452"/>
                          </a:lnTo>
                          <a:lnTo>
                            <a:pt x="61578" y="27515"/>
                          </a:lnTo>
                          <a:lnTo>
                            <a:pt x="61474" y="27494"/>
                          </a:lnTo>
                          <a:lnTo>
                            <a:pt x="61348" y="27390"/>
                          </a:lnTo>
                          <a:lnTo>
                            <a:pt x="61348" y="27264"/>
                          </a:lnTo>
                          <a:lnTo>
                            <a:pt x="61411" y="27180"/>
                          </a:lnTo>
                          <a:lnTo>
                            <a:pt x="61411" y="27076"/>
                          </a:lnTo>
                          <a:lnTo>
                            <a:pt x="61244" y="26887"/>
                          </a:lnTo>
                          <a:lnTo>
                            <a:pt x="61160" y="26887"/>
                          </a:lnTo>
                          <a:lnTo>
                            <a:pt x="61055" y="26762"/>
                          </a:lnTo>
                          <a:lnTo>
                            <a:pt x="61139" y="26720"/>
                          </a:lnTo>
                          <a:lnTo>
                            <a:pt x="61139" y="26615"/>
                          </a:lnTo>
                          <a:lnTo>
                            <a:pt x="61202" y="26511"/>
                          </a:lnTo>
                          <a:lnTo>
                            <a:pt x="61097" y="26323"/>
                          </a:lnTo>
                          <a:lnTo>
                            <a:pt x="61013" y="26323"/>
                          </a:lnTo>
                          <a:lnTo>
                            <a:pt x="60930" y="26239"/>
                          </a:lnTo>
                          <a:lnTo>
                            <a:pt x="60825" y="26218"/>
                          </a:lnTo>
                          <a:lnTo>
                            <a:pt x="60804" y="26134"/>
                          </a:lnTo>
                          <a:lnTo>
                            <a:pt x="60532" y="26051"/>
                          </a:lnTo>
                          <a:lnTo>
                            <a:pt x="60490" y="25988"/>
                          </a:lnTo>
                          <a:lnTo>
                            <a:pt x="60323" y="25946"/>
                          </a:lnTo>
                          <a:lnTo>
                            <a:pt x="60260" y="25904"/>
                          </a:lnTo>
                          <a:lnTo>
                            <a:pt x="60197" y="25779"/>
                          </a:lnTo>
                          <a:lnTo>
                            <a:pt x="60114" y="25695"/>
                          </a:lnTo>
                          <a:lnTo>
                            <a:pt x="59988" y="25695"/>
                          </a:lnTo>
                          <a:lnTo>
                            <a:pt x="59863" y="25590"/>
                          </a:lnTo>
                          <a:lnTo>
                            <a:pt x="59737" y="25695"/>
                          </a:lnTo>
                          <a:lnTo>
                            <a:pt x="59633" y="25695"/>
                          </a:lnTo>
                          <a:lnTo>
                            <a:pt x="59570" y="25779"/>
                          </a:lnTo>
                          <a:lnTo>
                            <a:pt x="59486" y="25779"/>
                          </a:lnTo>
                          <a:lnTo>
                            <a:pt x="59444" y="25716"/>
                          </a:lnTo>
                          <a:lnTo>
                            <a:pt x="59444" y="25674"/>
                          </a:lnTo>
                          <a:lnTo>
                            <a:pt x="59340" y="25611"/>
                          </a:lnTo>
                          <a:lnTo>
                            <a:pt x="59235" y="25611"/>
                          </a:lnTo>
                          <a:lnTo>
                            <a:pt x="59277" y="25799"/>
                          </a:lnTo>
                          <a:lnTo>
                            <a:pt x="59381" y="25904"/>
                          </a:lnTo>
                          <a:lnTo>
                            <a:pt x="59340" y="26009"/>
                          </a:lnTo>
                          <a:lnTo>
                            <a:pt x="59381" y="26197"/>
                          </a:lnTo>
                          <a:lnTo>
                            <a:pt x="59340" y="26343"/>
                          </a:lnTo>
                          <a:lnTo>
                            <a:pt x="59256" y="26406"/>
                          </a:lnTo>
                          <a:lnTo>
                            <a:pt x="59256" y="26239"/>
                          </a:lnTo>
                          <a:lnTo>
                            <a:pt x="59277" y="26113"/>
                          </a:lnTo>
                          <a:lnTo>
                            <a:pt x="59214" y="25946"/>
                          </a:lnTo>
                          <a:lnTo>
                            <a:pt x="59151" y="26030"/>
                          </a:lnTo>
                          <a:lnTo>
                            <a:pt x="59172" y="26134"/>
                          </a:lnTo>
                          <a:lnTo>
                            <a:pt x="59130" y="26323"/>
                          </a:lnTo>
                          <a:lnTo>
                            <a:pt x="59005" y="26406"/>
                          </a:lnTo>
                          <a:lnTo>
                            <a:pt x="58733" y="26427"/>
                          </a:lnTo>
                          <a:lnTo>
                            <a:pt x="58712" y="26364"/>
                          </a:lnTo>
                          <a:lnTo>
                            <a:pt x="58816" y="26302"/>
                          </a:lnTo>
                          <a:lnTo>
                            <a:pt x="58858" y="26302"/>
                          </a:lnTo>
                          <a:lnTo>
                            <a:pt x="58858" y="26134"/>
                          </a:lnTo>
                          <a:lnTo>
                            <a:pt x="58921" y="26051"/>
                          </a:lnTo>
                          <a:lnTo>
                            <a:pt x="58963" y="26009"/>
                          </a:lnTo>
                          <a:lnTo>
                            <a:pt x="58837" y="26009"/>
                          </a:lnTo>
                          <a:lnTo>
                            <a:pt x="58796" y="26051"/>
                          </a:lnTo>
                          <a:lnTo>
                            <a:pt x="58733" y="26009"/>
                          </a:lnTo>
                          <a:lnTo>
                            <a:pt x="58649" y="26030"/>
                          </a:lnTo>
                          <a:lnTo>
                            <a:pt x="58607" y="26134"/>
                          </a:lnTo>
                          <a:lnTo>
                            <a:pt x="58524" y="26197"/>
                          </a:lnTo>
                          <a:lnTo>
                            <a:pt x="58503" y="26197"/>
                          </a:lnTo>
                          <a:lnTo>
                            <a:pt x="58419" y="26302"/>
                          </a:lnTo>
                          <a:lnTo>
                            <a:pt x="58272" y="26155"/>
                          </a:lnTo>
                          <a:lnTo>
                            <a:pt x="58293" y="26009"/>
                          </a:lnTo>
                          <a:lnTo>
                            <a:pt x="58231" y="25820"/>
                          </a:lnTo>
                          <a:lnTo>
                            <a:pt x="58105" y="25632"/>
                          </a:lnTo>
                          <a:lnTo>
                            <a:pt x="58105" y="25339"/>
                          </a:lnTo>
                          <a:lnTo>
                            <a:pt x="57980" y="25381"/>
                          </a:lnTo>
                          <a:lnTo>
                            <a:pt x="57917" y="25381"/>
                          </a:lnTo>
                          <a:lnTo>
                            <a:pt x="57812" y="25423"/>
                          </a:lnTo>
                          <a:lnTo>
                            <a:pt x="57749" y="25465"/>
                          </a:lnTo>
                          <a:lnTo>
                            <a:pt x="57603" y="25548"/>
                          </a:lnTo>
                          <a:lnTo>
                            <a:pt x="57498" y="25548"/>
                          </a:lnTo>
                          <a:lnTo>
                            <a:pt x="57394" y="25486"/>
                          </a:lnTo>
                          <a:lnTo>
                            <a:pt x="57289" y="25527"/>
                          </a:lnTo>
                          <a:lnTo>
                            <a:pt x="57184" y="25444"/>
                          </a:lnTo>
                          <a:lnTo>
                            <a:pt x="57143" y="25339"/>
                          </a:lnTo>
                          <a:lnTo>
                            <a:pt x="57184" y="25255"/>
                          </a:lnTo>
                          <a:lnTo>
                            <a:pt x="57226" y="25109"/>
                          </a:lnTo>
                          <a:lnTo>
                            <a:pt x="57331" y="24942"/>
                          </a:lnTo>
                          <a:lnTo>
                            <a:pt x="57477" y="24774"/>
                          </a:lnTo>
                          <a:lnTo>
                            <a:pt x="57477" y="24586"/>
                          </a:lnTo>
                          <a:lnTo>
                            <a:pt x="57666" y="24439"/>
                          </a:lnTo>
                          <a:lnTo>
                            <a:pt x="57666" y="24272"/>
                          </a:lnTo>
                          <a:lnTo>
                            <a:pt x="57708" y="24251"/>
                          </a:lnTo>
                          <a:lnTo>
                            <a:pt x="57708" y="24188"/>
                          </a:lnTo>
                          <a:lnTo>
                            <a:pt x="57812" y="24021"/>
                          </a:lnTo>
                          <a:lnTo>
                            <a:pt x="57854" y="23874"/>
                          </a:lnTo>
                          <a:lnTo>
                            <a:pt x="57917" y="23749"/>
                          </a:lnTo>
                          <a:lnTo>
                            <a:pt x="57875" y="23623"/>
                          </a:lnTo>
                          <a:lnTo>
                            <a:pt x="57917" y="23540"/>
                          </a:lnTo>
                          <a:lnTo>
                            <a:pt x="57917" y="23330"/>
                          </a:lnTo>
                          <a:lnTo>
                            <a:pt x="57980" y="23038"/>
                          </a:lnTo>
                          <a:lnTo>
                            <a:pt x="58021" y="23038"/>
                          </a:lnTo>
                          <a:lnTo>
                            <a:pt x="58063" y="22828"/>
                          </a:lnTo>
                          <a:lnTo>
                            <a:pt x="58168" y="22786"/>
                          </a:lnTo>
                          <a:lnTo>
                            <a:pt x="58126" y="22661"/>
                          </a:lnTo>
                          <a:lnTo>
                            <a:pt x="58293" y="22473"/>
                          </a:lnTo>
                          <a:lnTo>
                            <a:pt x="58314" y="22305"/>
                          </a:lnTo>
                          <a:lnTo>
                            <a:pt x="58419" y="22242"/>
                          </a:lnTo>
                          <a:lnTo>
                            <a:pt x="58377" y="22033"/>
                          </a:lnTo>
                          <a:lnTo>
                            <a:pt x="58419" y="21970"/>
                          </a:lnTo>
                          <a:lnTo>
                            <a:pt x="58419" y="21845"/>
                          </a:lnTo>
                          <a:lnTo>
                            <a:pt x="58503" y="21782"/>
                          </a:lnTo>
                          <a:lnTo>
                            <a:pt x="58544" y="21782"/>
                          </a:lnTo>
                          <a:lnTo>
                            <a:pt x="58544" y="21657"/>
                          </a:lnTo>
                          <a:lnTo>
                            <a:pt x="58503" y="21573"/>
                          </a:lnTo>
                          <a:lnTo>
                            <a:pt x="58503" y="21343"/>
                          </a:lnTo>
                          <a:lnTo>
                            <a:pt x="58482" y="21217"/>
                          </a:lnTo>
                          <a:lnTo>
                            <a:pt x="58544" y="21029"/>
                          </a:lnTo>
                          <a:lnTo>
                            <a:pt x="58712" y="20841"/>
                          </a:lnTo>
                          <a:lnTo>
                            <a:pt x="58754" y="20631"/>
                          </a:lnTo>
                          <a:lnTo>
                            <a:pt x="58607" y="20401"/>
                          </a:lnTo>
                          <a:lnTo>
                            <a:pt x="58628" y="20276"/>
                          </a:lnTo>
                          <a:lnTo>
                            <a:pt x="58733" y="20171"/>
                          </a:lnTo>
                          <a:lnTo>
                            <a:pt x="58754" y="20045"/>
                          </a:lnTo>
                          <a:lnTo>
                            <a:pt x="58963" y="19878"/>
                          </a:lnTo>
                          <a:lnTo>
                            <a:pt x="59005" y="19773"/>
                          </a:lnTo>
                          <a:lnTo>
                            <a:pt x="59068" y="19773"/>
                          </a:lnTo>
                          <a:lnTo>
                            <a:pt x="59151" y="19857"/>
                          </a:lnTo>
                          <a:lnTo>
                            <a:pt x="59277" y="19836"/>
                          </a:lnTo>
                          <a:lnTo>
                            <a:pt x="59486" y="19669"/>
                          </a:lnTo>
                          <a:lnTo>
                            <a:pt x="59674" y="19669"/>
                          </a:lnTo>
                          <a:lnTo>
                            <a:pt x="59842" y="19564"/>
                          </a:lnTo>
                          <a:lnTo>
                            <a:pt x="59967" y="19564"/>
                          </a:lnTo>
                          <a:lnTo>
                            <a:pt x="60072" y="19481"/>
                          </a:lnTo>
                          <a:lnTo>
                            <a:pt x="60177" y="19481"/>
                          </a:lnTo>
                          <a:lnTo>
                            <a:pt x="60281" y="19460"/>
                          </a:lnTo>
                          <a:lnTo>
                            <a:pt x="60323" y="19376"/>
                          </a:lnTo>
                          <a:lnTo>
                            <a:pt x="60428" y="19460"/>
                          </a:lnTo>
                          <a:lnTo>
                            <a:pt x="60386" y="19585"/>
                          </a:lnTo>
                          <a:lnTo>
                            <a:pt x="60469" y="19627"/>
                          </a:lnTo>
                          <a:lnTo>
                            <a:pt x="60574" y="19732"/>
                          </a:lnTo>
                          <a:lnTo>
                            <a:pt x="60616" y="19627"/>
                          </a:lnTo>
                          <a:lnTo>
                            <a:pt x="60721" y="19543"/>
                          </a:lnTo>
                          <a:lnTo>
                            <a:pt x="60574" y="19418"/>
                          </a:lnTo>
                          <a:lnTo>
                            <a:pt x="60574" y="19355"/>
                          </a:lnTo>
                          <a:lnTo>
                            <a:pt x="60700" y="19271"/>
                          </a:lnTo>
                          <a:lnTo>
                            <a:pt x="60909" y="19313"/>
                          </a:lnTo>
                          <a:lnTo>
                            <a:pt x="61013" y="19250"/>
                          </a:lnTo>
                          <a:lnTo>
                            <a:pt x="61244" y="19250"/>
                          </a:lnTo>
                          <a:lnTo>
                            <a:pt x="61306" y="19334"/>
                          </a:lnTo>
                          <a:lnTo>
                            <a:pt x="61348" y="19334"/>
                          </a:lnTo>
                          <a:lnTo>
                            <a:pt x="61432" y="19250"/>
                          </a:lnTo>
                          <a:lnTo>
                            <a:pt x="61516" y="19250"/>
                          </a:lnTo>
                          <a:lnTo>
                            <a:pt x="61474" y="19146"/>
                          </a:lnTo>
                          <a:lnTo>
                            <a:pt x="61557" y="19104"/>
                          </a:lnTo>
                          <a:lnTo>
                            <a:pt x="61746" y="19104"/>
                          </a:lnTo>
                          <a:lnTo>
                            <a:pt x="61829" y="19208"/>
                          </a:lnTo>
                          <a:lnTo>
                            <a:pt x="62039" y="19125"/>
                          </a:lnTo>
                          <a:lnTo>
                            <a:pt x="62039" y="19041"/>
                          </a:lnTo>
                          <a:lnTo>
                            <a:pt x="61955" y="18999"/>
                          </a:lnTo>
                          <a:lnTo>
                            <a:pt x="61892" y="19041"/>
                          </a:lnTo>
                          <a:lnTo>
                            <a:pt x="61767" y="18957"/>
                          </a:lnTo>
                          <a:lnTo>
                            <a:pt x="61850" y="18832"/>
                          </a:lnTo>
                          <a:lnTo>
                            <a:pt x="61871" y="18916"/>
                          </a:lnTo>
                          <a:lnTo>
                            <a:pt x="62039" y="18853"/>
                          </a:lnTo>
                          <a:lnTo>
                            <a:pt x="61871" y="18748"/>
                          </a:lnTo>
                          <a:lnTo>
                            <a:pt x="61871" y="18685"/>
                          </a:lnTo>
                          <a:lnTo>
                            <a:pt x="61955" y="18685"/>
                          </a:lnTo>
                          <a:lnTo>
                            <a:pt x="62101" y="18497"/>
                          </a:lnTo>
                          <a:lnTo>
                            <a:pt x="62269" y="18497"/>
                          </a:lnTo>
                          <a:lnTo>
                            <a:pt x="62353" y="18581"/>
                          </a:lnTo>
                          <a:lnTo>
                            <a:pt x="62457" y="18518"/>
                          </a:lnTo>
                          <a:lnTo>
                            <a:pt x="62666" y="18581"/>
                          </a:lnTo>
                          <a:lnTo>
                            <a:pt x="62813" y="18581"/>
                          </a:lnTo>
                          <a:lnTo>
                            <a:pt x="62813" y="18623"/>
                          </a:lnTo>
                          <a:lnTo>
                            <a:pt x="62897" y="18685"/>
                          </a:lnTo>
                          <a:lnTo>
                            <a:pt x="62959" y="18644"/>
                          </a:lnTo>
                          <a:lnTo>
                            <a:pt x="62918" y="18581"/>
                          </a:lnTo>
                          <a:lnTo>
                            <a:pt x="63106" y="18581"/>
                          </a:lnTo>
                          <a:lnTo>
                            <a:pt x="63252" y="18602"/>
                          </a:lnTo>
                          <a:lnTo>
                            <a:pt x="63357" y="18602"/>
                          </a:lnTo>
                          <a:lnTo>
                            <a:pt x="63462" y="18685"/>
                          </a:lnTo>
                          <a:lnTo>
                            <a:pt x="63462" y="18727"/>
                          </a:lnTo>
                          <a:lnTo>
                            <a:pt x="63629" y="18748"/>
                          </a:lnTo>
                          <a:lnTo>
                            <a:pt x="63734" y="18664"/>
                          </a:lnTo>
                          <a:lnTo>
                            <a:pt x="63796" y="18685"/>
                          </a:lnTo>
                          <a:lnTo>
                            <a:pt x="63838" y="18769"/>
                          </a:lnTo>
                          <a:lnTo>
                            <a:pt x="63629" y="18916"/>
                          </a:lnTo>
                          <a:lnTo>
                            <a:pt x="63441" y="18916"/>
                          </a:lnTo>
                          <a:lnTo>
                            <a:pt x="63378" y="18978"/>
                          </a:lnTo>
                          <a:lnTo>
                            <a:pt x="63378" y="19083"/>
                          </a:lnTo>
                          <a:lnTo>
                            <a:pt x="63273" y="19083"/>
                          </a:lnTo>
                          <a:lnTo>
                            <a:pt x="63252" y="19125"/>
                          </a:lnTo>
                          <a:lnTo>
                            <a:pt x="63315" y="19146"/>
                          </a:lnTo>
                          <a:lnTo>
                            <a:pt x="63378" y="19146"/>
                          </a:lnTo>
                          <a:lnTo>
                            <a:pt x="63545" y="19355"/>
                          </a:lnTo>
                          <a:lnTo>
                            <a:pt x="63587" y="19313"/>
                          </a:lnTo>
                          <a:lnTo>
                            <a:pt x="63775" y="19250"/>
                          </a:lnTo>
                          <a:lnTo>
                            <a:pt x="63859" y="19146"/>
                          </a:lnTo>
                          <a:lnTo>
                            <a:pt x="63838" y="19104"/>
                          </a:lnTo>
                          <a:lnTo>
                            <a:pt x="63964" y="19041"/>
                          </a:lnTo>
                          <a:lnTo>
                            <a:pt x="63880" y="18916"/>
                          </a:lnTo>
                          <a:lnTo>
                            <a:pt x="63964" y="18916"/>
                          </a:lnTo>
                          <a:lnTo>
                            <a:pt x="64089" y="19083"/>
                          </a:lnTo>
                          <a:lnTo>
                            <a:pt x="64173" y="19104"/>
                          </a:lnTo>
                          <a:lnTo>
                            <a:pt x="64215" y="19020"/>
                          </a:lnTo>
                          <a:lnTo>
                            <a:pt x="64173" y="18978"/>
                          </a:lnTo>
                          <a:lnTo>
                            <a:pt x="64257" y="18916"/>
                          </a:lnTo>
                          <a:lnTo>
                            <a:pt x="64298" y="18832"/>
                          </a:lnTo>
                          <a:lnTo>
                            <a:pt x="64319" y="18832"/>
                          </a:lnTo>
                          <a:lnTo>
                            <a:pt x="64319" y="18727"/>
                          </a:lnTo>
                          <a:lnTo>
                            <a:pt x="64298" y="18664"/>
                          </a:lnTo>
                          <a:lnTo>
                            <a:pt x="64382" y="18623"/>
                          </a:lnTo>
                          <a:lnTo>
                            <a:pt x="64466" y="18685"/>
                          </a:lnTo>
                          <a:lnTo>
                            <a:pt x="64529" y="18623"/>
                          </a:lnTo>
                          <a:lnTo>
                            <a:pt x="64591" y="18685"/>
                          </a:lnTo>
                          <a:lnTo>
                            <a:pt x="64612" y="18769"/>
                          </a:lnTo>
                          <a:lnTo>
                            <a:pt x="64696" y="18811"/>
                          </a:lnTo>
                          <a:lnTo>
                            <a:pt x="64842" y="18664"/>
                          </a:lnTo>
                          <a:lnTo>
                            <a:pt x="64780" y="18602"/>
                          </a:lnTo>
                          <a:lnTo>
                            <a:pt x="64780" y="18581"/>
                          </a:lnTo>
                          <a:lnTo>
                            <a:pt x="64842" y="18518"/>
                          </a:lnTo>
                          <a:lnTo>
                            <a:pt x="64926" y="18560"/>
                          </a:lnTo>
                          <a:lnTo>
                            <a:pt x="65010" y="18497"/>
                          </a:lnTo>
                          <a:lnTo>
                            <a:pt x="65094" y="18497"/>
                          </a:lnTo>
                          <a:lnTo>
                            <a:pt x="65114" y="18455"/>
                          </a:lnTo>
                          <a:lnTo>
                            <a:pt x="65010" y="18351"/>
                          </a:lnTo>
                          <a:lnTo>
                            <a:pt x="65031" y="18288"/>
                          </a:lnTo>
                          <a:lnTo>
                            <a:pt x="65031" y="18246"/>
                          </a:lnTo>
                          <a:lnTo>
                            <a:pt x="64926" y="18183"/>
                          </a:lnTo>
                          <a:lnTo>
                            <a:pt x="64884" y="18141"/>
                          </a:lnTo>
                          <a:lnTo>
                            <a:pt x="64884" y="18162"/>
                          </a:lnTo>
                          <a:lnTo>
                            <a:pt x="64884" y="18204"/>
                          </a:lnTo>
                          <a:lnTo>
                            <a:pt x="64822" y="18204"/>
                          </a:lnTo>
                          <a:lnTo>
                            <a:pt x="64717" y="18162"/>
                          </a:lnTo>
                          <a:lnTo>
                            <a:pt x="64696" y="18183"/>
                          </a:lnTo>
                          <a:lnTo>
                            <a:pt x="64696" y="18246"/>
                          </a:lnTo>
                          <a:lnTo>
                            <a:pt x="64591" y="18246"/>
                          </a:lnTo>
                          <a:lnTo>
                            <a:pt x="64529" y="18288"/>
                          </a:lnTo>
                          <a:lnTo>
                            <a:pt x="64466" y="18246"/>
                          </a:lnTo>
                          <a:lnTo>
                            <a:pt x="64487" y="18141"/>
                          </a:lnTo>
                          <a:lnTo>
                            <a:pt x="64529" y="18100"/>
                          </a:lnTo>
                          <a:lnTo>
                            <a:pt x="64382" y="17890"/>
                          </a:lnTo>
                          <a:lnTo>
                            <a:pt x="64487" y="17828"/>
                          </a:lnTo>
                          <a:lnTo>
                            <a:pt x="64382" y="17660"/>
                          </a:lnTo>
                          <a:lnTo>
                            <a:pt x="64424" y="17451"/>
                          </a:lnTo>
                          <a:lnTo>
                            <a:pt x="64424" y="17325"/>
                          </a:lnTo>
                          <a:lnTo>
                            <a:pt x="64508" y="17221"/>
                          </a:lnTo>
                          <a:lnTo>
                            <a:pt x="64508" y="17032"/>
                          </a:lnTo>
                          <a:lnTo>
                            <a:pt x="64612" y="16928"/>
                          </a:lnTo>
                          <a:lnTo>
                            <a:pt x="64612" y="16802"/>
                          </a:lnTo>
                          <a:lnTo>
                            <a:pt x="64591" y="16781"/>
                          </a:lnTo>
                          <a:lnTo>
                            <a:pt x="64717" y="16719"/>
                          </a:lnTo>
                          <a:lnTo>
                            <a:pt x="64591" y="16572"/>
                          </a:lnTo>
                          <a:lnTo>
                            <a:pt x="64633" y="16175"/>
                          </a:lnTo>
                          <a:lnTo>
                            <a:pt x="64738" y="16091"/>
                          </a:lnTo>
                          <a:lnTo>
                            <a:pt x="64633" y="15944"/>
                          </a:lnTo>
                          <a:lnTo>
                            <a:pt x="64612" y="15777"/>
                          </a:lnTo>
                          <a:lnTo>
                            <a:pt x="64529" y="15735"/>
                          </a:lnTo>
                          <a:lnTo>
                            <a:pt x="64529" y="15672"/>
                          </a:lnTo>
                          <a:lnTo>
                            <a:pt x="64633" y="15589"/>
                          </a:lnTo>
                          <a:lnTo>
                            <a:pt x="64612" y="15442"/>
                          </a:lnTo>
                          <a:lnTo>
                            <a:pt x="64696" y="15379"/>
                          </a:lnTo>
                          <a:lnTo>
                            <a:pt x="64822" y="15170"/>
                          </a:lnTo>
                          <a:lnTo>
                            <a:pt x="64947" y="15212"/>
                          </a:lnTo>
                          <a:lnTo>
                            <a:pt x="65031" y="15149"/>
                          </a:lnTo>
                          <a:lnTo>
                            <a:pt x="65114" y="15170"/>
                          </a:lnTo>
                          <a:lnTo>
                            <a:pt x="65156" y="15107"/>
                          </a:lnTo>
                          <a:lnTo>
                            <a:pt x="65366" y="15107"/>
                          </a:lnTo>
                          <a:lnTo>
                            <a:pt x="65407" y="15045"/>
                          </a:lnTo>
                          <a:lnTo>
                            <a:pt x="65470" y="15024"/>
                          </a:lnTo>
                          <a:lnTo>
                            <a:pt x="65512" y="14919"/>
                          </a:lnTo>
                          <a:lnTo>
                            <a:pt x="65554" y="14919"/>
                          </a:lnTo>
                          <a:lnTo>
                            <a:pt x="65617" y="14898"/>
                          </a:lnTo>
                          <a:lnTo>
                            <a:pt x="65742" y="14898"/>
                          </a:lnTo>
                          <a:lnTo>
                            <a:pt x="65763" y="15003"/>
                          </a:lnTo>
                          <a:lnTo>
                            <a:pt x="65826" y="14961"/>
                          </a:lnTo>
                          <a:lnTo>
                            <a:pt x="65868" y="14961"/>
                          </a:lnTo>
                          <a:lnTo>
                            <a:pt x="65951" y="15107"/>
                          </a:lnTo>
                          <a:lnTo>
                            <a:pt x="65993" y="15107"/>
                          </a:lnTo>
                          <a:lnTo>
                            <a:pt x="66098" y="14961"/>
                          </a:lnTo>
                          <a:lnTo>
                            <a:pt x="66098" y="14835"/>
                          </a:lnTo>
                          <a:lnTo>
                            <a:pt x="66182" y="14815"/>
                          </a:lnTo>
                          <a:lnTo>
                            <a:pt x="66203" y="14689"/>
                          </a:lnTo>
                          <a:lnTo>
                            <a:pt x="66265" y="14689"/>
                          </a:lnTo>
                          <a:lnTo>
                            <a:pt x="66286" y="14794"/>
                          </a:lnTo>
                          <a:lnTo>
                            <a:pt x="66412" y="14856"/>
                          </a:lnTo>
                          <a:lnTo>
                            <a:pt x="66412" y="15003"/>
                          </a:lnTo>
                          <a:lnTo>
                            <a:pt x="66391" y="15045"/>
                          </a:lnTo>
                          <a:lnTo>
                            <a:pt x="66454" y="15107"/>
                          </a:lnTo>
                          <a:lnTo>
                            <a:pt x="66475" y="15212"/>
                          </a:lnTo>
                          <a:lnTo>
                            <a:pt x="66391" y="15275"/>
                          </a:lnTo>
                          <a:lnTo>
                            <a:pt x="66454" y="15317"/>
                          </a:lnTo>
                          <a:lnTo>
                            <a:pt x="66475" y="15442"/>
                          </a:lnTo>
                          <a:lnTo>
                            <a:pt x="66454" y="15442"/>
                          </a:lnTo>
                          <a:lnTo>
                            <a:pt x="66454" y="15526"/>
                          </a:lnTo>
                          <a:lnTo>
                            <a:pt x="66475" y="15568"/>
                          </a:lnTo>
                          <a:lnTo>
                            <a:pt x="66412" y="15651"/>
                          </a:lnTo>
                          <a:lnTo>
                            <a:pt x="66391" y="15693"/>
                          </a:lnTo>
                          <a:lnTo>
                            <a:pt x="66412" y="15756"/>
                          </a:lnTo>
                          <a:lnTo>
                            <a:pt x="66516" y="15651"/>
                          </a:lnTo>
                          <a:lnTo>
                            <a:pt x="66558" y="15735"/>
                          </a:lnTo>
                          <a:lnTo>
                            <a:pt x="66663" y="15756"/>
                          </a:lnTo>
                          <a:lnTo>
                            <a:pt x="66684" y="15965"/>
                          </a:lnTo>
                          <a:lnTo>
                            <a:pt x="66726" y="15903"/>
                          </a:lnTo>
                          <a:lnTo>
                            <a:pt x="66726" y="15840"/>
                          </a:lnTo>
                          <a:lnTo>
                            <a:pt x="66830" y="15735"/>
                          </a:lnTo>
                          <a:lnTo>
                            <a:pt x="66914" y="15735"/>
                          </a:lnTo>
                          <a:lnTo>
                            <a:pt x="66977" y="15777"/>
                          </a:lnTo>
                          <a:lnTo>
                            <a:pt x="66872" y="15944"/>
                          </a:lnTo>
                          <a:lnTo>
                            <a:pt x="66977" y="16049"/>
                          </a:lnTo>
                          <a:lnTo>
                            <a:pt x="66998" y="16175"/>
                          </a:lnTo>
                          <a:lnTo>
                            <a:pt x="67081" y="15986"/>
                          </a:lnTo>
                          <a:lnTo>
                            <a:pt x="67144" y="15944"/>
                          </a:lnTo>
                          <a:lnTo>
                            <a:pt x="67144" y="15861"/>
                          </a:lnTo>
                          <a:lnTo>
                            <a:pt x="67207" y="15777"/>
                          </a:lnTo>
                          <a:lnTo>
                            <a:pt x="67207" y="15484"/>
                          </a:lnTo>
                          <a:lnTo>
                            <a:pt x="67291" y="15421"/>
                          </a:lnTo>
                          <a:lnTo>
                            <a:pt x="67207" y="15338"/>
                          </a:lnTo>
                          <a:lnTo>
                            <a:pt x="67311" y="15254"/>
                          </a:lnTo>
                          <a:lnTo>
                            <a:pt x="67311" y="15149"/>
                          </a:lnTo>
                          <a:lnTo>
                            <a:pt x="67249" y="15128"/>
                          </a:lnTo>
                          <a:lnTo>
                            <a:pt x="67249" y="15066"/>
                          </a:lnTo>
                          <a:lnTo>
                            <a:pt x="67311" y="15045"/>
                          </a:lnTo>
                          <a:lnTo>
                            <a:pt x="67332" y="14856"/>
                          </a:lnTo>
                          <a:lnTo>
                            <a:pt x="67249" y="14794"/>
                          </a:lnTo>
                          <a:lnTo>
                            <a:pt x="67311" y="14605"/>
                          </a:lnTo>
                          <a:lnTo>
                            <a:pt x="67395" y="14522"/>
                          </a:lnTo>
                          <a:lnTo>
                            <a:pt x="67542" y="14501"/>
                          </a:lnTo>
                          <a:lnTo>
                            <a:pt x="67604" y="14584"/>
                          </a:lnTo>
                          <a:lnTo>
                            <a:pt x="67667" y="14647"/>
                          </a:lnTo>
                          <a:lnTo>
                            <a:pt x="67730" y="14584"/>
                          </a:lnTo>
                          <a:lnTo>
                            <a:pt x="67646" y="14501"/>
                          </a:lnTo>
                          <a:lnTo>
                            <a:pt x="67688" y="14375"/>
                          </a:lnTo>
                          <a:lnTo>
                            <a:pt x="67521" y="14291"/>
                          </a:lnTo>
                          <a:lnTo>
                            <a:pt x="67479" y="14061"/>
                          </a:lnTo>
                          <a:lnTo>
                            <a:pt x="67395" y="13999"/>
                          </a:lnTo>
                          <a:lnTo>
                            <a:pt x="67395" y="13957"/>
                          </a:lnTo>
                          <a:lnTo>
                            <a:pt x="67291" y="13873"/>
                          </a:lnTo>
                          <a:lnTo>
                            <a:pt x="67270" y="13706"/>
                          </a:lnTo>
                          <a:lnTo>
                            <a:pt x="67311" y="13664"/>
                          </a:lnTo>
                          <a:lnTo>
                            <a:pt x="67291" y="13538"/>
                          </a:lnTo>
                          <a:lnTo>
                            <a:pt x="67165" y="13434"/>
                          </a:lnTo>
                          <a:lnTo>
                            <a:pt x="67186" y="13329"/>
                          </a:lnTo>
                          <a:lnTo>
                            <a:pt x="67123" y="13266"/>
                          </a:lnTo>
                          <a:lnTo>
                            <a:pt x="67291" y="13141"/>
                          </a:lnTo>
                          <a:lnTo>
                            <a:pt x="67416" y="13141"/>
                          </a:lnTo>
                          <a:lnTo>
                            <a:pt x="67521" y="13015"/>
                          </a:lnTo>
                          <a:lnTo>
                            <a:pt x="67688" y="13015"/>
                          </a:lnTo>
                          <a:lnTo>
                            <a:pt x="67730" y="12952"/>
                          </a:lnTo>
                          <a:lnTo>
                            <a:pt x="67897" y="13078"/>
                          </a:lnTo>
                          <a:lnTo>
                            <a:pt x="68044" y="13078"/>
                          </a:lnTo>
                          <a:lnTo>
                            <a:pt x="68107" y="13120"/>
                          </a:lnTo>
                          <a:lnTo>
                            <a:pt x="68211" y="13141"/>
                          </a:lnTo>
                          <a:lnTo>
                            <a:pt x="68274" y="13120"/>
                          </a:lnTo>
                          <a:lnTo>
                            <a:pt x="68127" y="13182"/>
                          </a:lnTo>
                          <a:lnTo>
                            <a:pt x="68211" y="13245"/>
                          </a:lnTo>
                          <a:lnTo>
                            <a:pt x="68065" y="13287"/>
                          </a:lnTo>
                          <a:lnTo>
                            <a:pt x="67939" y="13266"/>
                          </a:lnTo>
                          <a:lnTo>
                            <a:pt x="67793" y="13434"/>
                          </a:lnTo>
                          <a:lnTo>
                            <a:pt x="67793" y="13496"/>
                          </a:lnTo>
                          <a:lnTo>
                            <a:pt x="67835" y="13643"/>
                          </a:lnTo>
                          <a:lnTo>
                            <a:pt x="67835" y="13768"/>
                          </a:lnTo>
                          <a:lnTo>
                            <a:pt x="67918" y="13810"/>
                          </a:lnTo>
                          <a:lnTo>
                            <a:pt x="67939" y="13894"/>
                          </a:lnTo>
                          <a:lnTo>
                            <a:pt x="68065" y="14061"/>
                          </a:lnTo>
                          <a:lnTo>
                            <a:pt x="68065" y="14103"/>
                          </a:lnTo>
                          <a:lnTo>
                            <a:pt x="68107" y="14103"/>
                          </a:lnTo>
                          <a:lnTo>
                            <a:pt x="68065" y="14166"/>
                          </a:lnTo>
                          <a:lnTo>
                            <a:pt x="68211" y="14208"/>
                          </a:lnTo>
                          <a:lnTo>
                            <a:pt x="68232" y="14333"/>
                          </a:lnTo>
                          <a:lnTo>
                            <a:pt x="68232" y="14396"/>
                          </a:lnTo>
                          <a:lnTo>
                            <a:pt x="68169" y="14438"/>
                          </a:lnTo>
                          <a:lnTo>
                            <a:pt x="68211" y="14710"/>
                          </a:lnTo>
                          <a:lnTo>
                            <a:pt x="68253" y="14731"/>
                          </a:lnTo>
                          <a:lnTo>
                            <a:pt x="68316" y="14647"/>
                          </a:lnTo>
                          <a:lnTo>
                            <a:pt x="68358" y="14647"/>
                          </a:lnTo>
                          <a:lnTo>
                            <a:pt x="68441" y="14752"/>
                          </a:lnTo>
                          <a:lnTo>
                            <a:pt x="68483" y="14835"/>
                          </a:lnTo>
                          <a:lnTo>
                            <a:pt x="68420" y="15024"/>
                          </a:lnTo>
                          <a:lnTo>
                            <a:pt x="68420" y="15233"/>
                          </a:lnTo>
                          <a:lnTo>
                            <a:pt x="68483" y="15317"/>
                          </a:lnTo>
                          <a:lnTo>
                            <a:pt x="68567" y="15254"/>
                          </a:lnTo>
                          <a:lnTo>
                            <a:pt x="68672" y="15275"/>
                          </a:lnTo>
                          <a:lnTo>
                            <a:pt x="68692" y="15338"/>
                          </a:lnTo>
                          <a:lnTo>
                            <a:pt x="68672" y="15421"/>
                          </a:lnTo>
                          <a:lnTo>
                            <a:pt x="68588" y="15421"/>
                          </a:lnTo>
                          <a:lnTo>
                            <a:pt x="68483" y="15484"/>
                          </a:lnTo>
                          <a:lnTo>
                            <a:pt x="68462" y="15484"/>
                          </a:lnTo>
                          <a:lnTo>
                            <a:pt x="68337" y="15631"/>
                          </a:lnTo>
                          <a:lnTo>
                            <a:pt x="68316" y="15735"/>
                          </a:lnTo>
                          <a:lnTo>
                            <a:pt x="68169" y="15798"/>
                          </a:lnTo>
                          <a:lnTo>
                            <a:pt x="68148" y="15861"/>
                          </a:lnTo>
                          <a:lnTo>
                            <a:pt x="68065" y="15882"/>
                          </a:lnTo>
                          <a:lnTo>
                            <a:pt x="68065" y="15986"/>
                          </a:lnTo>
                          <a:lnTo>
                            <a:pt x="68023" y="16070"/>
                          </a:lnTo>
                          <a:lnTo>
                            <a:pt x="68065" y="16195"/>
                          </a:lnTo>
                          <a:lnTo>
                            <a:pt x="68148" y="16175"/>
                          </a:lnTo>
                          <a:lnTo>
                            <a:pt x="68148" y="16321"/>
                          </a:lnTo>
                          <a:lnTo>
                            <a:pt x="68044" y="16509"/>
                          </a:lnTo>
                          <a:lnTo>
                            <a:pt x="68065" y="16593"/>
                          </a:lnTo>
                          <a:lnTo>
                            <a:pt x="68127" y="16614"/>
                          </a:lnTo>
                          <a:lnTo>
                            <a:pt x="68107" y="16844"/>
                          </a:lnTo>
                          <a:lnTo>
                            <a:pt x="68127" y="17032"/>
                          </a:lnTo>
                          <a:lnTo>
                            <a:pt x="68065" y="17116"/>
                          </a:lnTo>
                          <a:lnTo>
                            <a:pt x="67939" y="17158"/>
                          </a:lnTo>
                          <a:lnTo>
                            <a:pt x="67918" y="17263"/>
                          </a:lnTo>
                          <a:lnTo>
                            <a:pt x="67960" y="17325"/>
                          </a:lnTo>
                          <a:lnTo>
                            <a:pt x="67939" y="17535"/>
                          </a:lnTo>
                          <a:lnTo>
                            <a:pt x="67918" y="17576"/>
                          </a:lnTo>
                          <a:lnTo>
                            <a:pt x="67939" y="17660"/>
                          </a:lnTo>
                          <a:lnTo>
                            <a:pt x="68044" y="17765"/>
                          </a:lnTo>
                          <a:lnTo>
                            <a:pt x="67960" y="17765"/>
                          </a:lnTo>
                          <a:lnTo>
                            <a:pt x="67939" y="17953"/>
                          </a:lnTo>
                          <a:lnTo>
                            <a:pt x="67960" y="17995"/>
                          </a:lnTo>
                          <a:lnTo>
                            <a:pt x="67960" y="18141"/>
                          </a:lnTo>
                          <a:lnTo>
                            <a:pt x="67855" y="18246"/>
                          </a:lnTo>
                          <a:lnTo>
                            <a:pt x="67939" y="18372"/>
                          </a:lnTo>
                          <a:lnTo>
                            <a:pt x="67939" y="18602"/>
                          </a:lnTo>
                          <a:lnTo>
                            <a:pt x="68023" y="18811"/>
                          </a:lnTo>
                          <a:lnTo>
                            <a:pt x="67835" y="19146"/>
                          </a:lnTo>
                          <a:lnTo>
                            <a:pt x="67939" y="19292"/>
                          </a:lnTo>
                          <a:lnTo>
                            <a:pt x="67835" y="19250"/>
                          </a:lnTo>
                          <a:lnTo>
                            <a:pt x="67625" y="19292"/>
                          </a:lnTo>
                          <a:lnTo>
                            <a:pt x="67625" y="19501"/>
                          </a:lnTo>
                          <a:lnTo>
                            <a:pt x="67646" y="19564"/>
                          </a:lnTo>
                          <a:lnTo>
                            <a:pt x="67521" y="19711"/>
                          </a:lnTo>
                          <a:lnTo>
                            <a:pt x="67291" y="19606"/>
                          </a:lnTo>
                          <a:lnTo>
                            <a:pt x="67186" y="19711"/>
                          </a:lnTo>
                          <a:lnTo>
                            <a:pt x="67186" y="19773"/>
                          </a:lnTo>
                          <a:lnTo>
                            <a:pt x="67332" y="19773"/>
                          </a:lnTo>
                          <a:lnTo>
                            <a:pt x="67542" y="20087"/>
                          </a:lnTo>
                          <a:lnTo>
                            <a:pt x="67542" y="20380"/>
                          </a:lnTo>
                          <a:lnTo>
                            <a:pt x="67500" y="20464"/>
                          </a:lnTo>
                          <a:lnTo>
                            <a:pt x="67542" y="20548"/>
                          </a:lnTo>
                          <a:lnTo>
                            <a:pt x="67437" y="20569"/>
                          </a:lnTo>
                          <a:lnTo>
                            <a:pt x="67416" y="20778"/>
                          </a:lnTo>
                          <a:lnTo>
                            <a:pt x="67291" y="20924"/>
                          </a:lnTo>
                          <a:lnTo>
                            <a:pt x="67270" y="21175"/>
                          </a:lnTo>
                          <a:lnTo>
                            <a:pt x="67374" y="21385"/>
                          </a:lnTo>
                          <a:lnTo>
                            <a:pt x="67416" y="21761"/>
                          </a:lnTo>
                          <a:lnTo>
                            <a:pt x="67583" y="22033"/>
                          </a:lnTo>
                          <a:lnTo>
                            <a:pt x="67583" y="22242"/>
                          </a:lnTo>
                          <a:lnTo>
                            <a:pt x="67835" y="22807"/>
                          </a:lnTo>
                          <a:lnTo>
                            <a:pt x="68148" y="23414"/>
                          </a:lnTo>
                          <a:lnTo>
                            <a:pt x="68462" y="23916"/>
                          </a:lnTo>
                          <a:lnTo>
                            <a:pt x="68630" y="24063"/>
                          </a:lnTo>
                          <a:lnTo>
                            <a:pt x="68630" y="24251"/>
                          </a:lnTo>
                          <a:lnTo>
                            <a:pt x="69048" y="24732"/>
                          </a:lnTo>
                          <a:lnTo>
                            <a:pt x="69488" y="25527"/>
                          </a:lnTo>
                          <a:lnTo>
                            <a:pt x="69697" y="25632"/>
                          </a:lnTo>
                          <a:lnTo>
                            <a:pt x="69843" y="25632"/>
                          </a:lnTo>
                          <a:lnTo>
                            <a:pt x="69927" y="25590"/>
                          </a:lnTo>
                          <a:lnTo>
                            <a:pt x="69927" y="25590"/>
                          </a:lnTo>
                          <a:lnTo>
                            <a:pt x="69885" y="25695"/>
                          </a:lnTo>
                          <a:lnTo>
                            <a:pt x="69780" y="25737"/>
                          </a:lnTo>
                          <a:lnTo>
                            <a:pt x="69697" y="25737"/>
                          </a:lnTo>
                          <a:lnTo>
                            <a:pt x="69843" y="25988"/>
                          </a:lnTo>
                          <a:lnTo>
                            <a:pt x="70052" y="26469"/>
                          </a:lnTo>
                          <a:lnTo>
                            <a:pt x="70094" y="26678"/>
                          </a:lnTo>
                          <a:lnTo>
                            <a:pt x="70220" y="26867"/>
                          </a:lnTo>
                          <a:lnTo>
                            <a:pt x="70450" y="26887"/>
                          </a:lnTo>
                          <a:lnTo>
                            <a:pt x="70471" y="26971"/>
                          </a:lnTo>
                          <a:lnTo>
                            <a:pt x="70471" y="27076"/>
                          </a:lnTo>
                          <a:lnTo>
                            <a:pt x="70513" y="27159"/>
                          </a:lnTo>
                          <a:lnTo>
                            <a:pt x="70471" y="27285"/>
                          </a:lnTo>
                          <a:lnTo>
                            <a:pt x="70617" y="27034"/>
                          </a:lnTo>
                          <a:lnTo>
                            <a:pt x="70659" y="26762"/>
                          </a:lnTo>
                          <a:lnTo>
                            <a:pt x="70680" y="26741"/>
                          </a:lnTo>
                          <a:lnTo>
                            <a:pt x="70680" y="26636"/>
                          </a:lnTo>
                          <a:lnTo>
                            <a:pt x="70827" y="26511"/>
                          </a:lnTo>
                          <a:lnTo>
                            <a:pt x="70848" y="26406"/>
                          </a:lnTo>
                          <a:lnTo>
                            <a:pt x="70827" y="26343"/>
                          </a:lnTo>
                          <a:lnTo>
                            <a:pt x="70868" y="26239"/>
                          </a:lnTo>
                          <a:lnTo>
                            <a:pt x="70931" y="25988"/>
                          </a:lnTo>
                          <a:lnTo>
                            <a:pt x="70868" y="25883"/>
                          </a:lnTo>
                          <a:lnTo>
                            <a:pt x="70889" y="25695"/>
                          </a:lnTo>
                          <a:lnTo>
                            <a:pt x="70994" y="25611"/>
                          </a:lnTo>
                          <a:lnTo>
                            <a:pt x="70889" y="25507"/>
                          </a:lnTo>
                          <a:lnTo>
                            <a:pt x="70848" y="25527"/>
                          </a:lnTo>
                          <a:lnTo>
                            <a:pt x="70764" y="25507"/>
                          </a:lnTo>
                          <a:lnTo>
                            <a:pt x="70827" y="25423"/>
                          </a:lnTo>
                          <a:lnTo>
                            <a:pt x="70743" y="25276"/>
                          </a:lnTo>
                          <a:lnTo>
                            <a:pt x="70785" y="25297"/>
                          </a:lnTo>
                          <a:lnTo>
                            <a:pt x="70848" y="25255"/>
                          </a:lnTo>
                          <a:lnTo>
                            <a:pt x="70743" y="25151"/>
                          </a:lnTo>
                          <a:lnTo>
                            <a:pt x="70764" y="25067"/>
                          </a:lnTo>
                          <a:lnTo>
                            <a:pt x="70785" y="24942"/>
                          </a:lnTo>
                          <a:lnTo>
                            <a:pt x="70659" y="24942"/>
                          </a:lnTo>
                          <a:lnTo>
                            <a:pt x="70576" y="24879"/>
                          </a:lnTo>
                          <a:lnTo>
                            <a:pt x="70638" y="24774"/>
                          </a:lnTo>
                          <a:lnTo>
                            <a:pt x="70743" y="24879"/>
                          </a:lnTo>
                          <a:lnTo>
                            <a:pt x="70889" y="24732"/>
                          </a:lnTo>
                          <a:lnTo>
                            <a:pt x="70973" y="24753"/>
                          </a:lnTo>
                          <a:lnTo>
                            <a:pt x="71078" y="24649"/>
                          </a:lnTo>
                          <a:lnTo>
                            <a:pt x="71182" y="24565"/>
                          </a:lnTo>
                          <a:lnTo>
                            <a:pt x="71203" y="24586"/>
                          </a:lnTo>
                          <a:lnTo>
                            <a:pt x="71350" y="24628"/>
                          </a:lnTo>
                          <a:lnTo>
                            <a:pt x="71266" y="24523"/>
                          </a:lnTo>
                          <a:lnTo>
                            <a:pt x="71099" y="24439"/>
                          </a:lnTo>
                          <a:lnTo>
                            <a:pt x="71099" y="24314"/>
                          </a:lnTo>
                          <a:lnTo>
                            <a:pt x="70952" y="24230"/>
                          </a:lnTo>
                          <a:lnTo>
                            <a:pt x="70848" y="23895"/>
                          </a:lnTo>
                          <a:lnTo>
                            <a:pt x="70931" y="23602"/>
                          </a:lnTo>
                          <a:lnTo>
                            <a:pt x="70827" y="23498"/>
                          </a:lnTo>
                          <a:lnTo>
                            <a:pt x="70889" y="23414"/>
                          </a:lnTo>
                          <a:lnTo>
                            <a:pt x="70931" y="23268"/>
                          </a:lnTo>
                          <a:lnTo>
                            <a:pt x="71036" y="23058"/>
                          </a:lnTo>
                          <a:lnTo>
                            <a:pt x="71078" y="23372"/>
                          </a:lnTo>
                          <a:lnTo>
                            <a:pt x="71161" y="23393"/>
                          </a:lnTo>
                          <a:lnTo>
                            <a:pt x="71350" y="23289"/>
                          </a:lnTo>
                          <a:lnTo>
                            <a:pt x="71371" y="23330"/>
                          </a:lnTo>
                          <a:lnTo>
                            <a:pt x="71705" y="23205"/>
                          </a:lnTo>
                          <a:lnTo>
                            <a:pt x="71705" y="23058"/>
                          </a:lnTo>
                          <a:lnTo>
                            <a:pt x="71789" y="22975"/>
                          </a:lnTo>
                          <a:lnTo>
                            <a:pt x="71664" y="22891"/>
                          </a:lnTo>
                          <a:lnTo>
                            <a:pt x="71454" y="22598"/>
                          </a:lnTo>
                          <a:lnTo>
                            <a:pt x="71371" y="22598"/>
                          </a:lnTo>
                          <a:lnTo>
                            <a:pt x="71078" y="22159"/>
                          </a:lnTo>
                          <a:lnTo>
                            <a:pt x="71078" y="22054"/>
                          </a:lnTo>
                          <a:lnTo>
                            <a:pt x="70994" y="21970"/>
                          </a:lnTo>
                          <a:lnTo>
                            <a:pt x="70973" y="21594"/>
                          </a:lnTo>
                          <a:lnTo>
                            <a:pt x="70994" y="21531"/>
                          </a:lnTo>
                          <a:lnTo>
                            <a:pt x="70952" y="21343"/>
                          </a:lnTo>
                          <a:lnTo>
                            <a:pt x="71036" y="21217"/>
                          </a:lnTo>
                          <a:lnTo>
                            <a:pt x="71036" y="21092"/>
                          </a:lnTo>
                          <a:lnTo>
                            <a:pt x="70889" y="21113"/>
                          </a:lnTo>
                          <a:lnTo>
                            <a:pt x="70868" y="21029"/>
                          </a:lnTo>
                          <a:lnTo>
                            <a:pt x="70973" y="20882"/>
                          </a:lnTo>
                          <a:lnTo>
                            <a:pt x="71078" y="20841"/>
                          </a:lnTo>
                          <a:lnTo>
                            <a:pt x="71078" y="20778"/>
                          </a:lnTo>
                          <a:lnTo>
                            <a:pt x="71078" y="20757"/>
                          </a:lnTo>
                          <a:lnTo>
                            <a:pt x="71161" y="20673"/>
                          </a:lnTo>
                          <a:lnTo>
                            <a:pt x="71182" y="20778"/>
                          </a:lnTo>
                          <a:lnTo>
                            <a:pt x="71182" y="20903"/>
                          </a:lnTo>
                          <a:lnTo>
                            <a:pt x="71140" y="21029"/>
                          </a:lnTo>
                          <a:lnTo>
                            <a:pt x="71140" y="21196"/>
                          </a:lnTo>
                          <a:lnTo>
                            <a:pt x="71308" y="21238"/>
                          </a:lnTo>
                          <a:lnTo>
                            <a:pt x="71475" y="21343"/>
                          </a:lnTo>
                          <a:lnTo>
                            <a:pt x="71559" y="21322"/>
                          </a:lnTo>
                          <a:lnTo>
                            <a:pt x="71559" y="21154"/>
                          </a:lnTo>
                          <a:lnTo>
                            <a:pt x="71601" y="21092"/>
                          </a:lnTo>
                          <a:lnTo>
                            <a:pt x="71496" y="20903"/>
                          </a:lnTo>
                          <a:lnTo>
                            <a:pt x="71245" y="20673"/>
                          </a:lnTo>
                          <a:lnTo>
                            <a:pt x="71245" y="20401"/>
                          </a:lnTo>
                          <a:lnTo>
                            <a:pt x="71099" y="20359"/>
                          </a:lnTo>
                          <a:lnTo>
                            <a:pt x="71078" y="20317"/>
                          </a:lnTo>
                          <a:lnTo>
                            <a:pt x="71057" y="20380"/>
                          </a:lnTo>
                          <a:lnTo>
                            <a:pt x="70973" y="20464"/>
                          </a:lnTo>
                          <a:lnTo>
                            <a:pt x="70973" y="20506"/>
                          </a:lnTo>
                          <a:lnTo>
                            <a:pt x="70931" y="20569"/>
                          </a:lnTo>
                          <a:lnTo>
                            <a:pt x="70785" y="20485"/>
                          </a:lnTo>
                          <a:lnTo>
                            <a:pt x="70785" y="20276"/>
                          </a:lnTo>
                          <a:lnTo>
                            <a:pt x="70722" y="20150"/>
                          </a:lnTo>
                          <a:lnTo>
                            <a:pt x="70617" y="19941"/>
                          </a:lnTo>
                          <a:lnTo>
                            <a:pt x="70680" y="19836"/>
                          </a:lnTo>
                          <a:lnTo>
                            <a:pt x="70743" y="19794"/>
                          </a:lnTo>
                          <a:lnTo>
                            <a:pt x="70722" y="19690"/>
                          </a:lnTo>
                          <a:lnTo>
                            <a:pt x="70785" y="19585"/>
                          </a:lnTo>
                          <a:lnTo>
                            <a:pt x="70722" y="19522"/>
                          </a:lnTo>
                          <a:lnTo>
                            <a:pt x="70743" y="19439"/>
                          </a:lnTo>
                          <a:lnTo>
                            <a:pt x="70743" y="19334"/>
                          </a:lnTo>
                          <a:lnTo>
                            <a:pt x="70659" y="19271"/>
                          </a:lnTo>
                          <a:lnTo>
                            <a:pt x="70555" y="19313"/>
                          </a:lnTo>
                          <a:lnTo>
                            <a:pt x="70366" y="19146"/>
                          </a:lnTo>
                          <a:lnTo>
                            <a:pt x="70241" y="19146"/>
                          </a:lnTo>
                          <a:lnTo>
                            <a:pt x="70157" y="19229"/>
                          </a:lnTo>
                          <a:lnTo>
                            <a:pt x="70157" y="19313"/>
                          </a:lnTo>
                          <a:lnTo>
                            <a:pt x="70304" y="19460"/>
                          </a:lnTo>
                          <a:lnTo>
                            <a:pt x="70262" y="19564"/>
                          </a:lnTo>
                          <a:lnTo>
                            <a:pt x="70220" y="19627"/>
                          </a:lnTo>
                          <a:lnTo>
                            <a:pt x="70094" y="19564"/>
                          </a:lnTo>
                          <a:lnTo>
                            <a:pt x="69927" y="19355"/>
                          </a:lnTo>
                          <a:lnTo>
                            <a:pt x="69822" y="19250"/>
                          </a:lnTo>
                          <a:lnTo>
                            <a:pt x="69739" y="19208"/>
                          </a:lnTo>
                          <a:lnTo>
                            <a:pt x="69801" y="19146"/>
                          </a:lnTo>
                          <a:lnTo>
                            <a:pt x="69697" y="18936"/>
                          </a:lnTo>
                          <a:lnTo>
                            <a:pt x="69697" y="18811"/>
                          </a:lnTo>
                          <a:lnTo>
                            <a:pt x="69697" y="18727"/>
                          </a:lnTo>
                          <a:lnTo>
                            <a:pt x="69634" y="18623"/>
                          </a:lnTo>
                          <a:lnTo>
                            <a:pt x="69697" y="18539"/>
                          </a:lnTo>
                          <a:lnTo>
                            <a:pt x="69634" y="18372"/>
                          </a:lnTo>
                          <a:lnTo>
                            <a:pt x="69718" y="18267"/>
                          </a:lnTo>
                          <a:lnTo>
                            <a:pt x="69718" y="18162"/>
                          </a:lnTo>
                          <a:lnTo>
                            <a:pt x="69739" y="18037"/>
                          </a:lnTo>
                          <a:lnTo>
                            <a:pt x="69739" y="17890"/>
                          </a:lnTo>
                          <a:lnTo>
                            <a:pt x="69697" y="17932"/>
                          </a:lnTo>
                          <a:lnTo>
                            <a:pt x="69592" y="17786"/>
                          </a:lnTo>
                          <a:lnTo>
                            <a:pt x="69613" y="17744"/>
                          </a:lnTo>
                          <a:lnTo>
                            <a:pt x="69697" y="17723"/>
                          </a:lnTo>
                          <a:lnTo>
                            <a:pt x="69801" y="17786"/>
                          </a:lnTo>
                          <a:lnTo>
                            <a:pt x="69801" y="17744"/>
                          </a:lnTo>
                          <a:lnTo>
                            <a:pt x="69718" y="17660"/>
                          </a:lnTo>
                          <a:lnTo>
                            <a:pt x="69634" y="17576"/>
                          </a:lnTo>
                          <a:lnTo>
                            <a:pt x="69676" y="17514"/>
                          </a:lnTo>
                          <a:lnTo>
                            <a:pt x="69718" y="17514"/>
                          </a:lnTo>
                          <a:lnTo>
                            <a:pt x="69697" y="17430"/>
                          </a:lnTo>
                          <a:lnTo>
                            <a:pt x="69613" y="17346"/>
                          </a:lnTo>
                          <a:lnTo>
                            <a:pt x="69488" y="17325"/>
                          </a:lnTo>
                          <a:lnTo>
                            <a:pt x="69467" y="17242"/>
                          </a:lnTo>
                          <a:lnTo>
                            <a:pt x="69508" y="17221"/>
                          </a:lnTo>
                          <a:lnTo>
                            <a:pt x="69488" y="17074"/>
                          </a:lnTo>
                          <a:lnTo>
                            <a:pt x="69383" y="16970"/>
                          </a:lnTo>
                          <a:lnTo>
                            <a:pt x="69404" y="16886"/>
                          </a:lnTo>
                          <a:lnTo>
                            <a:pt x="69425" y="16781"/>
                          </a:lnTo>
                          <a:lnTo>
                            <a:pt x="69488" y="16719"/>
                          </a:lnTo>
                          <a:lnTo>
                            <a:pt x="69404" y="16614"/>
                          </a:lnTo>
                          <a:lnTo>
                            <a:pt x="69425" y="16530"/>
                          </a:lnTo>
                          <a:lnTo>
                            <a:pt x="69508" y="16530"/>
                          </a:lnTo>
                          <a:lnTo>
                            <a:pt x="69613" y="16593"/>
                          </a:lnTo>
                          <a:lnTo>
                            <a:pt x="69697" y="16572"/>
                          </a:lnTo>
                          <a:lnTo>
                            <a:pt x="69739" y="16405"/>
                          </a:lnTo>
                          <a:lnTo>
                            <a:pt x="69822" y="16405"/>
                          </a:lnTo>
                          <a:lnTo>
                            <a:pt x="69885" y="16488"/>
                          </a:lnTo>
                          <a:lnTo>
                            <a:pt x="69927" y="16488"/>
                          </a:lnTo>
                          <a:lnTo>
                            <a:pt x="70011" y="16614"/>
                          </a:lnTo>
                          <a:lnTo>
                            <a:pt x="70136" y="16363"/>
                          </a:lnTo>
                          <a:lnTo>
                            <a:pt x="70011" y="16300"/>
                          </a:lnTo>
                          <a:lnTo>
                            <a:pt x="70032" y="16195"/>
                          </a:lnTo>
                          <a:lnTo>
                            <a:pt x="70115" y="16154"/>
                          </a:lnTo>
                          <a:lnTo>
                            <a:pt x="70241" y="15903"/>
                          </a:lnTo>
                          <a:lnTo>
                            <a:pt x="70241" y="15777"/>
                          </a:lnTo>
                          <a:lnTo>
                            <a:pt x="70324" y="15882"/>
                          </a:lnTo>
                          <a:lnTo>
                            <a:pt x="70429" y="15944"/>
                          </a:lnTo>
                          <a:lnTo>
                            <a:pt x="70429" y="16070"/>
                          </a:lnTo>
                          <a:lnTo>
                            <a:pt x="70555" y="16426"/>
                          </a:lnTo>
                          <a:lnTo>
                            <a:pt x="70638" y="16509"/>
                          </a:lnTo>
                          <a:lnTo>
                            <a:pt x="70680" y="16468"/>
                          </a:lnTo>
                          <a:lnTo>
                            <a:pt x="70722" y="16154"/>
                          </a:lnTo>
                          <a:lnTo>
                            <a:pt x="70743" y="16049"/>
                          </a:lnTo>
                          <a:lnTo>
                            <a:pt x="70722" y="15903"/>
                          </a:lnTo>
                          <a:lnTo>
                            <a:pt x="70785" y="15798"/>
                          </a:lnTo>
                          <a:lnTo>
                            <a:pt x="70722" y="15651"/>
                          </a:lnTo>
                          <a:lnTo>
                            <a:pt x="70827" y="15693"/>
                          </a:lnTo>
                          <a:lnTo>
                            <a:pt x="70889" y="15631"/>
                          </a:lnTo>
                          <a:lnTo>
                            <a:pt x="70952" y="15421"/>
                          </a:lnTo>
                          <a:lnTo>
                            <a:pt x="71057" y="15421"/>
                          </a:lnTo>
                          <a:lnTo>
                            <a:pt x="71182" y="15254"/>
                          </a:lnTo>
                          <a:lnTo>
                            <a:pt x="71308" y="15233"/>
                          </a:lnTo>
                          <a:lnTo>
                            <a:pt x="71371" y="15275"/>
                          </a:lnTo>
                          <a:lnTo>
                            <a:pt x="71559" y="15149"/>
                          </a:lnTo>
                          <a:lnTo>
                            <a:pt x="71705" y="15170"/>
                          </a:lnTo>
                          <a:lnTo>
                            <a:pt x="72019" y="15359"/>
                          </a:lnTo>
                          <a:lnTo>
                            <a:pt x="72040" y="15463"/>
                          </a:lnTo>
                          <a:lnTo>
                            <a:pt x="72124" y="15484"/>
                          </a:lnTo>
                          <a:lnTo>
                            <a:pt x="72229" y="15463"/>
                          </a:lnTo>
                          <a:lnTo>
                            <a:pt x="72291" y="15484"/>
                          </a:lnTo>
                          <a:lnTo>
                            <a:pt x="72229" y="15547"/>
                          </a:lnTo>
                          <a:lnTo>
                            <a:pt x="72396" y="15714"/>
                          </a:lnTo>
                          <a:lnTo>
                            <a:pt x="72438" y="15672"/>
                          </a:lnTo>
                          <a:lnTo>
                            <a:pt x="72542" y="15777"/>
                          </a:lnTo>
                          <a:lnTo>
                            <a:pt x="72668" y="15756"/>
                          </a:lnTo>
                          <a:lnTo>
                            <a:pt x="72752" y="15777"/>
                          </a:lnTo>
                          <a:lnTo>
                            <a:pt x="72752" y="15672"/>
                          </a:lnTo>
                          <a:lnTo>
                            <a:pt x="72647" y="15526"/>
                          </a:lnTo>
                          <a:lnTo>
                            <a:pt x="72710" y="15442"/>
                          </a:lnTo>
                          <a:lnTo>
                            <a:pt x="72668" y="15359"/>
                          </a:lnTo>
                          <a:lnTo>
                            <a:pt x="72605" y="15338"/>
                          </a:lnTo>
                          <a:lnTo>
                            <a:pt x="72605" y="15233"/>
                          </a:lnTo>
                          <a:lnTo>
                            <a:pt x="72668" y="15128"/>
                          </a:lnTo>
                          <a:lnTo>
                            <a:pt x="72731" y="14856"/>
                          </a:lnTo>
                          <a:lnTo>
                            <a:pt x="72814" y="14647"/>
                          </a:lnTo>
                          <a:lnTo>
                            <a:pt x="72773" y="14543"/>
                          </a:lnTo>
                          <a:lnTo>
                            <a:pt x="72919" y="14375"/>
                          </a:lnTo>
                          <a:lnTo>
                            <a:pt x="72856" y="14291"/>
                          </a:lnTo>
                          <a:lnTo>
                            <a:pt x="72940" y="14229"/>
                          </a:lnTo>
                          <a:lnTo>
                            <a:pt x="72856" y="14061"/>
                          </a:lnTo>
                          <a:lnTo>
                            <a:pt x="72773" y="13999"/>
                          </a:lnTo>
                          <a:lnTo>
                            <a:pt x="72773" y="13957"/>
                          </a:lnTo>
                          <a:lnTo>
                            <a:pt x="72940" y="13957"/>
                          </a:lnTo>
                          <a:lnTo>
                            <a:pt x="72982" y="13810"/>
                          </a:lnTo>
                          <a:lnTo>
                            <a:pt x="72814" y="13747"/>
                          </a:lnTo>
                          <a:lnTo>
                            <a:pt x="72752" y="13643"/>
                          </a:lnTo>
                          <a:lnTo>
                            <a:pt x="72835" y="13601"/>
                          </a:lnTo>
                          <a:lnTo>
                            <a:pt x="72877" y="13664"/>
                          </a:lnTo>
                          <a:lnTo>
                            <a:pt x="72961" y="13643"/>
                          </a:lnTo>
                          <a:lnTo>
                            <a:pt x="72982" y="13559"/>
                          </a:lnTo>
                          <a:lnTo>
                            <a:pt x="72940" y="13475"/>
                          </a:lnTo>
                          <a:lnTo>
                            <a:pt x="73065" y="13371"/>
                          </a:lnTo>
                          <a:lnTo>
                            <a:pt x="73065" y="13287"/>
                          </a:lnTo>
                          <a:lnTo>
                            <a:pt x="72982" y="13224"/>
                          </a:lnTo>
                          <a:lnTo>
                            <a:pt x="73065" y="13162"/>
                          </a:lnTo>
                          <a:lnTo>
                            <a:pt x="73149" y="13182"/>
                          </a:lnTo>
                          <a:lnTo>
                            <a:pt x="73191" y="13078"/>
                          </a:lnTo>
                          <a:lnTo>
                            <a:pt x="73233" y="13036"/>
                          </a:lnTo>
                          <a:lnTo>
                            <a:pt x="73170" y="12973"/>
                          </a:lnTo>
                          <a:lnTo>
                            <a:pt x="73275" y="12952"/>
                          </a:lnTo>
                          <a:lnTo>
                            <a:pt x="73400" y="12827"/>
                          </a:lnTo>
                          <a:lnTo>
                            <a:pt x="73358" y="12743"/>
                          </a:lnTo>
                          <a:lnTo>
                            <a:pt x="73379" y="12638"/>
                          </a:lnTo>
                          <a:lnTo>
                            <a:pt x="73421" y="12722"/>
                          </a:lnTo>
                          <a:lnTo>
                            <a:pt x="73526" y="12618"/>
                          </a:lnTo>
                          <a:lnTo>
                            <a:pt x="73463" y="12450"/>
                          </a:lnTo>
                          <a:lnTo>
                            <a:pt x="73463" y="12304"/>
                          </a:lnTo>
                          <a:lnTo>
                            <a:pt x="73568" y="12304"/>
                          </a:lnTo>
                          <a:lnTo>
                            <a:pt x="73589" y="12325"/>
                          </a:lnTo>
                          <a:lnTo>
                            <a:pt x="73651" y="12283"/>
                          </a:lnTo>
                          <a:lnTo>
                            <a:pt x="73819" y="12074"/>
                          </a:lnTo>
                          <a:lnTo>
                            <a:pt x="73756" y="12032"/>
                          </a:lnTo>
                          <a:lnTo>
                            <a:pt x="73756" y="11927"/>
                          </a:lnTo>
                          <a:lnTo>
                            <a:pt x="73861" y="11927"/>
                          </a:lnTo>
                          <a:lnTo>
                            <a:pt x="74070" y="11760"/>
                          </a:lnTo>
                          <a:lnTo>
                            <a:pt x="73986" y="11697"/>
                          </a:lnTo>
                          <a:lnTo>
                            <a:pt x="74028" y="11655"/>
                          </a:lnTo>
                          <a:lnTo>
                            <a:pt x="74174" y="11655"/>
                          </a:lnTo>
                          <a:lnTo>
                            <a:pt x="74342" y="11550"/>
                          </a:lnTo>
                          <a:lnTo>
                            <a:pt x="74300" y="11467"/>
                          </a:lnTo>
                          <a:lnTo>
                            <a:pt x="74321" y="11404"/>
                          </a:lnTo>
                          <a:lnTo>
                            <a:pt x="74405" y="11467"/>
                          </a:lnTo>
                          <a:lnTo>
                            <a:pt x="74426" y="11571"/>
                          </a:lnTo>
                          <a:lnTo>
                            <a:pt x="74530" y="11592"/>
                          </a:lnTo>
                          <a:lnTo>
                            <a:pt x="74614" y="11550"/>
                          </a:lnTo>
                          <a:lnTo>
                            <a:pt x="74739" y="11613"/>
                          </a:lnTo>
                          <a:lnTo>
                            <a:pt x="75158" y="11613"/>
                          </a:lnTo>
                          <a:lnTo>
                            <a:pt x="75242" y="11676"/>
                          </a:lnTo>
                          <a:lnTo>
                            <a:pt x="75283" y="11655"/>
                          </a:lnTo>
                          <a:lnTo>
                            <a:pt x="75242" y="11488"/>
                          </a:lnTo>
                          <a:lnTo>
                            <a:pt x="75137" y="11404"/>
                          </a:lnTo>
                          <a:lnTo>
                            <a:pt x="75137" y="11362"/>
                          </a:lnTo>
                          <a:lnTo>
                            <a:pt x="75221" y="11341"/>
                          </a:lnTo>
                          <a:lnTo>
                            <a:pt x="75221" y="10986"/>
                          </a:lnTo>
                          <a:lnTo>
                            <a:pt x="75053" y="10755"/>
                          </a:lnTo>
                          <a:lnTo>
                            <a:pt x="74928" y="10734"/>
                          </a:lnTo>
                          <a:lnTo>
                            <a:pt x="74760" y="10525"/>
                          </a:lnTo>
                          <a:lnTo>
                            <a:pt x="74844" y="10442"/>
                          </a:lnTo>
                          <a:lnTo>
                            <a:pt x="74677" y="10316"/>
                          </a:lnTo>
                          <a:lnTo>
                            <a:pt x="74426" y="10253"/>
                          </a:lnTo>
                          <a:lnTo>
                            <a:pt x="74153" y="10086"/>
                          </a:lnTo>
                          <a:lnTo>
                            <a:pt x="74049" y="9918"/>
                          </a:lnTo>
                          <a:lnTo>
                            <a:pt x="74028" y="10023"/>
                          </a:lnTo>
                          <a:lnTo>
                            <a:pt x="73944" y="10002"/>
                          </a:lnTo>
                          <a:lnTo>
                            <a:pt x="73902" y="10023"/>
                          </a:lnTo>
                          <a:lnTo>
                            <a:pt x="73881" y="10149"/>
                          </a:lnTo>
                          <a:lnTo>
                            <a:pt x="73735" y="10190"/>
                          </a:lnTo>
                          <a:lnTo>
                            <a:pt x="73693" y="10107"/>
                          </a:lnTo>
                          <a:lnTo>
                            <a:pt x="73693" y="9981"/>
                          </a:lnTo>
                          <a:lnTo>
                            <a:pt x="73819" y="9897"/>
                          </a:lnTo>
                          <a:lnTo>
                            <a:pt x="73735" y="9793"/>
                          </a:lnTo>
                          <a:lnTo>
                            <a:pt x="73777" y="9730"/>
                          </a:lnTo>
                          <a:lnTo>
                            <a:pt x="73840" y="9730"/>
                          </a:lnTo>
                          <a:lnTo>
                            <a:pt x="73923" y="9814"/>
                          </a:lnTo>
                          <a:lnTo>
                            <a:pt x="73693" y="9458"/>
                          </a:lnTo>
                          <a:lnTo>
                            <a:pt x="73526" y="9312"/>
                          </a:lnTo>
                          <a:lnTo>
                            <a:pt x="73526" y="9479"/>
                          </a:lnTo>
                          <a:lnTo>
                            <a:pt x="73526" y="9521"/>
                          </a:lnTo>
                          <a:lnTo>
                            <a:pt x="73463" y="9521"/>
                          </a:lnTo>
                          <a:lnTo>
                            <a:pt x="73254" y="9312"/>
                          </a:lnTo>
                          <a:lnTo>
                            <a:pt x="73254" y="9207"/>
                          </a:lnTo>
                          <a:lnTo>
                            <a:pt x="73358" y="9249"/>
                          </a:lnTo>
                          <a:lnTo>
                            <a:pt x="73296" y="9144"/>
                          </a:lnTo>
                          <a:lnTo>
                            <a:pt x="73003" y="8893"/>
                          </a:lnTo>
                          <a:lnTo>
                            <a:pt x="72961" y="8893"/>
                          </a:lnTo>
                          <a:lnTo>
                            <a:pt x="72982" y="8977"/>
                          </a:lnTo>
                          <a:lnTo>
                            <a:pt x="72940" y="9081"/>
                          </a:lnTo>
                          <a:lnTo>
                            <a:pt x="72773" y="9102"/>
                          </a:lnTo>
                          <a:lnTo>
                            <a:pt x="72647" y="8977"/>
                          </a:lnTo>
                          <a:lnTo>
                            <a:pt x="72521" y="8956"/>
                          </a:lnTo>
                          <a:lnTo>
                            <a:pt x="72375" y="8726"/>
                          </a:lnTo>
                          <a:lnTo>
                            <a:pt x="72375" y="8642"/>
                          </a:lnTo>
                          <a:lnTo>
                            <a:pt x="72312" y="8579"/>
                          </a:lnTo>
                          <a:lnTo>
                            <a:pt x="72208" y="8621"/>
                          </a:lnTo>
                          <a:lnTo>
                            <a:pt x="72019" y="8768"/>
                          </a:lnTo>
                          <a:lnTo>
                            <a:pt x="72019" y="8830"/>
                          </a:lnTo>
                          <a:lnTo>
                            <a:pt x="71915" y="8789"/>
                          </a:lnTo>
                          <a:lnTo>
                            <a:pt x="71831" y="8851"/>
                          </a:lnTo>
                          <a:lnTo>
                            <a:pt x="71831" y="9081"/>
                          </a:lnTo>
                          <a:lnTo>
                            <a:pt x="71894" y="9144"/>
                          </a:lnTo>
                          <a:lnTo>
                            <a:pt x="71894" y="9144"/>
                          </a:lnTo>
                          <a:lnTo>
                            <a:pt x="71789" y="9081"/>
                          </a:lnTo>
                          <a:lnTo>
                            <a:pt x="71705" y="8872"/>
                          </a:lnTo>
                          <a:lnTo>
                            <a:pt x="71747" y="8726"/>
                          </a:lnTo>
                          <a:lnTo>
                            <a:pt x="71580" y="8621"/>
                          </a:lnTo>
                          <a:lnTo>
                            <a:pt x="71517" y="8454"/>
                          </a:lnTo>
                          <a:lnTo>
                            <a:pt x="71475" y="8454"/>
                          </a:lnTo>
                          <a:lnTo>
                            <a:pt x="71580" y="8433"/>
                          </a:lnTo>
                          <a:lnTo>
                            <a:pt x="71685" y="8558"/>
                          </a:lnTo>
                          <a:lnTo>
                            <a:pt x="71685" y="8433"/>
                          </a:lnTo>
                          <a:lnTo>
                            <a:pt x="71810" y="8433"/>
                          </a:lnTo>
                          <a:lnTo>
                            <a:pt x="71915" y="8475"/>
                          </a:lnTo>
                          <a:lnTo>
                            <a:pt x="72061" y="8370"/>
                          </a:lnTo>
                          <a:lnTo>
                            <a:pt x="72019" y="8265"/>
                          </a:lnTo>
                          <a:lnTo>
                            <a:pt x="71705" y="8140"/>
                          </a:lnTo>
                          <a:lnTo>
                            <a:pt x="71622" y="8265"/>
                          </a:lnTo>
                          <a:lnTo>
                            <a:pt x="71475" y="8265"/>
                          </a:lnTo>
                          <a:lnTo>
                            <a:pt x="71329" y="8224"/>
                          </a:lnTo>
                          <a:lnTo>
                            <a:pt x="71475" y="8224"/>
                          </a:lnTo>
                          <a:lnTo>
                            <a:pt x="71580" y="8098"/>
                          </a:lnTo>
                          <a:lnTo>
                            <a:pt x="71685" y="8056"/>
                          </a:lnTo>
                          <a:lnTo>
                            <a:pt x="71789" y="8119"/>
                          </a:lnTo>
                          <a:lnTo>
                            <a:pt x="71936" y="8140"/>
                          </a:lnTo>
                          <a:lnTo>
                            <a:pt x="72061" y="8245"/>
                          </a:lnTo>
                          <a:lnTo>
                            <a:pt x="72229" y="8433"/>
                          </a:lnTo>
                          <a:lnTo>
                            <a:pt x="72354" y="8433"/>
                          </a:lnTo>
                          <a:lnTo>
                            <a:pt x="72417" y="8537"/>
                          </a:lnTo>
                          <a:lnTo>
                            <a:pt x="72480" y="8558"/>
                          </a:lnTo>
                          <a:lnTo>
                            <a:pt x="72626" y="8475"/>
                          </a:lnTo>
                          <a:lnTo>
                            <a:pt x="72668" y="8558"/>
                          </a:lnTo>
                          <a:lnTo>
                            <a:pt x="72940" y="8349"/>
                          </a:lnTo>
                          <a:lnTo>
                            <a:pt x="72961" y="8391"/>
                          </a:lnTo>
                          <a:lnTo>
                            <a:pt x="72940" y="8496"/>
                          </a:lnTo>
                          <a:lnTo>
                            <a:pt x="73045" y="8433"/>
                          </a:lnTo>
                          <a:lnTo>
                            <a:pt x="73045" y="8286"/>
                          </a:lnTo>
                          <a:lnTo>
                            <a:pt x="73170" y="8077"/>
                          </a:lnTo>
                          <a:lnTo>
                            <a:pt x="73149" y="8014"/>
                          </a:lnTo>
                          <a:lnTo>
                            <a:pt x="73149" y="7847"/>
                          </a:lnTo>
                          <a:lnTo>
                            <a:pt x="73086" y="7617"/>
                          </a:lnTo>
                          <a:lnTo>
                            <a:pt x="73191" y="7240"/>
                          </a:lnTo>
                          <a:lnTo>
                            <a:pt x="73191" y="7010"/>
                          </a:lnTo>
                          <a:lnTo>
                            <a:pt x="73086" y="6884"/>
                          </a:lnTo>
                          <a:lnTo>
                            <a:pt x="73045" y="6759"/>
                          </a:lnTo>
                          <a:lnTo>
                            <a:pt x="72877" y="6612"/>
                          </a:lnTo>
                          <a:lnTo>
                            <a:pt x="72793" y="6445"/>
                          </a:lnTo>
                          <a:lnTo>
                            <a:pt x="72856" y="6445"/>
                          </a:lnTo>
                          <a:lnTo>
                            <a:pt x="72961" y="6571"/>
                          </a:lnTo>
                          <a:lnTo>
                            <a:pt x="72982" y="6571"/>
                          </a:lnTo>
                          <a:lnTo>
                            <a:pt x="72940" y="6403"/>
                          </a:lnTo>
                          <a:lnTo>
                            <a:pt x="72773" y="6340"/>
                          </a:lnTo>
                          <a:lnTo>
                            <a:pt x="72647" y="6382"/>
                          </a:lnTo>
                          <a:lnTo>
                            <a:pt x="72417" y="6340"/>
                          </a:lnTo>
                          <a:lnTo>
                            <a:pt x="72103" y="5943"/>
                          </a:lnTo>
                          <a:lnTo>
                            <a:pt x="72019" y="5880"/>
                          </a:lnTo>
                          <a:lnTo>
                            <a:pt x="72040" y="5817"/>
                          </a:lnTo>
                          <a:lnTo>
                            <a:pt x="72208" y="5817"/>
                          </a:lnTo>
                          <a:lnTo>
                            <a:pt x="72249" y="5671"/>
                          </a:lnTo>
                          <a:lnTo>
                            <a:pt x="72166" y="5608"/>
                          </a:lnTo>
                          <a:lnTo>
                            <a:pt x="72040" y="5608"/>
                          </a:lnTo>
                          <a:lnTo>
                            <a:pt x="71998" y="5545"/>
                          </a:lnTo>
                          <a:lnTo>
                            <a:pt x="72061" y="5504"/>
                          </a:lnTo>
                          <a:lnTo>
                            <a:pt x="72019" y="5336"/>
                          </a:lnTo>
                          <a:lnTo>
                            <a:pt x="72040" y="5315"/>
                          </a:lnTo>
                          <a:lnTo>
                            <a:pt x="72166" y="5462"/>
                          </a:lnTo>
                          <a:lnTo>
                            <a:pt x="72354" y="5566"/>
                          </a:lnTo>
                          <a:lnTo>
                            <a:pt x="72375" y="5504"/>
                          </a:lnTo>
                          <a:lnTo>
                            <a:pt x="72312" y="5420"/>
                          </a:lnTo>
                          <a:lnTo>
                            <a:pt x="72312" y="5315"/>
                          </a:lnTo>
                          <a:lnTo>
                            <a:pt x="72270" y="5232"/>
                          </a:lnTo>
                          <a:lnTo>
                            <a:pt x="72333" y="5190"/>
                          </a:lnTo>
                          <a:lnTo>
                            <a:pt x="72375" y="5252"/>
                          </a:lnTo>
                          <a:lnTo>
                            <a:pt x="72417" y="5336"/>
                          </a:lnTo>
                          <a:lnTo>
                            <a:pt x="72521" y="5357"/>
                          </a:lnTo>
                          <a:lnTo>
                            <a:pt x="72563" y="5650"/>
                          </a:lnTo>
                          <a:lnTo>
                            <a:pt x="72542" y="5734"/>
                          </a:lnTo>
                          <a:lnTo>
                            <a:pt x="72835" y="5943"/>
                          </a:lnTo>
                          <a:lnTo>
                            <a:pt x="72940" y="5880"/>
                          </a:lnTo>
                          <a:lnTo>
                            <a:pt x="73065" y="5943"/>
                          </a:lnTo>
                          <a:lnTo>
                            <a:pt x="73065" y="6152"/>
                          </a:lnTo>
                          <a:lnTo>
                            <a:pt x="73170" y="6152"/>
                          </a:lnTo>
                          <a:lnTo>
                            <a:pt x="73379" y="5859"/>
                          </a:lnTo>
                          <a:lnTo>
                            <a:pt x="73421" y="5734"/>
                          </a:lnTo>
                          <a:lnTo>
                            <a:pt x="73379" y="5608"/>
                          </a:lnTo>
                          <a:lnTo>
                            <a:pt x="73400" y="5357"/>
                          </a:lnTo>
                          <a:lnTo>
                            <a:pt x="73379" y="5252"/>
                          </a:lnTo>
                          <a:lnTo>
                            <a:pt x="73421" y="5357"/>
                          </a:lnTo>
                          <a:lnTo>
                            <a:pt x="73421" y="5524"/>
                          </a:lnTo>
                          <a:lnTo>
                            <a:pt x="73505" y="5524"/>
                          </a:lnTo>
                          <a:lnTo>
                            <a:pt x="73609" y="5420"/>
                          </a:lnTo>
                          <a:lnTo>
                            <a:pt x="73798" y="5357"/>
                          </a:lnTo>
                          <a:lnTo>
                            <a:pt x="73819" y="5232"/>
                          </a:lnTo>
                          <a:lnTo>
                            <a:pt x="74007" y="5294"/>
                          </a:lnTo>
                          <a:lnTo>
                            <a:pt x="73986" y="5336"/>
                          </a:lnTo>
                          <a:lnTo>
                            <a:pt x="74007" y="5399"/>
                          </a:lnTo>
                          <a:lnTo>
                            <a:pt x="74300" y="5608"/>
                          </a:lnTo>
                          <a:lnTo>
                            <a:pt x="74342" y="5629"/>
                          </a:lnTo>
                          <a:lnTo>
                            <a:pt x="74405" y="5776"/>
                          </a:lnTo>
                          <a:lnTo>
                            <a:pt x="74405" y="5838"/>
                          </a:lnTo>
                          <a:lnTo>
                            <a:pt x="74446" y="5859"/>
                          </a:lnTo>
                          <a:lnTo>
                            <a:pt x="74698" y="5817"/>
                          </a:lnTo>
                          <a:lnTo>
                            <a:pt x="74739" y="5838"/>
                          </a:lnTo>
                          <a:lnTo>
                            <a:pt x="74739" y="5880"/>
                          </a:lnTo>
                          <a:lnTo>
                            <a:pt x="74760" y="5880"/>
                          </a:lnTo>
                          <a:lnTo>
                            <a:pt x="74865" y="5776"/>
                          </a:lnTo>
                          <a:lnTo>
                            <a:pt x="74823" y="5671"/>
                          </a:lnTo>
                          <a:lnTo>
                            <a:pt x="74844" y="5650"/>
                          </a:lnTo>
                          <a:lnTo>
                            <a:pt x="74928" y="5650"/>
                          </a:lnTo>
                          <a:lnTo>
                            <a:pt x="74886" y="5504"/>
                          </a:lnTo>
                          <a:lnTo>
                            <a:pt x="74970" y="5524"/>
                          </a:lnTo>
                          <a:lnTo>
                            <a:pt x="75032" y="5608"/>
                          </a:lnTo>
                          <a:lnTo>
                            <a:pt x="74990" y="5671"/>
                          </a:lnTo>
                          <a:lnTo>
                            <a:pt x="75095" y="5671"/>
                          </a:lnTo>
                          <a:lnTo>
                            <a:pt x="75200" y="5629"/>
                          </a:lnTo>
                          <a:lnTo>
                            <a:pt x="75472" y="5650"/>
                          </a:lnTo>
                          <a:lnTo>
                            <a:pt x="75555" y="5713"/>
                          </a:lnTo>
                          <a:lnTo>
                            <a:pt x="75618" y="5713"/>
                          </a:lnTo>
                          <a:lnTo>
                            <a:pt x="75660" y="5755"/>
                          </a:lnTo>
                          <a:lnTo>
                            <a:pt x="75702" y="5755"/>
                          </a:lnTo>
                          <a:lnTo>
                            <a:pt x="75786" y="5671"/>
                          </a:lnTo>
                          <a:lnTo>
                            <a:pt x="75723" y="5462"/>
                          </a:lnTo>
                          <a:lnTo>
                            <a:pt x="75786" y="5504"/>
                          </a:lnTo>
                          <a:lnTo>
                            <a:pt x="75911" y="5671"/>
                          </a:lnTo>
                          <a:lnTo>
                            <a:pt x="76078" y="5608"/>
                          </a:lnTo>
                          <a:lnTo>
                            <a:pt x="76078" y="5524"/>
                          </a:lnTo>
                          <a:lnTo>
                            <a:pt x="75995" y="5357"/>
                          </a:lnTo>
                          <a:lnTo>
                            <a:pt x="75869" y="5378"/>
                          </a:lnTo>
                          <a:lnTo>
                            <a:pt x="75744" y="5294"/>
                          </a:lnTo>
                          <a:lnTo>
                            <a:pt x="75806" y="5190"/>
                          </a:lnTo>
                          <a:lnTo>
                            <a:pt x="75911" y="5232"/>
                          </a:lnTo>
                          <a:lnTo>
                            <a:pt x="75995" y="5211"/>
                          </a:lnTo>
                          <a:lnTo>
                            <a:pt x="75995" y="5064"/>
                          </a:lnTo>
                          <a:lnTo>
                            <a:pt x="75890" y="5022"/>
                          </a:lnTo>
                          <a:lnTo>
                            <a:pt x="75806" y="4980"/>
                          </a:lnTo>
                          <a:lnTo>
                            <a:pt x="75744" y="5022"/>
                          </a:lnTo>
                          <a:lnTo>
                            <a:pt x="75744" y="5127"/>
                          </a:lnTo>
                          <a:lnTo>
                            <a:pt x="75681" y="5064"/>
                          </a:lnTo>
                          <a:lnTo>
                            <a:pt x="75555" y="5085"/>
                          </a:lnTo>
                          <a:lnTo>
                            <a:pt x="75576" y="4918"/>
                          </a:lnTo>
                          <a:lnTo>
                            <a:pt x="75493" y="4855"/>
                          </a:lnTo>
                          <a:lnTo>
                            <a:pt x="75388" y="4876"/>
                          </a:lnTo>
                          <a:lnTo>
                            <a:pt x="75388" y="4980"/>
                          </a:lnTo>
                          <a:lnTo>
                            <a:pt x="75346" y="4897"/>
                          </a:lnTo>
                          <a:lnTo>
                            <a:pt x="75346" y="4813"/>
                          </a:lnTo>
                          <a:lnTo>
                            <a:pt x="75472" y="4771"/>
                          </a:lnTo>
                          <a:lnTo>
                            <a:pt x="75451" y="4583"/>
                          </a:lnTo>
                          <a:lnTo>
                            <a:pt x="75367" y="4562"/>
                          </a:lnTo>
                          <a:lnTo>
                            <a:pt x="75493" y="4457"/>
                          </a:lnTo>
                          <a:lnTo>
                            <a:pt x="75430" y="4290"/>
                          </a:lnTo>
                          <a:lnTo>
                            <a:pt x="75451" y="4227"/>
                          </a:lnTo>
                          <a:lnTo>
                            <a:pt x="75283" y="4081"/>
                          </a:lnTo>
                          <a:lnTo>
                            <a:pt x="75158" y="4102"/>
                          </a:lnTo>
                          <a:lnTo>
                            <a:pt x="75032" y="4248"/>
                          </a:lnTo>
                          <a:lnTo>
                            <a:pt x="75053" y="4060"/>
                          </a:lnTo>
                          <a:lnTo>
                            <a:pt x="75158" y="4018"/>
                          </a:lnTo>
                          <a:lnTo>
                            <a:pt x="75053" y="3851"/>
                          </a:lnTo>
                          <a:lnTo>
                            <a:pt x="75053" y="3746"/>
                          </a:lnTo>
                          <a:lnTo>
                            <a:pt x="75011" y="3746"/>
                          </a:lnTo>
                          <a:lnTo>
                            <a:pt x="74928" y="3830"/>
                          </a:lnTo>
                          <a:lnTo>
                            <a:pt x="74865" y="3746"/>
                          </a:lnTo>
                          <a:lnTo>
                            <a:pt x="74739" y="3746"/>
                          </a:lnTo>
                          <a:lnTo>
                            <a:pt x="74593" y="3767"/>
                          </a:lnTo>
                          <a:lnTo>
                            <a:pt x="74718" y="3662"/>
                          </a:lnTo>
                          <a:lnTo>
                            <a:pt x="74865" y="3662"/>
                          </a:lnTo>
                          <a:lnTo>
                            <a:pt x="75011" y="3558"/>
                          </a:lnTo>
                          <a:lnTo>
                            <a:pt x="75053" y="3620"/>
                          </a:lnTo>
                          <a:lnTo>
                            <a:pt x="75158" y="3432"/>
                          </a:lnTo>
                          <a:lnTo>
                            <a:pt x="75283" y="3411"/>
                          </a:lnTo>
                          <a:lnTo>
                            <a:pt x="75325" y="3307"/>
                          </a:lnTo>
                          <a:lnTo>
                            <a:pt x="75242" y="3202"/>
                          </a:lnTo>
                          <a:lnTo>
                            <a:pt x="74970" y="3139"/>
                          </a:lnTo>
                          <a:lnTo>
                            <a:pt x="75158" y="3118"/>
                          </a:lnTo>
                          <a:lnTo>
                            <a:pt x="75346" y="3118"/>
                          </a:lnTo>
                          <a:lnTo>
                            <a:pt x="75388" y="3035"/>
                          </a:lnTo>
                          <a:lnTo>
                            <a:pt x="75346" y="2909"/>
                          </a:lnTo>
                          <a:lnTo>
                            <a:pt x="75221" y="2867"/>
                          </a:lnTo>
                          <a:lnTo>
                            <a:pt x="75137" y="2721"/>
                          </a:lnTo>
                          <a:lnTo>
                            <a:pt x="75032" y="2763"/>
                          </a:lnTo>
                          <a:lnTo>
                            <a:pt x="75011" y="2679"/>
                          </a:lnTo>
                          <a:lnTo>
                            <a:pt x="75053" y="2511"/>
                          </a:lnTo>
                          <a:lnTo>
                            <a:pt x="74949" y="2198"/>
                          </a:lnTo>
                          <a:lnTo>
                            <a:pt x="74970" y="2135"/>
                          </a:lnTo>
                          <a:lnTo>
                            <a:pt x="75032" y="2051"/>
                          </a:lnTo>
                          <a:lnTo>
                            <a:pt x="75032" y="1967"/>
                          </a:lnTo>
                          <a:lnTo>
                            <a:pt x="74928" y="1905"/>
                          </a:lnTo>
                          <a:lnTo>
                            <a:pt x="74823" y="2051"/>
                          </a:lnTo>
                          <a:lnTo>
                            <a:pt x="74718" y="2135"/>
                          </a:lnTo>
                          <a:lnTo>
                            <a:pt x="74718" y="1967"/>
                          </a:lnTo>
                          <a:lnTo>
                            <a:pt x="74614" y="1967"/>
                          </a:lnTo>
                          <a:lnTo>
                            <a:pt x="74614" y="2051"/>
                          </a:lnTo>
                          <a:lnTo>
                            <a:pt x="74530" y="2072"/>
                          </a:lnTo>
                          <a:lnTo>
                            <a:pt x="74509" y="2030"/>
                          </a:lnTo>
                          <a:lnTo>
                            <a:pt x="74530" y="1884"/>
                          </a:lnTo>
                          <a:lnTo>
                            <a:pt x="74174" y="1842"/>
                          </a:lnTo>
                          <a:lnTo>
                            <a:pt x="74091" y="1884"/>
                          </a:lnTo>
                          <a:lnTo>
                            <a:pt x="73923" y="1863"/>
                          </a:lnTo>
                          <a:lnTo>
                            <a:pt x="73819" y="1758"/>
                          </a:lnTo>
                          <a:lnTo>
                            <a:pt x="73798" y="1716"/>
                          </a:lnTo>
                          <a:lnTo>
                            <a:pt x="73693" y="1675"/>
                          </a:lnTo>
                          <a:lnTo>
                            <a:pt x="73651" y="1716"/>
                          </a:lnTo>
                          <a:lnTo>
                            <a:pt x="73589" y="1633"/>
                          </a:lnTo>
                          <a:lnTo>
                            <a:pt x="73484" y="1633"/>
                          </a:lnTo>
                          <a:lnTo>
                            <a:pt x="73379" y="1779"/>
                          </a:lnTo>
                          <a:lnTo>
                            <a:pt x="73275" y="1821"/>
                          </a:lnTo>
                          <a:lnTo>
                            <a:pt x="73233" y="1842"/>
                          </a:lnTo>
                          <a:lnTo>
                            <a:pt x="73170" y="1884"/>
                          </a:lnTo>
                          <a:lnTo>
                            <a:pt x="73296" y="1884"/>
                          </a:lnTo>
                          <a:lnTo>
                            <a:pt x="73254" y="1967"/>
                          </a:lnTo>
                          <a:lnTo>
                            <a:pt x="73128" y="2051"/>
                          </a:lnTo>
                          <a:lnTo>
                            <a:pt x="73065" y="2051"/>
                          </a:lnTo>
                          <a:lnTo>
                            <a:pt x="73086" y="2156"/>
                          </a:lnTo>
                          <a:lnTo>
                            <a:pt x="73191" y="2239"/>
                          </a:lnTo>
                          <a:lnTo>
                            <a:pt x="73170" y="2281"/>
                          </a:lnTo>
                          <a:lnTo>
                            <a:pt x="73065" y="2260"/>
                          </a:lnTo>
                          <a:lnTo>
                            <a:pt x="72982" y="2051"/>
                          </a:lnTo>
                          <a:lnTo>
                            <a:pt x="73024" y="1988"/>
                          </a:lnTo>
                          <a:lnTo>
                            <a:pt x="73024" y="1988"/>
                          </a:lnTo>
                          <a:lnTo>
                            <a:pt x="72940" y="2030"/>
                          </a:lnTo>
                          <a:lnTo>
                            <a:pt x="72773" y="2239"/>
                          </a:lnTo>
                          <a:lnTo>
                            <a:pt x="72710" y="2386"/>
                          </a:lnTo>
                          <a:lnTo>
                            <a:pt x="72605" y="2491"/>
                          </a:lnTo>
                          <a:lnTo>
                            <a:pt x="72626" y="2553"/>
                          </a:lnTo>
                          <a:lnTo>
                            <a:pt x="72773" y="2407"/>
                          </a:lnTo>
                          <a:lnTo>
                            <a:pt x="72856" y="2407"/>
                          </a:lnTo>
                          <a:lnTo>
                            <a:pt x="72919" y="2511"/>
                          </a:lnTo>
                          <a:lnTo>
                            <a:pt x="73024" y="2616"/>
                          </a:lnTo>
                          <a:lnTo>
                            <a:pt x="73233" y="2783"/>
                          </a:lnTo>
                          <a:lnTo>
                            <a:pt x="73254" y="2909"/>
                          </a:lnTo>
                          <a:lnTo>
                            <a:pt x="73170" y="2993"/>
                          </a:lnTo>
                          <a:lnTo>
                            <a:pt x="73191" y="3097"/>
                          </a:lnTo>
                          <a:lnTo>
                            <a:pt x="73358" y="3076"/>
                          </a:lnTo>
                          <a:lnTo>
                            <a:pt x="73505" y="2993"/>
                          </a:lnTo>
                          <a:lnTo>
                            <a:pt x="73589" y="3097"/>
                          </a:lnTo>
                          <a:lnTo>
                            <a:pt x="73589" y="3202"/>
                          </a:lnTo>
                          <a:lnTo>
                            <a:pt x="73672" y="3390"/>
                          </a:lnTo>
                          <a:lnTo>
                            <a:pt x="73672" y="3432"/>
                          </a:lnTo>
                          <a:lnTo>
                            <a:pt x="73568" y="3327"/>
                          </a:lnTo>
                          <a:lnTo>
                            <a:pt x="73484" y="3181"/>
                          </a:lnTo>
                          <a:lnTo>
                            <a:pt x="73400" y="3139"/>
                          </a:lnTo>
                          <a:lnTo>
                            <a:pt x="73358" y="3244"/>
                          </a:lnTo>
                          <a:lnTo>
                            <a:pt x="73379" y="3348"/>
                          </a:lnTo>
                          <a:lnTo>
                            <a:pt x="73442" y="3390"/>
                          </a:lnTo>
                          <a:lnTo>
                            <a:pt x="73400" y="3411"/>
                          </a:lnTo>
                          <a:lnTo>
                            <a:pt x="73296" y="3390"/>
                          </a:lnTo>
                          <a:lnTo>
                            <a:pt x="73191" y="3223"/>
                          </a:lnTo>
                          <a:lnTo>
                            <a:pt x="73045" y="3202"/>
                          </a:lnTo>
                          <a:lnTo>
                            <a:pt x="72940" y="3307"/>
                          </a:lnTo>
                          <a:lnTo>
                            <a:pt x="72856" y="3286"/>
                          </a:lnTo>
                          <a:lnTo>
                            <a:pt x="72835" y="3139"/>
                          </a:lnTo>
                          <a:lnTo>
                            <a:pt x="72877" y="3097"/>
                          </a:lnTo>
                          <a:lnTo>
                            <a:pt x="72814" y="2972"/>
                          </a:lnTo>
                          <a:lnTo>
                            <a:pt x="72710" y="2888"/>
                          </a:lnTo>
                          <a:lnTo>
                            <a:pt x="72668" y="2763"/>
                          </a:lnTo>
                          <a:lnTo>
                            <a:pt x="72459" y="2700"/>
                          </a:lnTo>
                          <a:lnTo>
                            <a:pt x="72291" y="2365"/>
                          </a:lnTo>
                          <a:lnTo>
                            <a:pt x="72187" y="2239"/>
                          </a:lnTo>
                          <a:lnTo>
                            <a:pt x="72208" y="2177"/>
                          </a:lnTo>
                          <a:lnTo>
                            <a:pt x="72124" y="2093"/>
                          </a:lnTo>
                          <a:lnTo>
                            <a:pt x="72019" y="2072"/>
                          </a:lnTo>
                          <a:lnTo>
                            <a:pt x="72019" y="2072"/>
                          </a:lnTo>
                          <a:lnTo>
                            <a:pt x="72040" y="2135"/>
                          </a:lnTo>
                          <a:lnTo>
                            <a:pt x="72019" y="2239"/>
                          </a:lnTo>
                          <a:lnTo>
                            <a:pt x="71977" y="2198"/>
                          </a:lnTo>
                          <a:lnTo>
                            <a:pt x="71915" y="2072"/>
                          </a:lnTo>
                          <a:lnTo>
                            <a:pt x="71685" y="1947"/>
                          </a:lnTo>
                          <a:lnTo>
                            <a:pt x="71559" y="1926"/>
                          </a:lnTo>
                          <a:lnTo>
                            <a:pt x="71454" y="1947"/>
                          </a:lnTo>
                          <a:lnTo>
                            <a:pt x="71475" y="2030"/>
                          </a:lnTo>
                          <a:lnTo>
                            <a:pt x="71580" y="2072"/>
                          </a:lnTo>
                          <a:lnTo>
                            <a:pt x="71789" y="2156"/>
                          </a:lnTo>
                          <a:lnTo>
                            <a:pt x="71622" y="2198"/>
                          </a:lnTo>
                          <a:lnTo>
                            <a:pt x="71413" y="2135"/>
                          </a:lnTo>
                          <a:lnTo>
                            <a:pt x="71308" y="2030"/>
                          </a:lnTo>
                          <a:lnTo>
                            <a:pt x="71350" y="1947"/>
                          </a:lnTo>
                          <a:lnTo>
                            <a:pt x="71287" y="1926"/>
                          </a:lnTo>
                          <a:lnTo>
                            <a:pt x="71099" y="1926"/>
                          </a:lnTo>
                          <a:lnTo>
                            <a:pt x="71161" y="1947"/>
                          </a:lnTo>
                          <a:lnTo>
                            <a:pt x="71161" y="1988"/>
                          </a:lnTo>
                          <a:lnTo>
                            <a:pt x="70994" y="2051"/>
                          </a:lnTo>
                          <a:lnTo>
                            <a:pt x="70931" y="1947"/>
                          </a:lnTo>
                          <a:lnTo>
                            <a:pt x="70952" y="1884"/>
                          </a:lnTo>
                          <a:lnTo>
                            <a:pt x="70764" y="1863"/>
                          </a:lnTo>
                          <a:lnTo>
                            <a:pt x="70722" y="1884"/>
                          </a:lnTo>
                          <a:lnTo>
                            <a:pt x="70743" y="1988"/>
                          </a:lnTo>
                          <a:lnTo>
                            <a:pt x="70638" y="1967"/>
                          </a:lnTo>
                          <a:lnTo>
                            <a:pt x="70576" y="1863"/>
                          </a:lnTo>
                          <a:lnTo>
                            <a:pt x="70429" y="1863"/>
                          </a:lnTo>
                          <a:lnTo>
                            <a:pt x="70471" y="1967"/>
                          </a:lnTo>
                          <a:lnTo>
                            <a:pt x="70471" y="1967"/>
                          </a:lnTo>
                          <a:lnTo>
                            <a:pt x="69990" y="1863"/>
                          </a:lnTo>
                          <a:lnTo>
                            <a:pt x="69843" y="1926"/>
                          </a:lnTo>
                          <a:lnTo>
                            <a:pt x="69676" y="1842"/>
                          </a:lnTo>
                          <a:lnTo>
                            <a:pt x="69676" y="1758"/>
                          </a:lnTo>
                          <a:lnTo>
                            <a:pt x="69508" y="1716"/>
                          </a:lnTo>
                          <a:lnTo>
                            <a:pt x="69488" y="1737"/>
                          </a:lnTo>
                          <a:lnTo>
                            <a:pt x="69488" y="1779"/>
                          </a:lnTo>
                          <a:lnTo>
                            <a:pt x="69425" y="1737"/>
                          </a:lnTo>
                          <a:lnTo>
                            <a:pt x="69320" y="1716"/>
                          </a:lnTo>
                          <a:lnTo>
                            <a:pt x="69216" y="1633"/>
                          </a:lnTo>
                          <a:lnTo>
                            <a:pt x="69153" y="1654"/>
                          </a:lnTo>
                          <a:lnTo>
                            <a:pt x="69174" y="1758"/>
                          </a:lnTo>
                          <a:lnTo>
                            <a:pt x="69006" y="1758"/>
                          </a:lnTo>
                          <a:lnTo>
                            <a:pt x="68860" y="1779"/>
                          </a:lnTo>
                          <a:lnTo>
                            <a:pt x="68839" y="1884"/>
                          </a:lnTo>
                          <a:lnTo>
                            <a:pt x="68651" y="1884"/>
                          </a:lnTo>
                          <a:lnTo>
                            <a:pt x="68316" y="1758"/>
                          </a:lnTo>
                          <a:lnTo>
                            <a:pt x="68337" y="1716"/>
                          </a:lnTo>
                          <a:lnTo>
                            <a:pt x="68546" y="1779"/>
                          </a:lnTo>
                          <a:lnTo>
                            <a:pt x="68651" y="1842"/>
                          </a:lnTo>
                          <a:lnTo>
                            <a:pt x="68672" y="1779"/>
                          </a:lnTo>
                          <a:lnTo>
                            <a:pt x="68337" y="1549"/>
                          </a:lnTo>
                          <a:lnTo>
                            <a:pt x="67939" y="1507"/>
                          </a:lnTo>
                          <a:lnTo>
                            <a:pt x="67793" y="1549"/>
                          </a:lnTo>
                          <a:lnTo>
                            <a:pt x="67730" y="1507"/>
                          </a:lnTo>
                          <a:lnTo>
                            <a:pt x="67793" y="1444"/>
                          </a:lnTo>
                          <a:lnTo>
                            <a:pt x="67688" y="1402"/>
                          </a:lnTo>
                          <a:lnTo>
                            <a:pt x="67542" y="1423"/>
                          </a:lnTo>
                          <a:lnTo>
                            <a:pt x="67604" y="1444"/>
                          </a:lnTo>
                          <a:lnTo>
                            <a:pt x="67521" y="1465"/>
                          </a:lnTo>
                          <a:lnTo>
                            <a:pt x="67395" y="1423"/>
                          </a:lnTo>
                          <a:lnTo>
                            <a:pt x="67019" y="1319"/>
                          </a:lnTo>
                          <a:lnTo>
                            <a:pt x="66851" y="1340"/>
                          </a:lnTo>
                          <a:lnTo>
                            <a:pt x="66788" y="1423"/>
                          </a:lnTo>
                          <a:lnTo>
                            <a:pt x="66705" y="1402"/>
                          </a:lnTo>
                          <a:lnTo>
                            <a:pt x="66663" y="1319"/>
                          </a:lnTo>
                          <a:lnTo>
                            <a:pt x="66558" y="1361"/>
                          </a:lnTo>
                          <a:lnTo>
                            <a:pt x="66349" y="1361"/>
                          </a:lnTo>
                          <a:lnTo>
                            <a:pt x="66244" y="1298"/>
                          </a:lnTo>
                          <a:lnTo>
                            <a:pt x="66161" y="1319"/>
                          </a:lnTo>
                          <a:lnTo>
                            <a:pt x="66014" y="1340"/>
                          </a:lnTo>
                          <a:lnTo>
                            <a:pt x="65951" y="1319"/>
                          </a:lnTo>
                          <a:lnTo>
                            <a:pt x="65847" y="1402"/>
                          </a:lnTo>
                          <a:lnTo>
                            <a:pt x="65826" y="1507"/>
                          </a:lnTo>
                          <a:lnTo>
                            <a:pt x="65763" y="1402"/>
                          </a:lnTo>
                          <a:lnTo>
                            <a:pt x="65303" y="1528"/>
                          </a:lnTo>
                          <a:lnTo>
                            <a:pt x="65303" y="1633"/>
                          </a:lnTo>
                          <a:lnTo>
                            <a:pt x="65198" y="1612"/>
                          </a:lnTo>
                          <a:lnTo>
                            <a:pt x="65135" y="1737"/>
                          </a:lnTo>
                          <a:lnTo>
                            <a:pt x="65094" y="1737"/>
                          </a:lnTo>
                          <a:lnTo>
                            <a:pt x="65031" y="1654"/>
                          </a:lnTo>
                          <a:lnTo>
                            <a:pt x="64884" y="1675"/>
                          </a:lnTo>
                          <a:lnTo>
                            <a:pt x="64884" y="1779"/>
                          </a:lnTo>
                          <a:lnTo>
                            <a:pt x="64801" y="1779"/>
                          </a:lnTo>
                          <a:lnTo>
                            <a:pt x="64696" y="1842"/>
                          </a:lnTo>
                          <a:lnTo>
                            <a:pt x="64529" y="1737"/>
                          </a:lnTo>
                          <a:lnTo>
                            <a:pt x="64403" y="1779"/>
                          </a:lnTo>
                          <a:lnTo>
                            <a:pt x="64403" y="1863"/>
                          </a:lnTo>
                          <a:lnTo>
                            <a:pt x="64152" y="1863"/>
                          </a:lnTo>
                          <a:lnTo>
                            <a:pt x="63838" y="1884"/>
                          </a:lnTo>
                          <a:lnTo>
                            <a:pt x="63754" y="1842"/>
                          </a:lnTo>
                          <a:lnTo>
                            <a:pt x="63482" y="1884"/>
                          </a:lnTo>
                          <a:lnTo>
                            <a:pt x="63462" y="1905"/>
                          </a:lnTo>
                          <a:lnTo>
                            <a:pt x="63629" y="2009"/>
                          </a:lnTo>
                          <a:lnTo>
                            <a:pt x="63692" y="2198"/>
                          </a:lnTo>
                          <a:lnTo>
                            <a:pt x="63775" y="2260"/>
                          </a:lnTo>
                          <a:lnTo>
                            <a:pt x="63796" y="2386"/>
                          </a:lnTo>
                          <a:lnTo>
                            <a:pt x="63880" y="2574"/>
                          </a:lnTo>
                          <a:lnTo>
                            <a:pt x="63838" y="2637"/>
                          </a:lnTo>
                          <a:lnTo>
                            <a:pt x="63838" y="2804"/>
                          </a:lnTo>
                          <a:lnTo>
                            <a:pt x="63880" y="2804"/>
                          </a:lnTo>
                          <a:lnTo>
                            <a:pt x="63985" y="2700"/>
                          </a:lnTo>
                          <a:lnTo>
                            <a:pt x="64194" y="2804"/>
                          </a:lnTo>
                          <a:lnTo>
                            <a:pt x="64257" y="2888"/>
                          </a:lnTo>
                          <a:lnTo>
                            <a:pt x="64319" y="2909"/>
                          </a:lnTo>
                          <a:lnTo>
                            <a:pt x="64529" y="3118"/>
                          </a:lnTo>
                          <a:lnTo>
                            <a:pt x="64570" y="3307"/>
                          </a:lnTo>
                          <a:lnTo>
                            <a:pt x="64717" y="3348"/>
                          </a:lnTo>
                          <a:lnTo>
                            <a:pt x="64822" y="3516"/>
                          </a:lnTo>
                          <a:lnTo>
                            <a:pt x="64822" y="3579"/>
                          </a:lnTo>
                          <a:lnTo>
                            <a:pt x="64842" y="3662"/>
                          </a:lnTo>
                          <a:lnTo>
                            <a:pt x="64801" y="3725"/>
                          </a:lnTo>
                          <a:lnTo>
                            <a:pt x="64884" y="3830"/>
                          </a:lnTo>
                          <a:lnTo>
                            <a:pt x="64822" y="3871"/>
                          </a:lnTo>
                          <a:lnTo>
                            <a:pt x="64738" y="3851"/>
                          </a:lnTo>
                          <a:lnTo>
                            <a:pt x="64612" y="3934"/>
                          </a:lnTo>
                          <a:lnTo>
                            <a:pt x="64633" y="4039"/>
                          </a:lnTo>
                          <a:lnTo>
                            <a:pt x="64508" y="4060"/>
                          </a:lnTo>
                          <a:lnTo>
                            <a:pt x="64403" y="4143"/>
                          </a:lnTo>
                          <a:lnTo>
                            <a:pt x="64215" y="4102"/>
                          </a:lnTo>
                          <a:lnTo>
                            <a:pt x="64152" y="4039"/>
                          </a:lnTo>
                          <a:lnTo>
                            <a:pt x="64152" y="3892"/>
                          </a:lnTo>
                          <a:lnTo>
                            <a:pt x="63964" y="3641"/>
                          </a:lnTo>
                          <a:lnTo>
                            <a:pt x="63880" y="3641"/>
                          </a:lnTo>
                          <a:lnTo>
                            <a:pt x="63838" y="3662"/>
                          </a:lnTo>
                          <a:lnTo>
                            <a:pt x="63566" y="3620"/>
                          </a:lnTo>
                          <a:lnTo>
                            <a:pt x="63378" y="3641"/>
                          </a:lnTo>
                          <a:lnTo>
                            <a:pt x="63315" y="3579"/>
                          </a:lnTo>
                          <a:lnTo>
                            <a:pt x="63148" y="3411"/>
                          </a:lnTo>
                          <a:lnTo>
                            <a:pt x="63148" y="3286"/>
                          </a:lnTo>
                          <a:lnTo>
                            <a:pt x="63043" y="3202"/>
                          </a:lnTo>
                          <a:lnTo>
                            <a:pt x="62897" y="3181"/>
                          </a:lnTo>
                          <a:lnTo>
                            <a:pt x="62855" y="3097"/>
                          </a:lnTo>
                          <a:lnTo>
                            <a:pt x="62813" y="2951"/>
                          </a:lnTo>
                          <a:lnTo>
                            <a:pt x="62625" y="2909"/>
                          </a:lnTo>
                          <a:lnTo>
                            <a:pt x="62583" y="2951"/>
                          </a:lnTo>
                          <a:lnTo>
                            <a:pt x="62583" y="3097"/>
                          </a:lnTo>
                          <a:lnTo>
                            <a:pt x="62583" y="3244"/>
                          </a:lnTo>
                          <a:lnTo>
                            <a:pt x="62604" y="3327"/>
                          </a:lnTo>
                          <a:lnTo>
                            <a:pt x="62478" y="3516"/>
                          </a:lnTo>
                          <a:lnTo>
                            <a:pt x="62415" y="3641"/>
                          </a:lnTo>
                          <a:lnTo>
                            <a:pt x="62332" y="3558"/>
                          </a:lnTo>
                          <a:lnTo>
                            <a:pt x="62311" y="3474"/>
                          </a:lnTo>
                          <a:lnTo>
                            <a:pt x="62269" y="3474"/>
                          </a:lnTo>
                          <a:lnTo>
                            <a:pt x="62164" y="3558"/>
                          </a:lnTo>
                          <a:lnTo>
                            <a:pt x="61913" y="3537"/>
                          </a:lnTo>
                          <a:lnTo>
                            <a:pt x="61704" y="3620"/>
                          </a:lnTo>
                          <a:lnTo>
                            <a:pt x="61641" y="3579"/>
                          </a:lnTo>
                          <a:lnTo>
                            <a:pt x="61474" y="3725"/>
                          </a:lnTo>
                          <a:lnTo>
                            <a:pt x="61327" y="3746"/>
                          </a:lnTo>
                          <a:lnTo>
                            <a:pt x="61223" y="3725"/>
                          </a:lnTo>
                          <a:lnTo>
                            <a:pt x="61118" y="3620"/>
                          </a:lnTo>
                          <a:lnTo>
                            <a:pt x="61034" y="3620"/>
                          </a:lnTo>
                          <a:lnTo>
                            <a:pt x="60972" y="3662"/>
                          </a:lnTo>
                          <a:lnTo>
                            <a:pt x="61013" y="3746"/>
                          </a:lnTo>
                          <a:lnTo>
                            <a:pt x="60804" y="3830"/>
                          </a:lnTo>
                          <a:lnTo>
                            <a:pt x="60700" y="3913"/>
                          </a:lnTo>
                          <a:lnTo>
                            <a:pt x="60449" y="3934"/>
                          </a:lnTo>
                          <a:lnTo>
                            <a:pt x="60323" y="4081"/>
                          </a:lnTo>
                          <a:lnTo>
                            <a:pt x="60323" y="4290"/>
                          </a:lnTo>
                          <a:lnTo>
                            <a:pt x="60323" y="4562"/>
                          </a:lnTo>
                          <a:lnTo>
                            <a:pt x="60532" y="4855"/>
                          </a:lnTo>
                          <a:lnTo>
                            <a:pt x="60553" y="5022"/>
                          </a:lnTo>
                          <a:lnTo>
                            <a:pt x="60407" y="4813"/>
                          </a:lnTo>
                          <a:lnTo>
                            <a:pt x="60281" y="4688"/>
                          </a:lnTo>
                          <a:lnTo>
                            <a:pt x="60177" y="4708"/>
                          </a:lnTo>
                          <a:lnTo>
                            <a:pt x="60030" y="4625"/>
                          </a:lnTo>
                          <a:lnTo>
                            <a:pt x="60072" y="4729"/>
                          </a:lnTo>
                          <a:lnTo>
                            <a:pt x="60177" y="4792"/>
                          </a:lnTo>
                          <a:lnTo>
                            <a:pt x="60218" y="4980"/>
                          </a:lnTo>
                          <a:lnTo>
                            <a:pt x="60218" y="5022"/>
                          </a:lnTo>
                          <a:lnTo>
                            <a:pt x="60072" y="4813"/>
                          </a:lnTo>
                          <a:lnTo>
                            <a:pt x="59967" y="4813"/>
                          </a:lnTo>
                          <a:lnTo>
                            <a:pt x="59925" y="4604"/>
                          </a:lnTo>
                          <a:lnTo>
                            <a:pt x="59758" y="4415"/>
                          </a:lnTo>
                          <a:lnTo>
                            <a:pt x="59674" y="4269"/>
                          </a:lnTo>
                          <a:lnTo>
                            <a:pt x="59570" y="4269"/>
                          </a:lnTo>
                          <a:lnTo>
                            <a:pt x="59612" y="4457"/>
                          </a:lnTo>
                          <a:lnTo>
                            <a:pt x="59591" y="4562"/>
                          </a:lnTo>
                          <a:lnTo>
                            <a:pt x="59549" y="4415"/>
                          </a:lnTo>
                          <a:lnTo>
                            <a:pt x="59402" y="4353"/>
                          </a:lnTo>
                          <a:lnTo>
                            <a:pt x="59256" y="4374"/>
                          </a:lnTo>
                          <a:lnTo>
                            <a:pt x="59256" y="4457"/>
                          </a:lnTo>
                          <a:lnTo>
                            <a:pt x="59172" y="4374"/>
                          </a:lnTo>
                          <a:lnTo>
                            <a:pt x="59026" y="4374"/>
                          </a:lnTo>
                          <a:lnTo>
                            <a:pt x="58879" y="4520"/>
                          </a:lnTo>
                          <a:lnTo>
                            <a:pt x="58754" y="4562"/>
                          </a:lnTo>
                          <a:lnTo>
                            <a:pt x="58837" y="4415"/>
                          </a:lnTo>
                          <a:lnTo>
                            <a:pt x="58837" y="4311"/>
                          </a:lnTo>
                          <a:lnTo>
                            <a:pt x="58712" y="4081"/>
                          </a:lnTo>
                          <a:lnTo>
                            <a:pt x="58712" y="3934"/>
                          </a:lnTo>
                          <a:lnTo>
                            <a:pt x="58649" y="3871"/>
                          </a:lnTo>
                          <a:lnTo>
                            <a:pt x="58649" y="3767"/>
                          </a:lnTo>
                          <a:lnTo>
                            <a:pt x="58544" y="3558"/>
                          </a:lnTo>
                          <a:lnTo>
                            <a:pt x="58335" y="3327"/>
                          </a:lnTo>
                          <a:lnTo>
                            <a:pt x="58105" y="3202"/>
                          </a:lnTo>
                          <a:lnTo>
                            <a:pt x="57875" y="2930"/>
                          </a:lnTo>
                          <a:lnTo>
                            <a:pt x="57310" y="2742"/>
                          </a:lnTo>
                          <a:lnTo>
                            <a:pt x="57038" y="2742"/>
                          </a:lnTo>
                          <a:lnTo>
                            <a:pt x="56892" y="2783"/>
                          </a:lnTo>
                          <a:lnTo>
                            <a:pt x="56661" y="2930"/>
                          </a:lnTo>
                          <a:lnTo>
                            <a:pt x="56661" y="2993"/>
                          </a:lnTo>
                          <a:lnTo>
                            <a:pt x="56536" y="2951"/>
                          </a:lnTo>
                          <a:lnTo>
                            <a:pt x="56327" y="3035"/>
                          </a:lnTo>
                          <a:lnTo>
                            <a:pt x="55887" y="3244"/>
                          </a:lnTo>
                          <a:lnTo>
                            <a:pt x="55720" y="3265"/>
                          </a:lnTo>
                          <a:lnTo>
                            <a:pt x="55531" y="3453"/>
                          </a:lnTo>
                          <a:lnTo>
                            <a:pt x="55427" y="3516"/>
                          </a:lnTo>
                          <a:lnTo>
                            <a:pt x="55197" y="3683"/>
                          </a:lnTo>
                          <a:lnTo>
                            <a:pt x="55071" y="3746"/>
                          </a:lnTo>
                          <a:lnTo>
                            <a:pt x="54946" y="3871"/>
                          </a:lnTo>
                          <a:lnTo>
                            <a:pt x="54757" y="3934"/>
                          </a:lnTo>
                          <a:lnTo>
                            <a:pt x="54590" y="3871"/>
                          </a:lnTo>
                          <a:lnTo>
                            <a:pt x="54360" y="3934"/>
                          </a:lnTo>
                          <a:lnTo>
                            <a:pt x="54213" y="3997"/>
                          </a:lnTo>
                          <a:lnTo>
                            <a:pt x="54339" y="3871"/>
                          </a:lnTo>
                          <a:lnTo>
                            <a:pt x="54527" y="3767"/>
                          </a:lnTo>
                          <a:lnTo>
                            <a:pt x="54548" y="3662"/>
                          </a:lnTo>
                          <a:lnTo>
                            <a:pt x="54381" y="3474"/>
                          </a:lnTo>
                          <a:lnTo>
                            <a:pt x="54109" y="3411"/>
                          </a:lnTo>
                          <a:lnTo>
                            <a:pt x="53837" y="3223"/>
                          </a:lnTo>
                          <a:lnTo>
                            <a:pt x="53753" y="3160"/>
                          </a:lnTo>
                          <a:lnTo>
                            <a:pt x="53711" y="3223"/>
                          </a:lnTo>
                          <a:lnTo>
                            <a:pt x="53607" y="3453"/>
                          </a:lnTo>
                          <a:lnTo>
                            <a:pt x="53607" y="3579"/>
                          </a:lnTo>
                          <a:lnTo>
                            <a:pt x="53544" y="3516"/>
                          </a:lnTo>
                          <a:lnTo>
                            <a:pt x="53502" y="3537"/>
                          </a:lnTo>
                          <a:lnTo>
                            <a:pt x="53439" y="3662"/>
                          </a:lnTo>
                          <a:lnTo>
                            <a:pt x="53376" y="3725"/>
                          </a:lnTo>
                          <a:lnTo>
                            <a:pt x="53335" y="3662"/>
                          </a:lnTo>
                          <a:lnTo>
                            <a:pt x="53397" y="3516"/>
                          </a:lnTo>
                          <a:lnTo>
                            <a:pt x="53439" y="3432"/>
                          </a:lnTo>
                          <a:lnTo>
                            <a:pt x="53397" y="3265"/>
                          </a:lnTo>
                          <a:lnTo>
                            <a:pt x="53272" y="3202"/>
                          </a:lnTo>
                          <a:lnTo>
                            <a:pt x="53125" y="3327"/>
                          </a:lnTo>
                          <a:lnTo>
                            <a:pt x="53167" y="3411"/>
                          </a:lnTo>
                          <a:lnTo>
                            <a:pt x="53083" y="3537"/>
                          </a:lnTo>
                          <a:lnTo>
                            <a:pt x="53000" y="3453"/>
                          </a:lnTo>
                          <a:lnTo>
                            <a:pt x="52979" y="3307"/>
                          </a:lnTo>
                          <a:lnTo>
                            <a:pt x="52916" y="3160"/>
                          </a:lnTo>
                          <a:lnTo>
                            <a:pt x="52874" y="3014"/>
                          </a:lnTo>
                          <a:lnTo>
                            <a:pt x="52770" y="3118"/>
                          </a:lnTo>
                          <a:lnTo>
                            <a:pt x="52560" y="3139"/>
                          </a:lnTo>
                          <a:lnTo>
                            <a:pt x="52246" y="3223"/>
                          </a:lnTo>
                          <a:lnTo>
                            <a:pt x="52163" y="3202"/>
                          </a:lnTo>
                          <a:lnTo>
                            <a:pt x="52267" y="3118"/>
                          </a:lnTo>
                          <a:lnTo>
                            <a:pt x="52246" y="3014"/>
                          </a:lnTo>
                          <a:lnTo>
                            <a:pt x="52246" y="2909"/>
                          </a:lnTo>
                          <a:lnTo>
                            <a:pt x="52226" y="2783"/>
                          </a:lnTo>
                          <a:lnTo>
                            <a:pt x="52246" y="2763"/>
                          </a:lnTo>
                          <a:lnTo>
                            <a:pt x="52456" y="2909"/>
                          </a:lnTo>
                          <a:lnTo>
                            <a:pt x="52560" y="2825"/>
                          </a:lnTo>
                          <a:lnTo>
                            <a:pt x="52581" y="2700"/>
                          </a:lnTo>
                          <a:lnTo>
                            <a:pt x="52393" y="2428"/>
                          </a:lnTo>
                          <a:lnTo>
                            <a:pt x="52016" y="2302"/>
                          </a:lnTo>
                          <a:lnTo>
                            <a:pt x="51702" y="2281"/>
                          </a:lnTo>
                          <a:lnTo>
                            <a:pt x="51347" y="2365"/>
                          </a:lnTo>
                          <a:lnTo>
                            <a:pt x="51033" y="2407"/>
                          </a:lnTo>
                          <a:lnTo>
                            <a:pt x="50824" y="2574"/>
                          </a:lnTo>
                          <a:lnTo>
                            <a:pt x="50886" y="3139"/>
                          </a:lnTo>
                          <a:lnTo>
                            <a:pt x="50866" y="3307"/>
                          </a:lnTo>
                          <a:lnTo>
                            <a:pt x="50907" y="3411"/>
                          </a:lnTo>
                          <a:lnTo>
                            <a:pt x="50803" y="3579"/>
                          </a:lnTo>
                          <a:lnTo>
                            <a:pt x="50803" y="3746"/>
                          </a:lnTo>
                          <a:lnTo>
                            <a:pt x="50656" y="3851"/>
                          </a:lnTo>
                          <a:lnTo>
                            <a:pt x="50552" y="3851"/>
                          </a:lnTo>
                          <a:lnTo>
                            <a:pt x="50489" y="3788"/>
                          </a:lnTo>
                          <a:lnTo>
                            <a:pt x="50489" y="3725"/>
                          </a:lnTo>
                          <a:lnTo>
                            <a:pt x="50363" y="3620"/>
                          </a:lnTo>
                          <a:lnTo>
                            <a:pt x="50447" y="3537"/>
                          </a:lnTo>
                          <a:lnTo>
                            <a:pt x="50510" y="3558"/>
                          </a:lnTo>
                          <a:lnTo>
                            <a:pt x="50594" y="3369"/>
                          </a:lnTo>
                          <a:lnTo>
                            <a:pt x="50552" y="3139"/>
                          </a:lnTo>
                          <a:lnTo>
                            <a:pt x="50405" y="3097"/>
                          </a:lnTo>
                          <a:lnTo>
                            <a:pt x="50342" y="2888"/>
                          </a:lnTo>
                          <a:lnTo>
                            <a:pt x="50405" y="2909"/>
                          </a:lnTo>
                          <a:lnTo>
                            <a:pt x="50510" y="2804"/>
                          </a:lnTo>
                          <a:lnTo>
                            <a:pt x="50510" y="2930"/>
                          </a:lnTo>
                          <a:lnTo>
                            <a:pt x="50614" y="3035"/>
                          </a:lnTo>
                          <a:lnTo>
                            <a:pt x="50698" y="3223"/>
                          </a:lnTo>
                          <a:lnTo>
                            <a:pt x="50719" y="3160"/>
                          </a:lnTo>
                          <a:lnTo>
                            <a:pt x="50698" y="2888"/>
                          </a:lnTo>
                          <a:lnTo>
                            <a:pt x="50656" y="2679"/>
                          </a:lnTo>
                          <a:lnTo>
                            <a:pt x="50259" y="2825"/>
                          </a:lnTo>
                          <a:lnTo>
                            <a:pt x="49945" y="3035"/>
                          </a:lnTo>
                          <a:lnTo>
                            <a:pt x="49945" y="3160"/>
                          </a:lnTo>
                          <a:lnTo>
                            <a:pt x="49757" y="3307"/>
                          </a:lnTo>
                          <a:lnTo>
                            <a:pt x="49652" y="3223"/>
                          </a:lnTo>
                          <a:lnTo>
                            <a:pt x="49673" y="3139"/>
                          </a:lnTo>
                          <a:lnTo>
                            <a:pt x="49777" y="3118"/>
                          </a:lnTo>
                          <a:lnTo>
                            <a:pt x="49673" y="2993"/>
                          </a:lnTo>
                          <a:lnTo>
                            <a:pt x="49757" y="2742"/>
                          </a:lnTo>
                          <a:lnTo>
                            <a:pt x="49882" y="2804"/>
                          </a:lnTo>
                          <a:lnTo>
                            <a:pt x="49945" y="2783"/>
                          </a:lnTo>
                          <a:lnTo>
                            <a:pt x="50070" y="2825"/>
                          </a:lnTo>
                          <a:lnTo>
                            <a:pt x="50468" y="2637"/>
                          </a:lnTo>
                          <a:lnTo>
                            <a:pt x="50614" y="2595"/>
                          </a:lnTo>
                          <a:lnTo>
                            <a:pt x="50342" y="2595"/>
                          </a:lnTo>
                          <a:lnTo>
                            <a:pt x="50175" y="2616"/>
                          </a:lnTo>
                          <a:lnTo>
                            <a:pt x="49945" y="2595"/>
                          </a:lnTo>
                          <a:lnTo>
                            <a:pt x="49443" y="2595"/>
                          </a:lnTo>
                          <a:lnTo>
                            <a:pt x="49338" y="2637"/>
                          </a:lnTo>
                          <a:lnTo>
                            <a:pt x="48669" y="2700"/>
                          </a:lnTo>
                          <a:lnTo>
                            <a:pt x="48271" y="2700"/>
                          </a:lnTo>
                          <a:lnTo>
                            <a:pt x="48041" y="2742"/>
                          </a:lnTo>
                          <a:lnTo>
                            <a:pt x="47769" y="2637"/>
                          </a:lnTo>
                          <a:lnTo>
                            <a:pt x="47539" y="2679"/>
                          </a:lnTo>
                          <a:lnTo>
                            <a:pt x="47371" y="2742"/>
                          </a:lnTo>
                          <a:lnTo>
                            <a:pt x="47518" y="2909"/>
                          </a:lnTo>
                          <a:lnTo>
                            <a:pt x="47685" y="2909"/>
                          </a:lnTo>
                          <a:lnTo>
                            <a:pt x="47790" y="2951"/>
                          </a:lnTo>
                          <a:lnTo>
                            <a:pt x="47894" y="2930"/>
                          </a:lnTo>
                          <a:lnTo>
                            <a:pt x="48041" y="3055"/>
                          </a:lnTo>
                          <a:lnTo>
                            <a:pt x="48041" y="3139"/>
                          </a:lnTo>
                          <a:lnTo>
                            <a:pt x="47832" y="3327"/>
                          </a:lnTo>
                          <a:lnTo>
                            <a:pt x="47685" y="3307"/>
                          </a:lnTo>
                          <a:lnTo>
                            <a:pt x="47518" y="3369"/>
                          </a:lnTo>
                          <a:lnTo>
                            <a:pt x="47476" y="3537"/>
                          </a:lnTo>
                          <a:lnTo>
                            <a:pt x="47434" y="3641"/>
                          </a:lnTo>
                          <a:lnTo>
                            <a:pt x="47560" y="3871"/>
                          </a:lnTo>
                          <a:lnTo>
                            <a:pt x="47769" y="3934"/>
                          </a:lnTo>
                          <a:lnTo>
                            <a:pt x="47790" y="3788"/>
                          </a:lnTo>
                          <a:lnTo>
                            <a:pt x="47936" y="3662"/>
                          </a:lnTo>
                          <a:lnTo>
                            <a:pt x="48145" y="3579"/>
                          </a:lnTo>
                          <a:lnTo>
                            <a:pt x="48104" y="3788"/>
                          </a:lnTo>
                          <a:lnTo>
                            <a:pt x="47894" y="3788"/>
                          </a:lnTo>
                          <a:lnTo>
                            <a:pt x="47999" y="3934"/>
                          </a:lnTo>
                          <a:lnTo>
                            <a:pt x="47978" y="3955"/>
                          </a:lnTo>
                          <a:lnTo>
                            <a:pt x="48041" y="4060"/>
                          </a:lnTo>
                          <a:lnTo>
                            <a:pt x="47894" y="4143"/>
                          </a:lnTo>
                          <a:lnTo>
                            <a:pt x="48041" y="4164"/>
                          </a:lnTo>
                          <a:lnTo>
                            <a:pt x="48166" y="4102"/>
                          </a:lnTo>
                          <a:lnTo>
                            <a:pt x="48208" y="4206"/>
                          </a:lnTo>
                          <a:lnTo>
                            <a:pt x="48187" y="4353"/>
                          </a:lnTo>
                          <a:lnTo>
                            <a:pt x="48313" y="4478"/>
                          </a:lnTo>
                          <a:lnTo>
                            <a:pt x="48459" y="4499"/>
                          </a:lnTo>
                          <a:lnTo>
                            <a:pt x="48627" y="4708"/>
                          </a:lnTo>
                          <a:lnTo>
                            <a:pt x="48606" y="4813"/>
                          </a:lnTo>
                          <a:lnTo>
                            <a:pt x="48522" y="4771"/>
                          </a:lnTo>
                          <a:lnTo>
                            <a:pt x="48397" y="4813"/>
                          </a:lnTo>
                          <a:lnTo>
                            <a:pt x="48459" y="4939"/>
                          </a:lnTo>
                          <a:lnTo>
                            <a:pt x="48376" y="5001"/>
                          </a:lnTo>
                          <a:lnTo>
                            <a:pt x="48313" y="4939"/>
                          </a:lnTo>
                          <a:lnTo>
                            <a:pt x="48250" y="4980"/>
                          </a:lnTo>
                          <a:lnTo>
                            <a:pt x="48187" y="4834"/>
                          </a:lnTo>
                          <a:lnTo>
                            <a:pt x="47999" y="4708"/>
                          </a:lnTo>
                          <a:lnTo>
                            <a:pt x="47936" y="4729"/>
                          </a:lnTo>
                          <a:lnTo>
                            <a:pt x="47978" y="4813"/>
                          </a:lnTo>
                          <a:lnTo>
                            <a:pt x="47873" y="4897"/>
                          </a:lnTo>
                          <a:lnTo>
                            <a:pt x="47790" y="4834"/>
                          </a:lnTo>
                          <a:lnTo>
                            <a:pt x="47727" y="4897"/>
                          </a:lnTo>
                          <a:lnTo>
                            <a:pt x="47769" y="5022"/>
                          </a:lnTo>
                          <a:lnTo>
                            <a:pt x="47790" y="5211"/>
                          </a:lnTo>
                          <a:lnTo>
                            <a:pt x="47936" y="5232"/>
                          </a:lnTo>
                          <a:lnTo>
                            <a:pt x="48083" y="5148"/>
                          </a:lnTo>
                          <a:lnTo>
                            <a:pt x="48187" y="5252"/>
                          </a:lnTo>
                          <a:lnTo>
                            <a:pt x="48104" y="5336"/>
                          </a:lnTo>
                          <a:lnTo>
                            <a:pt x="48250" y="5399"/>
                          </a:lnTo>
                          <a:lnTo>
                            <a:pt x="48145" y="5462"/>
                          </a:lnTo>
                          <a:lnTo>
                            <a:pt x="47978" y="5420"/>
                          </a:lnTo>
                          <a:lnTo>
                            <a:pt x="47978" y="5462"/>
                          </a:lnTo>
                          <a:lnTo>
                            <a:pt x="48145" y="5566"/>
                          </a:lnTo>
                          <a:lnTo>
                            <a:pt x="47873" y="5566"/>
                          </a:lnTo>
                          <a:lnTo>
                            <a:pt x="47832" y="5462"/>
                          </a:lnTo>
                          <a:lnTo>
                            <a:pt x="47643" y="5462"/>
                          </a:lnTo>
                          <a:lnTo>
                            <a:pt x="47560" y="5336"/>
                          </a:lnTo>
                          <a:lnTo>
                            <a:pt x="47434" y="5315"/>
                          </a:lnTo>
                          <a:lnTo>
                            <a:pt x="47308" y="5190"/>
                          </a:lnTo>
                          <a:lnTo>
                            <a:pt x="47120" y="5190"/>
                          </a:lnTo>
                          <a:lnTo>
                            <a:pt x="46995" y="5106"/>
                          </a:lnTo>
                          <a:lnTo>
                            <a:pt x="46890" y="5127"/>
                          </a:lnTo>
                          <a:lnTo>
                            <a:pt x="46827" y="5106"/>
                          </a:lnTo>
                          <a:lnTo>
                            <a:pt x="46430" y="5252"/>
                          </a:lnTo>
                          <a:lnTo>
                            <a:pt x="46409" y="5357"/>
                          </a:lnTo>
                          <a:lnTo>
                            <a:pt x="46367" y="5420"/>
                          </a:lnTo>
                          <a:lnTo>
                            <a:pt x="46430" y="5504"/>
                          </a:lnTo>
                          <a:lnTo>
                            <a:pt x="46409" y="5566"/>
                          </a:lnTo>
                          <a:lnTo>
                            <a:pt x="46492" y="5713"/>
                          </a:lnTo>
                          <a:lnTo>
                            <a:pt x="46472" y="5734"/>
                          </a:lnTo>
                          <a:lnTo>
                            <a:pt x="46367" y="5629"/>
                          </a:lnTo>
                          <a:lnTo>
                            <a:pt x="46283" y="5671"/>
                          </a:lnTo>
                          <a:lnTo>
                            <a:pt x="46179" y="5629"/>
                          </a:lnTo>
                          <a:lnTo>
                            <a:pt x="45739" y="5671"/>
                          </a:lnTo>
                          <a:lnTo>
                            <a:pt x="45530" y="5650"/>
                          </a:lnTo>
                          <a:lnTo>
                            <a:pt x="45384" y="5524"/>
                          </a:lnTo>
                          <a:lnTo>
                            <a:pt x="45258" y="5504"/>
                          </a:lnTo>
                          <a:lnTo>
                            <a:pt x="45132" y="5357"/>
                          </a:lnTo>
                          <a:lnTo>
                            <a:pt x="45049" y="5211"/>
                          </a:lnTo>
                          <a:lnTo>
                            <a:pt x="44944" y="5148"/>
                          </a:lnTo>
                          <a:lnTo>
                            <a:pt x="44944" y="5232"/>
                          </a:lnTo>
                          <a:lnTo>
                            <a:pt x="45028" y="5420"/>
                          </a:lnTo>
                          <a:lnTo>
                            <a:pt x="45049" y="5734"/>
                          </a:lnTo>
                          <a:lnTo>
                            <a:pt x="45216" y="6068"/>
                          </a:lnTo>
                          <a:lnTo>
                            <a:pt x="45342" y="6340"/>
                          </a:lnTo>
                          <a:lnTo>
                            <a:pt x="45446" y="6926"/>
                          </a:lnTo>
                          <a:lnTo>
                            <a:pt x="45425" y="7073"/>
                          </a:lnTo>
                          <a:lnTo>
                            <a:pt x="45342" y="7073"/>
                          </a:lnTo>
                          <a:lnTo>
                            <a:pt x="45258" y="6968"/>
                          </a:lnTo>
                          <a:lnTo>
                            <a:pt x="45237" y="6864"/>
                          </a:lnTo>
                          <a:lnTo>
                            <a:pt x="45132" y="6759"/>
                          </a:lnTo>
                          <a:lnTo>
                            <a:pt x="45070" y="6801"/>
                          </a:lnTo>
                          <a:lnTo>
                            <a:pt x="45132" y="6884"/>
                          </a:lnTo>
                          <a:lnTo>
                            <a:pt x="45112" y="6968"/>
                          </a:lnTo>
                          <a:lnTo>
                            <a:pt x="44923" y="6905"/>
                          </a:lnTo>
                          <a:lnTo>
                            <a:pt x="44756" y="6717"/>
                          </a:lnTo>
                          <a:lnTo>
                            <a:pt x="44505" y="6696"/>
                          </a:lnTo>
                          <a:lnTo>
                            <a:pt x="44379" y="6550"/>
                          </a:lnTo>
                          <a:lnTo>
                            <a:pt x="44275" y="6508"/>
                          </a:lnTo>
                          <a:lnTo>
                            <a:pt x="43898" y="6173"/>
                          </a:lnTo>
                          <a:lnTo>
                            <a:pt x="43877" y="6173"/>
                          </a:lnTo>
                          <a:lnTo>
                            <a:pt x="43793" y="6236"/>
                          </a:lnTo>
                          <a:lnTo>
                            <a:pt x="43689" y="6236"/>
                          </a:lnTo>
                          <a:lnTo>
                            <a:pt x="43647" y="6152"/>
                          </a:lnTo>
                          <a:lnTo>
                            <a:pt x="43877" y="5943"/>
                          </a:lnTo>
                          <a:lnTo>
                            <a:pt x="43982" y="5943"/>
                          </a:lnTo>
                          <a:lnTo>
                            <a:pt x="43898" y="5880"/>
                          </a:lnTo>
                          <a:lnTo>
                            <a:pt x="43772" y="5817"/>
                          </a:lnTo>
                          <a:lnTo>
                            <a:pt x="43647" y="5671"/>
                          </a:lnTo>
                          <a:lnTo>
                            <a:pt x="43626" y="5671"/>
                          </a:lnTo>
                          <a:lnTo>
                            <a:pt x="43647" y="5755"/>
                          </a:lnTo>
                          <a:lnTo>
                            <a:pt x="43751" y="5859"/>
                          </a:lnTo>
                          <a:lnTo>
                            <a:pt x="43751" y="5964"/>
                          </a:lnTo>
                          <a:lnTo>
                            <a:pt x="43626" y="6048"/>
                          </a:lnTo>
                          <a:lnTo>
                            <a:pt x="43417" y="5985"/>
                          </a:lnTo>
                          <a:lnTo>
                            <a:pt x="43207" y="5838"/>
                          </a:lnTo>
                          <a:lnTo>
                            <a:pt x="43145" y="5755"/>
                          </a:lnTo>
                          <a:lnTo>
                            <a:pt x="42935" y="5734"/>
                          </a:lnTo>
                          <a:lnTo>
                            <a:pt x="42894" y="5608"/>
                          </a:lnTo>
                          <a:lnTo>
                            <a:pt x="42789" y="5545"/>
                          </a:lnTo>
                          <a:lnTo>
                            <a:pt x="43040" y="5545"/>
                          </a:lnTo>
                          <a:lnTo>
                            <a:pt x="43270" y="5608"/>
                          </a:lnTo>
                          <a:lnTo>
                            <a:pt x="43375" y="5671"/>
                          </a:lnTo>
                          <a:lnTo>
                            <a:pt x="43521" y="5629"/>
                          </a:lnTo>
                          <a:lnTo>
                            <a:pt x="43626" y="5441"/>
                          </a:lnTo>
                          <a:lnTo>
                            <a:pt x="43626" y="5378"/>
                          </a:lnTo>
                          <a:lnTo>
                            <a:pt x="43542" y="5420"/>
                          </a:lnTo>
                          <a:lnTo>
                            <a:pt x="43521" y="5336"/>
                          </a:lnTo>
                          <a:lnTo>
                            <a:pt x="43417" y="5357"/>
                          </a:lnTo>
                          <a:lnTo>
                            <a:pt x="43459" y="5190"/>
                          </a:lnTo>
                          <a:lnTo>
                            <a:pt x="43333" y="5043"/>
                          </a:lnTo>
                          <a:lnTo>
                            <a:pt x="43249" y="5106"/>
                          </a:lnTo>
                          <a:lnTo>
                            <a:pt x="43228" y="5001"/>
                          </a:lnTo>
                          <a:lnTo>
                            <a:pt x="43145" y="4980"/>
                          </a:lnTo>
                          <a:lnTo>
                            <a:pt x="43061" y="5022"/>
                          </a:lnTo>
                          <a:lnTo>
                            <a:pt x="43019" y="5085"/>
                          </a:lnTo>
                          <a:lnTo>
                            <a:pt x="42831" y="5043"/>
                          </a:lnTo>
                          <a:lnTo>
                            <a:pt x="42810" y="4897"/>
                          </a:lnTo>
                          <a:lnTo>
                            <a:pt x="43019" y="4708"/>
                          </a:lnTo>
                          <a:lnTo>
                            <a:pt x="42998" y="4625"/>
                          </a:lnTo>
                          <a:lnTo>
                            <a:pt x="42894" y="4625"/>
                          </a:lnTo>
                          <a:lnTo>
                            <a:pt x="42726" y="4792"/>
                          </a:lnTo>
                          <a:lnTo>
                            <a:pt x="42705" y="4667"/>
                          </a:lnTo>
                          <a:lnTo>
                            <a:pt x="42768" y="4562"/>
                          </a:lnTo>
                          <a:lnTo>
                            <a:pt x="42726" y="4415"/>
                          </a:lnTo>
                          <a:lnTo>
                            <a:pt x="42663" y="4457"/>
                          </a:lnTo>
                          <a:lnTo>
                            <a:pt x="42622" y="4499"/>
                          </a:lnTo>
                          <a:lnTo>
                            <a:pt x="42601" y="4395"/>
                          </a:lnTo>
                          <a:lnTo>
                            <a:pt x="42496" y="4395"/>
                          </a:lnTo>
                          <a:lnTo>
                            <a:pt x="42454" y="4353"/>
                          </a:lnTo>
                          <a:lnTo>
                            <a:pt x="42391" y="4269"/>
                          </a:lnTo>
                          <a:lnTo>
                            <a:pt x="42433" y="4102"/>
                          </a:lnTo>
                          <a:lnTo>
                            <a:pt x="42391" y="4060"/>
                          </a:lnTo>
                          <a:lnTo>
                            <a:pt x="42308" y="4102"/>
                          </a:lnTo>
                          <a:lnTo>
                            <a:pt x="42224" y="4248"/>
                          </a:lnTo>
                          <a:lnTo>
                            <a:pt x="42203" y="4039"/>
                          </a:lnTo>
                          <a:lnTo>
                            <a:pt x="42099" y="3955"/>
                          </a:lnTo>
                          <a:lnTo>
                            <a:pt x="41994" y="4039"/>
                          </a:lnTo>
                          <a:lnTo>
                            <a:pt x="41910" y="4039"/>
                          </a:lnTo>
                          <a:lnTo>
                            <a:pt x="41868" y="3871"/>
                          </a:lnTo>
                          <a:lnTo>
                            <a:pt x="41764" y="3976"/>
                          </a:lnTo>
                          <a:lnTo>
                            <a:pt x="41701" y="3976"/>
                          </a:lnTo>
                          <a:lnTo>
                            <a:pt x="41680" y="4060"/>
                          </a:lnTo>
                          <a:lnTo>
                            <a:pt x="41659" y="3892"/>
                          </a:lnTo>
                          <a:lnTo>
                            <a:pt x="41659" y="3830"/>
                          </a:lnTo>
                          <a:lnTo>
                            <a:pt x="41492" y="3830"/>
                          </a:lnTo>
                          <a:lnTo>
                            <a:pt x="41408" y="3851"/>
                          </a:lnTo>
                          <a:lnTo>
                            <a:pt x="41366" y="3788"/>
                          </a:lnTo>
                          <a:lnTo>
                            <a:pt x="41199" y="3851"/>
                          </a:lnTo>
                          <a:lnTo>
                            <a:pt x="41094" y="3851"/>
                          </a:lnTo>
                          <a:lnTo>
                            <a:pt x="41073" y="3892"/>
                          </a:lnTo>
                          <a:lnTo>
                            <a:pt x="41136" y="3955"/>
                          </a:lnTo>
                          <a:lnTo>
                            <a:pt x="41178" y="4081"/>
                          </a:lnTo>
                          <a:lnTo>
                            <a:pt x="41115" y="4060"/>
                          </a:lnTo>
                          <a:lnTo>
                            <a:pt x="41052" y="4081"/>
                          </a:lnTo>
                          <a:lnTo>
                            <a:pt x="41052" y="4164"/>
                          </a:lnTo>
                          <a:lnTo>
                            <a:pt x="41031" y="4143"/>
                          </a:lnTo>
                          <a:lnTo>
                            <a:pt x="40885" y="4164"/>
                          </a:lnTo>
                          <a:lnTo>
                            <a:pt x="40843" y="4143"/>
                          </a:lnTo>
                          <a:lnTo>
                            <a:pt x="40885" y="4039"/>
                          </a:lnTo>
                          <a:lnTo>
                            <a:pt x="40969" y="3976"/>
                          </a:lnTo>
                          <a:lnTo>
                            <a:pt x="40927" y="3871"/>
                          </a:lnTo>
                          <a:lnTo>
                            <a:pt x="40822" y="3851"/>
                          </a:lnTo>
                          <a:lnTo>
                            <a:pt x="40822" y="3955"/>
                          </a:lnTo>
                          <a:lnTo>
                            <a:pt x="40738" y="3997"/>
                          </a:lnTo>
                          <a:lnTo>
                            <a:pt x="40655" y="3892"/>
                          </a:lnTo>
                          <a:lnTo>
                            <a:pt x="40550" y="3871"/>
                          </a:lnTo>
                          <a:lnTo>
                            <a:pt x="40446" y="3767"/>
                          </a:lnTo>
                          <a:lnTo>
                            <a:pt x="40425" y="3851"/>
                          </a:lnTo>
                          <a:lnTo>
                            <a:pt x="40341" y="3871"/>
                          </a:lnTo>
                          <a:lnTo>
                            <a:pt x="40194" y="3871"/>
                          </a:lnTo>
                          <a:lnTo>
                            <a:pt x="40132" y="3788"/>
                          </a:lnTo>
                          <a:lnTo>
                            <a:pt x="40111" y="3892"/>
                          </a:lnTo>
                          <a:lnTo>
                            <a:pt x="40027" y="3955"/>
                          </a:lnTo>
                          <a:lnTo>
                            <a:pt x="39902" y="3851"/>
                          </a:lnTo>
                          <a:lnTo>
                            <a:pt x="39818" y="3851"/>
                          </a:lnTo>
                          <a:lnTo>
                            <a:pt x="39860" y="3955"/>
                          </a:lnTo>
                          <a:lnTo>
                            <a:pt x="39881" y="3997"/>
                          </a:lnTo>
                          <a:lnTo>
                            <a:pt x="39755" y="4102"/>
                          </a:lnTo>
                          <a:lnTo>
                            <a:pt x="39692" y="4081"/>
                          </a:lnTo>
                          <a:lnTo>
                            <a:pt x="39671" y="3997"/>
                          </a:lnTo>
                          <a:lnTo>
                            <a:pt x="39609" y="4102"/>
                          </a:lnTo>
                          <a:lnTo>
                            <a:pt x="39630" y="4269"/>
                          </a:lnTo>
                          <a:lnTo>
                            <a:pt x="39713" y="4353"/>
                          </a:lnTo>
                          <a:lnTo>
                            <a:pt x="39734" y="4457"/>
                          </a:lnTo>
                          <a:lnTo>
                            <a:pt x="39797" y="4478"/>
                          </a:lnTo>
                          <a:lnTo>
                            <a:pt x="39818" y="4625"/>
                          </a:lnTo>
                          <a:lnTo>
                            <a:pt x="39964" y="4667"/>
                          </a:lnTo>
                          <a:lnTo>
                            <a:pt x="40006" y="4729"/>
                          </a:lnTo>
                          <a:lnTo>
                            <a:pt x="40006" y="4834"/>
                          </a:lnTo>
                          <a:lnTo>
                            <a:pt x="40111" y="4918"/>
                          </a:lnTo>
                          <a:lnTo>
                            <a:pt x="40132" y="5001"/>
                          </a:lnTo>
                          <a:lnTo>
                            <a:pt x="40069" y="5106"/>
                          </a:lnTo>
                          <a:lnTo>
                            <a:pt x="40006" y="5085"/>
                          </a:lnTo>
                          <a:lnTo>
                            <a:pt x="39985" y="5001"/>
                          </a:lnTo>
                          <a:lnTo>
                            <a:pt x="39818" y="5043"/>
                          </a:lnTo>
                          <a:lnTo>
                            <a:pt x="39713" y="5022"/>
                          </a:lnTo>
                          <a:lnTo>
                            <a:pt x="39609" y="5043"/>
                          </a:lnTo>
                          <a:lnTo>
                            <a:pt x="39671" y="5127"/>
                          </a:lnTo>
                          <a:lnTo>
                            <a:pt x="39588" y="5232"/>
                          </a:lnTo>
                          <a:lnTo>
                            <a:pt x="39462" y="5232"/>
                          </a:lnTo>
                          <a:lnTo>
                            <a:pt x="39378" y="5211"/>
                          </a:lnTo>
                          <a:lnTo>
                            <a:pt x="39127" y="5336"/>
                          </a:lnTo>
                          <a:lnTo>
                            <a:pt x="38751" y="5399"/>
                          </a:lnTo>
                          <a:lnTo>
                            <a:pt x="38625" y="5336"/>
                          </a:lnTo>
                          <a:lnTo>
                            <a:pt x="38437" y="5336"/>
                          </a:lnTo>
                          <a:lnTo>
                            <a:pt x="38416" y="5357"/>
                          </a:lnTo>
                          <a:lnTo>
                            <a:pt x="38311" y="5336"/>
                          </a:lnTo>
                          <a:lnTo>
                            <a:pt x="37788" y="5315"/>
                          </a:lnTo>
                          <a:lnTo>
                            <a:pt x="37621" y="5190"/>
                          </a:lnTo>
                          <a:lnTo>
                            <a:pt x="37579" y="4980"/>
                          </a:lnTo>
                          <a:lnTo>
                            <a:pt x="37663" y="4834"/>
                          </a:lnTo>
                          <a:lnTo>
                            <a:pt x="37705" y="4813"/>
                          </a:lnTo>
                          <a:lnTo>
                            <a:pt x="37705" y="4729"/>
                          </a:lnTo>
                          <a:lnTo>
                            <a:pt x="37558" y="4688"/>
                          </a:lnTo>
                          <a:lnTo>
                            <a:pt x="37370" y="4688"/>
                          </a:lnTo>
                          <a:lnTo>
                            <a:pt x="37035" y="4834"/>
                          </a:lnTo>
                          <a:lnTo>
                            <a:pt x="36554" y="4876"/>
                          </a:lnTo>
                          <a:lnTo>
                            <a:pt x="36156" y="4980"/>
                          </a:lnTo>
                          <a:lnTo>
                            <a:pt x="35926" y="5022"/>
                          </a:lnTo>
                          <a:lnTo>
                            <a:pt x="35884" y="5106"/>
                          </a:lnTo>
                          <a:lnTo>
                            <a:pt x="35801" y="5106"/>
                          </a:lnTo>
                          <a:lnTo>
                            <a:pt x="35738" y="5190"/>
                          </a:lnTo>
                          <a:lnTo>
                            <a:pt x="35612" y="5252"/>
                          </a:lnTo>
                          <a:lnTo>
                            <a:pt x="35466" y="5399"/>
                          </a:lnTo>
                          <a:lnTo>
                            <a:pt x="35529" y="5545"/>
                          </a:lnTo>
                          <a:lnTo>
                            <a:pt x="35612" y="5566"/>
                          </a:lnTo>
                          <a:lnTo>
                            <a:pt x="35717" y="5524"/>
                          </a:lnTo>
                          <a:lnTo>
                            <a:pt x="35780" y="5545"/>
                          </a:lnTo>
                          <a:lnTo>
                            <a:pt x="35717" y="5629"/>
                          </a:lnTo>
                          <a:lnTo>
                            <a:pt x="35654" y="5650"/>
                          </a:lnTo>
                          <a:lnTo>
                            <a:pt x="35549" y="5755"/>
                          </a:lnTo>
                          <a:lnTo>
                            <a:pt x="35549" y="5817"/>
                          </a:lnTo>
                          <a:lnTo>
                            <a:pt x="35508" y="5755"/>
                          </a:lnTo>
                          <a:lnTo>
                            <a:pt x="35487" y="5545"/>
                          </a:lnTo>
                          <a:lnTo>
                            <a:pt x="35319" y="5420"/>
                          </a:lnTo>
                          <a:lnTo>
                            <a:pt x="35298" y="5336"/>
                          </a:lnTo>
                          <a:lnTo>
                            <a:pt x="35319" y="5252"/>
                          </a:lnTo>
                          <a:lnTo>
                            <a:pt x="35194" y="5148"/>
                          </a:lnTo>
                          <a:lnTo>
                            <a:pt x="35110" y="5148"/>
                          </a:lnTo>
                          <a:lnTo>
                            <a:pt x="34880" y="4939"/>
                          </a:lnTo>
                          <a:lnTo>
                            <a:pt x="34817" y="4939"/>
                          </a:lnTo>
                          <a:lnTo>
                            <a:pt x="34817" y="5022"/>
                          </a:lnTo>
                          <a:lnTo>
                            <a:pt x="35005" y="5232"/>
                          </a:lnTo>
                          <a:lnTo>
                            <a:pt x="35026" y="5357"/>
                          </a:lnTo>
                          <a:lnTo>
                            <a:pt x="34922" y="5462"/>
                          </a:lnTo>
                          <a:lnTo>
                            <a:pt x="34733" y="5504"/>
                          </a:lnTo>
                          <a:lnTo>
                            <a:pt x="34650" y="5545"/>
                          </a:lnTo>
                          <a:lnTo>
                            <a:pt x="34482" y="5545"/>
                          </a:lnTo>
                          <a:lnTo>
                            <a:pt x="34168" y="5294"/>
                          </a:lnTo>
                          <a:lnTo>
                            <a:pt x="34168" y="5190"/>
                          </a:lnTo>
                          <a:lnTo>
                            <a:pt x="34231" y="5106"/>
                          </a:lnTo>
                          <a:lnTo>
                            <a:pt x="34210" y="5022"/>
                          </a:lnTo>
                          <a:lnTo>
                            <a:pt x="34043" y="5085"/>
                          </a:lnTo>
                          <a:lnTo>
                            <a:pt x="34043" y="5211"/>
                          </a:lnTo>
                          <a:lnTo>
                            <a:pt x="33959" y="5294"/>
                          </a:lnTo>
                          <a:lnTo>
                            <a:pt x="33750" y="5148"/>
                          </a:lnTo>
                          <a:lnTo>
                            <a:pt x="33604" y="5148"/>
                          </a:lnTo>
                          <a:lnTo>
                            <a:pt x="33499" y="5252"/>
                          </a:lnTo>
                          <a:lnTo>
                            <a:pt x="33520" y="5441"/>
                          </a:lnTo>
                          <a:lnTo>
                            <a:pt x="33436" y="5566"/>
                          </a:lnTo>
                          <a:lnTo>
                            <a:pt x="33520" y="5734"/>
                          </a:lnTo>
                          <a:lnTo>
                            <a:pt x="33645" y="5776"/>
                          </a:lnTo>
                          <a:lnTo>
                            <a:pt x="33813" y="5650"/>
                          </a:lnTo>
                          <a:lnTo>
                            <a:pt x="33834" y="5566"/>
                          </a:lnTo>
                          <a:lnTo>
                            <a:pt x="34043" y="5441"/>
                          </a:lnTo>
                          <a:lnTo>
                            <a:pt x="34106" y="5524"/>
                          </a:lnTo>
                          <a:lnTo>
                            <a:pt x="34064" y="5650"/>
                          </a:lnTo>
                          <a:lnTo>
                            <a:pt x="33855" y="5817"/>
                          </a:lnTo>
                          <a:lnTo>
                            <a:pt x="33938" y="5880"/>
                          </a:lnTo>
                          <a:lnTo>
                            <a:pt x="33855" y="6027"/>
                          </a:lnTo>
                          <a:lnTo>
                            <a:pt x="33729" y="6068"/>
                          </a:lnTo>
                          <a:lnTo>
                            <a:pt x="33604" y="5985"/>
                          </a:lnTo>
                          <a:lnTo>
                            <a:pt x="33604" y="6048"/>
                          </a:lnTo>
                          <a:lnTo>
                            <a:pt x="33645" y="6173"/>
                          </a:lnTo>
                          <a:lnTo>
                            <a:pt x="33583" y="6299"/>
                          </a:lnTo>
                          <a:lnTo>
                            <a:pt x="33394" y="6445"/>
                          </a:lnTo>
                          <a:lnTo>
                            <a:pt x="33436" y="6550"/>
                          </a:lnTo>
                          <a:lnTo>
                            <a:pt x="33394" y="6592"/>
                          </a:lnTo>
                          <a:lnTo>
                            <a:pt x="33311" y="6592"/>
                          </a:lnTo>
                          <a:lnTo>
                            <a:pt x="33164" y="6759"/>
                          </a:lnTo>
                          <a:lnTo>
                            <a:pt x="32955" y="6780"/>
                          </a:lnTo>
                          <a:lnTo>
                            <a:pt x="32746" y="6801"/>
                          </a:lnTo>
                          <a:lnTo>
                            <a:pt x="32683" y="6926"/>
                          </a:lnTo>
                          <a:lnTo>
                            <a:pt x="32746" y="7094"/>
                          </a:lnTo>
                          <a:lnTo>
                            <a:pt x="32913" y="7303"/>
                          </a:lnTo>
                          <a:lnTo>
                            <a:pt x="32997" y="7324"/>
                          </a:lnTo>
                          <a:lnTo>
                            <a:pt x="32913" y="7345"/>
                          </a:lnTo>
                          <a:lnTo>
                            <a:pt x="32767" y="7345"/>
                          </a:lnTo>
                          <a:lnTo>
                            <a:pt x="32746" y="7429"/>
                          </a:lnTo>
                          <a:lnTo>
                            <a:pt x="32767" y="7491"/>
                          </a:lnTo>
                          <a:lnTo>
                            <a:pt x="32704" y="7596"/>
                          </a:lnTo>
                          <a:lnTo>
                            <a:pt x="32599" y="7701"/>
                          </a:lnTo>
                          <a:lnTo>
                            <a:pt x="32495" y="7701"/>
                          </a:lnTo>
                          <a:lnTo>
                            <a:pt x="32474" y="7763"/>
                          </a:lnTo>
                          <a:lnTo>
                            <a:pt x="32495" y="7659"/>
                          </a:lnTo>
                          <a:lnTo>
                            <a:pt x="32599" y="7596"/>
                          </a:lnTo>
                          <a:lnTo>
                            <a:pt x="32683" y="7282"/>
                          </a:lnTo>
                          <a:lnTo>
                            <a:pt x="32599" y="7219"/>
                          </a:lnTo>
                          <a:lnTo>
                            <a:pt x="32599" y="7115"/>
                          </a:lnTo>
                          <a:lnTo>
                            <a:pt x="32662" y="7073"/>
                          </a:lnTo>
                          <a:lnTo>
                            <a:pt x="32662" y="6926"/>
                          </a:lnTo>
                          <a:lnTo>
                            <a:pt x="32599" y="6780"/>
                          </a:lnTo>
                          <a:lnTo>
                            <a:pt x="32662" y="6612"/>
                          </a:lnTo>
                          <a:lnTo>
                            <a:pt x="32767" y="6550"/>
                          </a:lnTo>
                          <a:lnTo>
                            <a:pt x="32808" y="6445"/>
                          </a:lnTo>
                          <a:lnTo>
                            <a:pt x="32767" y="6194"/>
                          </a:lnTo>
                          <a:lnTo>
                            <a:pt x="32746" y="6152"/>
                          </a:lnTo>
                          <a:lnTo>
                            <a:pt x="32788" y="6068"/>
                          </a:lnTo>
                          <a:lnTo>
                            <a:pt x="32871" y="6068"/>
                          </a:lnTo>
                          <a:lnTo>
                            <a:pt x="32913" y="6089"/>
                          </a:lnTo>
                          <a:lnTo>
                            <a:pt x="33080" y="6048"/>
                          </a:lnTo>
                          <a:lnTo>
                            <a:pt x="33185" y="5776"/>
                          </a:lnTo>
                          <a:lnTo>
                            <a:pt x="33164" y="5671"/>
                          </a:lnTo>
                          <a:lnTo>
                            <a:pt x="33101" y="5545"/>
                          </a:lnTo>
                          <a:lnTo>
                            <a:pt x="33185" y="5252"/>
                          </a:lnTo>
                          <a:lnTo>
                            <a:pt x="33269" y="5127"/>
                          </a:lnTo>
                          <a:lnTo>
                            <a:pt x="33373" y="4939"/>
                          </a:lnTo>
                          <a:lnTo>
                            <a:pt x="33311" y="4792"/>
                          </a:lnTo>
                          <a:lnTo>
                            <a:pt x="33290" y="4792"/>
                          </a:lnTo>
                          <a:lnTo>
                            <a:pt x="33206" y="4876"/>
                          </a:lnTo>
                          <a:lnTo>
                            <a:pt x="33122" y="4876"/>
                          </a:lnTo>
                          <a:lnTo>
                            <a:pt x="32997" y="4813"/>
                          </a:lnTo>
                          <a:lnTo>
                            <a:pt x="33122" y="4813"/>
                          </a:lnTo>
                          <a:lnTo>
                            <a:pt x="33269" y="4708"/>
                          </a:lnTo>
                          <a:lnTo>
                            <a:pt x="33373" y="4667"/>
                          </a:lnTo>
                          <a:lnTo>
                            <a:pt x="33415" y="4562"/>
                          </a:lnTo>
                          <a:lnTo>
                            <a:pt x="33394" y="4499"/>
                          </a:lnTo>
                          <a:lnTo>
                            <a:pt x="33436" y="4415"/>
                          </a:lnTo>
                          <a:lnTo>
                            <a:pt x="33520" y="4248"/>
                          </a:lnTo>
                          <a:lnTo>
                            <a:pt x="33499" y="4185"/>
                          </a:lnTo>
                          <a:lnTo>
                            <a:pt x="33541" y="4081"/>
                          </a:lnTo>
                          <a:lnTo>
                            <a:pt x="33708" y="3997"/>
                          </a:lnTo>
                          <a:lnTo>
                            <a:pt x="33708" y="3892"/>
                          </a:lnTo>
                          <a:lnTo>
                            <a:pt x="33624" y="3830"/>
                          </a:lnTo>
                          <a:lnTo>
                            <a:pt x="33624" y="3767"/>
                          </a:lnTo>
                          <a:lnTo>
                            <a:pt x="33708" y="3641"/>
                          </a:lnTo>
                          <a:lnTo>
                            <a:pt x="33687" y="3537"/>
                          </a:lnTo>
                          <a:lnTo>
                            <a:pt x="33729" y="3432"/>
                          </a:lnTo>
                          <a:lnTo>
                            <a:pt x="33792" y="3411"/>
                          </a:lnTo>
                          <a:lnTo>
                            <a:pt x="33855" y="3223"/>
                          </a:lnTo>
                          <a:lnTo>
                            <a:pt x="33855" y="3014"/>
                          </a:lnTo>
                          <a:lnTo>
                            <a:pt x="33813" y="2804"/>
                          </a:lnTo>
                          <a:lnTo>
                            <a:pt x="33708" y="2616"/>
                          </a:lnTo>
                          <a:lnTo>
                            <a:pt x="33729" y="2574"/>
                          </a:lnTo>
                          <a:lnTo>
                            <a:pt x="33708" y="2491"/>
                          </a:lnTo>
                          <a:lnTo>
                            <a:pt x="33645" y="2470"/>
                          </a:lnTo>
                          <a:lnTo>
                            <a:pt x="33604" y="2491"/>
                          </a:lnTo>
                          <a:lnTo>
                            <a:pt x="33520" y="2428"/>
                          </a:lnTo>
                          <a:lnTo>
                            <a:pt x="33478" y="2365"/>
                          </a:lnTo>
                          <a:lnTo>
                            <a:pt x="33436" y="2365"/>
                          </a:lnTo>
                          <a:lnTo>
                            <a:pt x="33394" y="2491"/>
                          </a:lnTo>
                          <a:lnTo>
                            <a:pt x="33332" y="2532"/>
                          </a:lnTo>
                          <a:lnTo>
                            <a:pt x="33290" y="2491"/>
                          </a:lnTo>
                          <a:lnTo>
                            <a:pt x="33206" y="2365"/>
                          </a:lnTo>
                          <a:lnTo>
                            <a:pt x="33227" y="2323"/>
                          </a:lnTo>
                          <a:lnTo>
                            <a:pt x="33185" y="2302"/>
                          </a:lnTo>
                          <a:lnTo>
                            <a:pt x="33018" y="2281"/>
                          </a:lnTo>
                          <a:lnTo>
                            <a:pt x="32955" y="2177"/>
                          </a:lnTo>
                          <a:lnTo>
                            <a:pt x="32976" y="2156"/>
                          </a:lnTo>
                          <a:lnTo>
                            <a:pt x="33122" y="2156"/>
                          </a:lnTo>
                          <a:lnTo>
                            <a:pt x="33332" y="2219"/>
                          </a:lnTo>
                          <a:lnTo>
                            <a:pt x="33415" y="2302"/>
                          </a:lnTo>
                          <a:lnTo>
                            <a:pt x="33478" y="2260"/>
                          </a:lnTo>
                          <a:lnTo>
                            <a:pt x="33520" y="2260"/>
                          </a:lnTo>
                          <a:lnTo>
                            <a:pt x="33583" y="2323"/>
                          </a:lnTo>
                          <a:lnTo>
                            <a:pt x="33604" y="2386"/>
                          </a:lnTo>
                          <a:lnTo>
                            <a:pt x="33645" y="2386"/>
                          </a:lnTo>
                          <a:lnTo>
                            <a:pt x="33645" y="2302"/>
                          </a:lnTo>
                          <a:lnTo>
                            <a:pt x="33541" y="2177"/>
                          </a:lnTo>
                          <a:lnTo>
                            <a:pt x="33541" y="2072"/>
                          </a:lnTo>
                          <a:lnTo>
                            <a:pt x="33478" y="1967"/>
                          </a:lnTo>
                          <a:lnTo>
                            <a:pt x="33394" y="1905"/>
                          </a:lnTo>
                          <a:lnTo>
                            <a:pt x="33332" y="1905"/>
                          </a:lnTo>
                          <a:lnTo>
                            <a:pt x="33290" y="1967"/>
                          </a:lnTo>
                          <a:lnTo>
                            <a:pt x="33206" y="1947"/>
                          </a:lnTo>
                          <a:lnTo>
                            <a:pt x="33185" y="1800"/>
                          </a:lnTo>
                          <a:lnTo>
                            <a:pt x="33018" y="1654"/>
                          </a:lnTo>
                          <a:lnTo>
                            <a:pt x="33018" y="1549"/>
                          </a:lnTo>
                          <a:lnTo>
                            <a:pt x="32955" y="1465"/>
                          </a:lnTo>
                          <a:lnTo>
                            <a:pt x="32892" y="1382"/>
                          </a:lnTo>
                          <a:lnTo>
                            <a:pt x="32808" y="1382"/>
                          </a:lnTo>
                          <a:lnTo>
                            <a:pt x="32704" y="1444"/>
                          </a:lnTo>
                          <a:lnTo>
                            <a:pt x="32704" y="1549"/>
                          </a:lnTo>
                          <a:lnTo>
                            <a:pt x="32808" y="1549"/>
                          </a:lnTo>
                          <a:lnTo>
                            <a:pt x="32892" y="1591"/>
                          </a:lnTo>
                          <a:lnTo>
                            <a:pt x="32871" y="1654"/>
                          </a:lnTo>
                          <a:lnTo>
                            <a:pt x="32788" y="1695"/>
                          </a:lnTo>
                          <a:lnTo>
                            <a:pt x="32788" y="1779"/>
                          </a:lnTo>
                          <a:lnTo>
                            <a:pt x="32746" y="1800"/>
                          </a:lnTo>
                          <a:lnTo>
                            <a:pt x="32536" y="1570"/>
                          </a:lnTo>
                          <a:lnTo>
                            <a:pt x="32536" y="1486"/>
                          </a:lnTo>
                          <a:lnTo>
                            <a:pt x="32474" y="1361"/>
                          </a:lnTo>
                          <a:lnTo>
                            <a:pt x="32369" y="1340"/>
                          </a:lnTo>
                          <a:lnTo>
                            <a:pt x="31930" y="1068"/>
                          </a:lnTo>
                          <a:lnTo>
                            <a:pt x="31825" y="1026"/>
                          </a:lnTo>
                          <a:lnTo>
                            <a:pt x="31804" y="1005"/>
                          </a:lnTo>
                          <a:lnTo>
                            <a:pt x="31532" y="1026"/>
                          </a:lnTo>
                          <a:lnTo>
                            <a:pt x="31511" y="921"/>
                          </a:lnTo>
                          <a:lnTo>
                            <a:pt x="31553" y="858"/>
                          </a:lnTo>
                          <a:lnTo>
                            <a:pt x="31532" y="796"/>
                          </a:lnTo>
                          <a:lnTo>
                            <a:pt x="31407" y="817"/>
                          </a:lnTo>
                          <a:lnTo>
                            <a:pt x="31344" y="754"/>
                          </a:lnTo>
                          <a:lnTo>
                            <a:pt x="31218" y="796"/>
                          </a:lnTo>
                          <a:lnTo>
                            <a:pt x="31135" y="858"/>
                          </a:lnTo>
                          <a:lnTo>
                            <a:pt x="31093" y="838"/>
                          </a:lnTo>
                          <a:lnTo>
                            <a:pt x="30988" y="942"/>
                          </a:lnTo>
                          <a:lnTo>
                            <a:pt x="30925" y="1047"/>
                          </a:lnTo>
                          <a:lnTo>
                            <a:pt x="30779" y="1047"/>
                          </a:lnTo>
                          <a:lnTo>
                            <a:pt x="30695" y="1026"/>
                          </a:lnTo>
                          <a:lnTo>
                            <a:pt x="30570" y="1172"/>
                          </a:lnTo>
                          <a:lnTo>
                            <a:pt x="30381" y="1235"/>
                          </a:lnTo>
                          <a:lnTo>
                            <a:pt x="30298" y="1256"/>
                          </a:lnTo>
                          <a:lnTo>
                            <a:pt x="30256" y="1214"/>
                          </a:lnTo>
                          <a:lnTo>
                            <a:pt x="30172" y="1214"/>
                          </a:lnTo>
                          <a:lnTo>
                            <a:pt x="30130" y="1256"/>
                          </a:lnTo>
                          <a:lnTo>
                            <a:pt x="30130" y="1361"/>
                          </a:lnTo>
                          <a:lnTo>
                            <a:pt x="30193" y="1382"/>
                          </a:lnTo>
                          <a:lnTo>
                            <a:pt x="30256" y="1382"/>
                          </a:lnTo>
                          <a:lnTo>
                            <a:pt x="30298" y="1549"/>
                          </a:lnTo>
                          <a:lnTo>
                            <a:pt x="30339" y="1758"/>
                          </a:lnTo>
                          <a:lnTo>
                            <a:pt x="30256" y="1905"/>
                          </a:lnTo>
                          <a:lnTo>
                            <a:pt x="30067" y="1905"/>
                          </a:lnTo>
                          <a:lnTo>
                            <a:pt x="29942" y="2051"/>
                          </a:lnTo>
                          <a:lnTo>
                            <a:pt x="29733" y="2093"/>
                          </a:lnTo>
                          <a:lnTo>
                            <a:pt x="29649" y="2072"/>
                          </a:lnTo>
                          <a:lnTo>
                            <a:pt x="29754" y="1988"/>
                          </a:lnTo>
                          <a:lnTo>
                            <a:pt x="29837" y="1967"/>
                          </a:lnTo>
                          <a:lnTo>
                            <a:pt x="29858" y="1842"/>
                          </a:lnTo>
                          <a:lnTo>
                            <a:pt x="29733" y="1591"/>
                          </a:lnTo>
                          <a:lnTo>
                            <a:pt x="29816" y="1444"/>
                          </a:lnTo>
                          <a:lnTo>
                            <a:pt x="29816" y="1340"/>
                          </a:lnTo>
                          <a:lnTo>
                            <a:pt x="29858" y="1256"/>
                          </a:lnTo>
                          <a:lnTo>
                            <a:pt x="29775" y="1068"/>
                          </a:lnTo>
                          <a:lnTo>
                            <a:pt x="29775" y="963"/>
                          </a:lnTo>
                          <a:lnTo>
                            <a:pt x="29628" y="817"/>
                          </a:lnTo>
                          <a:lnTo>
                            <a:pt x="29523" y="858"/>
                          </a:lnTo>
                          <a:lnTo>
                            <a:pt x="29440" y="817"/>
                          </a:lnTo>
                          <a:lnTo>
                            <a:pt x="29398" y="817"/>
                          </a:lnTo>
                          <a:lnTo>
                            <a:pt x="29356" y="942"/>
                          </a:lnTo>
                          <a:lnTo>
                            <a:pt x="29210" y="963"/>
                          </a:lnTo>
                          <a:lnTo>
                            <a:pt x="29147" y="921"/>
                          </a:lnTo>
                          <a:lnTo>
                            <a:pt x="29042" y="963"/>
                          </a:lnTo>
                          <a:lnTo>
                            <a:pt x="28938" y="1130"/>
                          </a:lnTo>
                          <a:lnTo>
                            <a:pt x="28707" y="1130"/>
                          </a:lnTo>
                          <a:lnTo>
                            <a:pt x="28707" y="1047"/>
                          </a:lnTo>
                          <a:lnTo>
                            <a:pt x="28791" y="921"/>
                          </a:lnTo>
                          <a:lnTo>
                            <a:pt x="28791" y="838"/>
                          </a:lnTo>
                          <a:lnTo>
                            <a:pt x="28707" y="817"/>
                          </a:lnTo>
                          <a:lnTo>
                            <a:pt x="28519" y="1110"/>
                          </a:lnTo>
                          <a:lnTo>
                            <a:pt x="28268" y="1214"/>
                          </a:lnTo>
                          <a:lnTo>
                            <a:pt x="28163" y="1172"/>
                          </a:lnTo>
                          <a:lnTo>
                            <a:pt x="28268" y="1026"/>
                          </a:lnTo>
                          <a:lnTo>
                            <a:pt x="28394" y="1005"/>
                          </a:lnTo>
                          <a:lnTo>
                            <a:pt x="28519" y="817"/>
                          </a:lnTo>
                          <a:lnTo>
                            <a:pt x="28498" y="691"/>
                          </a:lnTo>
                          <a:lnTo>
                            <a:pt x="28561" y="586"/>
                          </a:lnTo>
                          <a:lnTo>
                            <a:pt x="28561" y="524"/>
                          </a:lnTo>
                          <a:lnTo>
                            <a:pt x="28645" y="440"/>
                          </a:lnTo>
                          <a:lnTo>
                            <a:pt x="28645" y="398"/>
                          </a:lnTo>
                          <a:lnTo>
                            <a:pt x="28477" y="335"/>
                          </a:lnTo>
                          <a:lnTo>
                            <a:pt x="28414" y="294"/>
                          </a:lnTo>
                          <a:lnTo>
                            <a:pt x="28414" y="126"/>
                          </a:lnTo>
                          <a:lnTo>
                            <a:pt x="28373" y="105"/>
                          </a:lnTo>
                          <a:lnTo>
                            <a:pt x="28205" y="231"/>
                          </a:lnTo>
                          <a:lnTo>
                            <a:pt x="28059" y="210"/>
                          </a:lnTo>
                          <a:lnTo>
                            <a:pt x="27996" y="63"/>
                          </a:lnTo>
                          <a:lnTo>
                            <a:pt x="27891" y="63"/>
                          </a:lnTo>
                          <a:lnTo>
                            <a:pt x="27787" y="168"/>
                          </a:lnTo>
                          <a:lnTo>
                            <a:pt x="2766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" name="Google Shape;513;p39"/>
                    <p:cNvSpPr/>
                    <p:nvPr/>
                  </p:nvSpPr>
                  <p:spPr>
                    <a:xfrm>
                      <a:off x="5538025" y="2213300"/>
                      <a:ext cx="94175" cy="20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67" h="8350" extrusionOk="0">
                          <a:moveTo>
                            <a:pt x="251" y="1"/>
                          </a:moveTo>
                          <a:lnTo>
                            <a:pt x="209" y="63"/>
                          </a:lnTo>
                          <a:lnTo>
                            <a:pt x="251" y="105"/>
                          </a:lnTo>
                          <a:lnTo>
                            <a:pt x="251" y="189"/>
                          </a:lnTo>
                          <a:lnTo>
                            <a:pt x="188" y="210"/>
                          </a:lnTo>
                          <a:lnTo>
                            <a:pt x="105" y="168"/>
                          </a:lnTo>
                          <a:lnTo>
                            <a:pt x="0" y="168"/>
                          </a:lnTo>
                          <a:lnTo>
                            <a:pt x="168" y="314"/>
                          </a:lnTo>
                          <a:lnTo>
                            <a:pt x="356" y="461"/>
                          </a:lnTo>
                          <a:lnTo>
                            <a:pt x="419" y="524"/>
                          </a:lnTo>
                          <a:lnTo>
                            <a:pt x="398" y="670"/>
                          </a:lnTo>
                          <a:lnTo>
                            <a:pt x="460" y="607"/>
                          </a:lnTo>
                          <a:lnTo>
                            <a:pt x="502" y="607"/>
                          </a:lnTo>
                          <a:lnTo>
                            <a:pt x="565" y="691"/>
                          </a:lnTo>
                          <a:lnTo>
                            <a:pt x="502" y="733"/>
                          </a:lnTo>
                          <a:lnTo>
                            <a:pt x="419" y="775"/>
                          </a:lnTo>
                          <a:lnTo>
                            <a:pt x="460" y="838"/>
                          </a:lnTo>
                          <a:lnTo>
                            <a:pt x="523" y="838"/>
                          </a:lnTo>
                          <a:lnTo>
                            <a:pt x="565" y="984"/>
                          </a:lnTo>
                          <a:lnTo>
                            <a:pt x="481" y="1026"/>
                          </a:lnTo>
                          <a:lnTo>
                            <a:pt x="377" y="1005"/>
                          </a:lnTo>
                          <a:lnTo>
                            <a:pt x="314" y="900"/>
                          </a:lnTo>
                          <a:lnTo>
                            <a:pt x="251" y="984"/>
                          </a:lnTo>
                          <a:lnTo>
                            <a:pt x="168" y="1130"/>
                          </a:lnTo>
                          <a:lnTo>
                            <a:pt x="272" y="1235"/>
                          </a:lnTo>
                          <a:lnTo>
                            <a:pt x="314" y="1382"/>
                          </a:lnTo>
                          <a:lnTo>
                            <a:pt x="419" y="1528"/>
                          </a:lnTo>
                          <a:lnTo>
                            <a:pt x="523" y="1716"/>
                          </a:lnTo>
                          <a:lnTo>
                            <a:pt x="523" y="1946"/>
                          </a:lnTo>
                          <a:lnTo>
                            <a:pt x="586" y="1988"/>
                          </a:lnTo>
                          <a:lnTo>
                            <a:pt x="607" y="2177"/>
                          </a:lnTo>
                          <a:lnTo>
                            <a:pt x="691" y="2470"/>
                          </a:lnTo>
                          <a:lnTo>
                            <a:pt x="774" y="2658"/>
                          </a:lnTo>
                          <a:lnTo>
                            <a:pt x="900" y="2700"/>
                          </a:lnTo>
                          <a:lnTo>
                            <a:pt x="900" y="2762"/>
                          </a:lnTo>
                          <a:lnTo>
                            <a:pt x="837" y="2804"/>
                          </a:lnTo>
                          <a:lnTo>
                            <a:pt x="1130" y="3097"/>
                          </a:lnTo>
                          <a:lnTo>
                            <a:pt x="1235" y="3118"/>
                          </a:lnTo>
                          <a:lnTo>
                            <a:pt x="1360" y="3307"/>
                          </a:lnTo>
                          <a:lnTo>
                            <a:pt x="1402" y="3516"/>
                          </a:lnTo>
                          <a:lnTo>
                            <a:pt x="1402" y="3641"/>
                          </a:lnTo>
                          <a:lnTo>
                            <a:pt x="1465" y="3809"/>
                          </a:lnTo>
                          <a:lnTo>
                            <a:pt x="1465" y="3934"/>
                          </a:lnTo>
                          <a:lnTo>
                            <a:pt x="1569" y="3976"/>
                          </a:lnTo>
                          <a:lnTo>
                            <a:pt x="1674" y="4123"/>
                          </a:lnTo>
                          <a:lnTo>
                            <a:pt x="1653" y="4143"/>
                          </a:lnTo>
                          <a:lnTo>
                            <a:pt x="1653" y="4227"/>
                          </a:lnTo>
                          <a:lnTo>
                            <a:pt x="1779" y="4436"/>
                          </a:lnTo>
                          <a:lnTo>
                            <a:pt x="1821" y="4562"/>
                          </a:lnTo>
                          <a:lnTo>
                            <a:pt x="1883" y="4708"/>
                          </a:lnTo>
                          <a:lnTo>
                            <a:pt x="1883" y="4918"/>
                          </a:lnTo>
                          <a:lnTo>
                            <a:pt x="1946" y="5001"/>
                          </a:lnTo>
                          <a:lnTo>
                            <a:pt x="1925" y="5106"/>
                          </a:lnTo>
                          <a:lnTo>
                            <a:pt x="1946" y="5315"/>
                          </a:lnTo>
                          <a:lnTo>
                            <a:pt x="2051" y="5524"/>
                          </a:lnTo>
                          <a:lnTo>
                            <a:pt x="2030" y="5608"/>
                          </a:lnTo>
                          <a:lnTo>
                            <a:pt x="2030" y="5755"/>
                          </a:lnTo>
                          <a:lnTo>
                            <a:pt x="2155" y="5859"/>
                          </a:lnTo>
                          <a:lnTo>
                            <a:pt x="2365" y="6131"/>
                          </a:lnTo>
                          <a:lnTo>
                            <a:pt x="2365" y="6257"/>
                          </a:lnTo>
                          <a:lnTo>
                            <a:pt x="2448" y="6424"/>
                          </a:lnTo>
                          <a:lnTo>
                            <a:pt x="2406" y="6654"/>
                          </a:lnTo>
                          <a:lnTo>
                            <a:pt x="2448" y="6843"/>
                          </a:lnTo>
                          <a:lnTo>
                            <a:pt x="2553" y="7010"/>
                          </a:lnTo>
                          <a:lnTo>
                            <a:pt x="2574" y="7156"/>
                          </a:lnTo>
                          <a:lnTo>
                            <a:pt x="2720" y="7324"/>
                          </a:lnTo>
                          <a:lnTo>
                            <a:pt x="2762" y="7408"/>
                          </a:lnTo>
                          <a:lnTo>
                            <a:pt x="2699" y="7596"/>
                          </a:lnTo>
                          <a:lnTo>
                            <a:pt x="2699" y="7847"/>
                          </a:lnTo>
                          <a:lnTo>
                            <a:pt x="2762" y="7993"/>
                          </a:lnTo>
                          <a:lnTo>
                            <a:pt x="2867" y="8098"/>
                          </a:lnTo>
                          <a:lnTo>
                            <a:pt x="2929" y="8244"/>
                          </a:lnTo>
                          <a:lnTo>
                            <a:pt x="3097" y="8349"/>
                          </a:lnTo>
                          <a:lnTo>
                            <a:pt x="3097" y="8349"/>
                          </a:lnTo>
                          <a:lnTo>
                            <a:pt x="3076" y="8224"/>
                          </a:lnTo>
                          <a:lnTo>
                            <a:pt x="3097" y="8098"/>
                          </a:lnTo>
                          <a:lnTo>
                            <a:pt x="3034" y="7993"/>
                          </a:lnTo>
                          <a:lnTo>
                            <a:pt x="3013" y="7847"/>
                          </a:lnTo>
                          <a:lnTo>
                            <a:pt x="3034" y="7680"/>
                          </a:lnTo>
                          <a:lnTo>
                            <a:pt x="3139" y="7575"/>
                          </a:lnTo>
                          <a:lnTo>
                            <a:pt x="3201" y="7596"/>
                          </a:lnTo>
                          <a:lnTo>
                            <a:pt x="3201" y="7680"/>
                          </a:lnTo>
                          <a:lnTo>
                            <a:pt x="3243" y="7721"/>
                          </a:lnTo>
                          <a:lnTo>
                            <a:pt x="3494" y="7700"/>
                          </a:lnTo>
                          <a:lnTo>
                            <a:pt x="3515" y="7638"/>
                          </a:lnTo>
                          <a:lnTo>
                            <a:pt x="3557" y="7638"/>
                          </a:lnTo>
                          <a:lnTo>
                            <a:pt x="3599" y="7700"/>
                          </a:lnTo>
                          <a:lnTo>
                            <a:pt x="3557" y="7721"/>
                          </a:lnTo>
                          <a:lnTo>
                            <a:pt x="3557" y="7826"/>
                          </a:lnTo>
                          <a:lnTo>
                            <a:pt x="3704" y="7952"/>
                          </a:lnTo>
                          <a:lnTo>
                            <a:pt x="3725" y="8056"/>
                          </a:lnTo>
                          <a:lnTo>
                            <a:pt x="3766" y="8119"/>
                          </a:lnTo>
                          <a:lnTo>
                            <a:pt x="3766" y="8035"/>
                          </a:lnTo>
                          <a:lnTo>
                            <a:pt x="3745" y="7993"/>
                          </a:lnTo>
                          <a:lnTo>
                            <a:pt x="3766" y="7847"/>
                          </a:lnTo>
                          <a:lnTo>
                            <a:pt x="3766" y="7721"/>
                          </a:lnTo>
                          <a:lnTo>
                            <a:pt x="3662" y="7638"/>
                          </a:lnTo>
                          <a:lnTo>
                            <a:pt x="3641" y="7491"/>
                          </a:lnTo>
                          <a:lnTo>
                            <a:pt x="3599" y="7387"/>
                          </a:lnTo>
                          <a:lnTo>
                            <a:pt x="3515" y="7428"/>
                          </a:lnTo>
                          <a:lnTo>
                            <a:pt x="3432" y="7428"/>
                          </a:lnTo>
                          <a:lnTo>
                            <a:pt x="3285" y="7324"/>
                          </a:lnTo>
                          <a:lnTo>
                            <a:pt x="3243" y="7156"/>
                          </a:lnTo>
                          <a:lnTo>
                            <a:pt x="3181" y="7010"/>
                          </a:lnTo>
                          <a:lnTo>
                            <a:pt x="3034" y="6905"/>
                          </a:lnTo>
                          <a:lnTo>
                            <a:pt x="2929" y="6884"/>
                          </a:lnTo>
                          <a:lnTo>
                            <a:pt x="2867" y="6780"/>
                          </a:lnTo>
                          <a:lnTo>
                            <a:pt x="2804" y="6571"/>
                          </a:lnTo>
                          <a:lnTo>
                            <a:pt x="2720" y="6424"/>
                          </a:lnTo>
                          <a:lnTo>
                            <a:pt x="2678" y="6278"/>
                          </a:lnTo>
                          <a:lnTo>
                            <a:pt x="2678" y="6089"/>
                          </a:lnTo>
                          <a:lnTo>
                            <a:pt x="2657" y="5859"/>
                          </a:lnTo>
                          <a:lnTo>
                            <a:pt x="2595" y="5755"/>
                          </a:lnTo>
                          <a:lnTo>
                            <a:pt x="2616" y="5545"/>
                          </a:lnTo>
                          <a:lnTo>
                            <a:pt x="2595" y="5441"/>
                          </a:lnTo>
                          <a:lnTo>
                            <a:pt x="2511" y="5294"/>
                          </a:lnTo>
                          <a:lnTo>
                            <a:pt x="2574" y="5211"/>
                          </a:lnTo>
                          <a:lnTo>
                            <a:pt x="2595" y="5127"/>
                          </a:lnTo>
                          <a:lnTo>
                            <a:pt x="2595" y="5085"/>
                          </a:lnTo>
                          <a:lnTo>
                            <a:pt x="2657" y="5043"/>
                          </a:lnTo>
                          <a:lnTo>
                            <a:pt x="2720" y="5085"/>
                          </a:lnTo>
                          <a:lnTo>
                            <a:pt x="2867" y="5043"/>
                          </a:lnTo>
                          <a:lnTo>
                            <a:pt x="2992" y="5043"/>
                          </a:lnTo>
                          <a:lnTo>
                            <a:pt x="3118" y="5127"/>
                          </a:lnTo>
                          <a:lnTo>
                            <a:pt x="3201" y="5315"/>
                          </a:lnTo>
                          <a:lnTo>
                            <a:pt x="3306" y="5336"/>
                          </a:lnTo>
                          <a:lnTo>
                            <a:pt x="3411" y="5420"/>
                          </a:lnTo>
                          <a:lnTo>
                            <a:pt x="3515" y="5566"/>
                          </a:lnTo>
                          <a:lnTo>
                            <a:pt x="3599" y="5608"/>
                          </a:lnTo>
                          <a:lnTo>
                            <a:pt x="3536" y="5483"/>
                          </a:lnTo>
                          <a:lnTo>
                            <a:pt x="3411" y="5315"/>
                          </a:lnTo>
                          <a:lnTo>
                            <a:pt x="3243" y="5211"/>
                          </a:lnTo>
                          <a:lnTo>
                            <a:pt x="3139" y="5022"/>
                          </a:lnTo>
                          <a:lnTo>
                            <a:pt x="3034" y="4897"/>
                          </a:lnTo>
                          <a:lnTo>
                            <a:pt x="3034" y="4813"/>
                          </a:lnTo>
                          <a:lnTo>
                            <a:pt x="2992" y="4771"/>
                          </a:lnTo>
                          <a:lnTo>
                            <a:pt x="2888" y="4562"/>
                          </a:lnTo>
                          <a:lnTo>
                            <a:pt x="2825" y="4436"/>
                          </a:lnTo>
                          <a:lnTo>
                            <a:pt x="2762" y="4395"/>
                          </a:lnTo>
                          <a:lnTo>
                            <a:pt x="2720" y="4269"/>
                          </a:lnTo>
                          <a:lnTo>
                            <a:pt x="2574" y="4060"/>
                          </a:lnTo>
                          <a:lnTo>
                            <a:pt x="2406" y="3809"/>
                          </a:lnTo>
                          <a:lnTo>
                            <a:pt x="2365" y="3641"/>
                          </a:lnTo>
                          <a:lnTo>
                            <a:pt x="2155" y="3390"/>
                          </a:lnTo>
                          <a:lnTo>
                            <a:pt x="2072" y="3181"/>
                          </a:lnTo>
                          <a:lnTo>
                            <a:pt x="1967" y="3118"/>
                          </a:lnTo>
                          <a:lnTo>
                            <a:pt x="1967" y="3014"/>
                          </a:lnTo>
                          <a:lnTo>
                            <a:pt x="1925" y="2888"/>
                          </a:lnTo>
                          <a:lnTo>
                            <a:pt x="1841" y="2867"/>
                          </a:lnTo>
                          <a:lnTo>
                            <a:pt x="1841" y="2909"/>
                          </a:lnTo>
                          <a:lnTo>
                            <a:pt x="1758" y="2909"/>
                          </a:lnTo>
                          <a:lnTo>
                            <a:pt x="1737" y="2867"/>
                          </a:lnTo>
                          <a:lnTo>
                            <a:pt x="1758" y="2762"/>
                          </a:lnTo>
                          <a:lnTo>
                            <a:pt x="1737" y="2679"/>
                          </a:lnTo>
                          <a:lnTo>
                            <a:pt x="1632" y="2616"/>
                          </a:lnTo>
                          <a:lnTo>
                            <a:pt x="1528" y="2490"/>
                          </a:lnTo>
                          <a:lnTo>
                            <a:pt x="1465" y="2344"/>
                          </a:lnTo>
                          <a:lnTo>
                            <a:pt x="1402" y="2260"/>
                          </a:lnTo>
                          <a:lnTo>
                            <a:pt x="1402" y="2135"/>
                          </a:lnTo>
                          <a:lnTo>
                            <a:pt x="1423" y="2030"/>
                          </a:lnTo>
                          <a:lnTo>
                            <a:pt x="1444" y="2051"/>
                          </a:lnTo>
                          <a:lnTo>
                            <a:pt x="1423" y="1884"/>
                          </a:lnTo>
                          <a:lnTo>
                            <a:pt x="1402" y="1716"/>
                          </a:lnTo>
                          <a:lnTo>
                            <a:pt x="1360" y="1570"/>
                          </a:lnTo>
                          <a:lnTo>
                            <a:pt x="1235" y="1528"/>
                          </a:lnTo>
                          <a:lnTo>
                            <a:pt x="1109" y="1382"/>
                          </a:lnTo>
                          <a:lnTo>
                            <a:pt x="1109" y="1319"/>
                          </a:lnTo>
                          <a:lnTo>
                            <a:pt x="1046" y="1256"/>
                          </a:lnTo>
                          <a:lnTo>
                            <a:pt x="1046" y="1193"/>
                          </a:lnTo>
                          <a:lnTo>
                            <a:pt x="1109" y="1193"/>
                          </a:lnTo>
                          <a:lnTo>
                            <a:pt x="1214" y="1298"/>
                          </a:lnTo>
                          <a:lnTo>
                            <a:pt x="1318" y="1444"/>
                          </a:lnTo>
                          <a:lnTo>
                            <a:pt x="1318" y="1444"/>
                          </a:lnTo>
                          <a:lnTo>
                            <a:pt x="1256" y="1298"/>
                          </a:lnTo>
                          <a:lnTo>
                            <a:pt x="1130" y="1110"/>
                          </a:lnTo>
                          <a:lnTo>
                            <a:pt x="1005" y="942"/>
                          </a:lnTo>
                          <a:lnTo>
                            <a:pt x="942" y="942"/>
                          </a:lnTo>
                          <a:lnTo>
                            <a:pt x="921" y="858"/>
                          </a:lnTo>
                          <a:lnTo>
                            <a:pt x="691" y="670"/>
                          </a:lnTo>
                          <a:lnTo>
                            <a:pt x="607" y="566"/>
                          </a:lnTo>
                          <a:lnTo>
                            <a:pt x="607" y="335"/>
                          </a:lnTo>
                          <a:lnTo>
                            <a:pt x="523" y="273"/>
                          </a:lnTo>
                          <a:lnTo>
                            <a:pt x="377" y="210"/>
                          </a:lnTo>
                          <a:lnTo>
                            <a:pt x="293" y="63"/>
                          </a:lnTo>
                          <a:lnTo>
                            <a:pt x="25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14" name="Google Shape;514;p39"/>
                <p:cNvGrpSpPr/>
                <p:nvPr/>
              </p:nvGrpSpPr>
              <p:grpSpPr>
                <a:xfrm>
                  <a:off x="3960625" y="2587825"/>
                  <a:ext cx="94050" cy="104125"/>
                  <a:chOff x="3960625" y="2587825"/>
                  <a:chExt cx="94050" cy="104125"/>
                </a:xfrm>
              </p:grpSpPr>
              <p:sp>
                <p:nvSpPr>
                  <p:cNvPr id="515" name="Google Shape;515;p39"/>
                  <p:cNvSpPr/>
                  <p:nvPr/>
                </p:nvSpPr>
                <p:spPr>
                  <a:xfrm>
                    <a:off x="3960625" y="2587825"/>
                    <a:ext cx="94050" cy="5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2" h="2048" extrusionOk="0">
                        <a:moveTo>
                          <a:pt x="190" y="2048"/>
                        </a:moveTo>
                        <a:lnTo>
                          <a:pt x="0" y="1762"/>
                        </a:lnTo>
                        <a:lnTo>
                          <a:pt x="309" y="1048"/>
                        </a:lnTo>
                        <a:lnTo>
                          <a:pt x="3762" y="0"/>
                        </a:lnTo>
                        <a:lnTo>
                          <a:pt x="3714" y="1072"/>
                        </a:lnTo>
                        <a:lnTo>
                          <a:pt x="2929" y="1143"/>
                        </a:lnTo>
                        <a:lnTo>
                          <a:pt x="2167" y="100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16" name="Google Shape;516;p39"/>
                  <p:cNvSpPr/>
                  <p:nvPr/>
                </p:nvSpPr>
                <p:spPr>
                  <a:xfrm>
                    <a:off x="3963000" y="2596725"/>
                    <a:ext cx="86850" cy="9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4" h="3809" extrusionOk="0">
                        <a:moveTo>
                          <a:pt x="1549" y="2009"/>
                        </a:moveTo>
                        <a:lnTo>
                          <a:pt x="1632" y="2030"/>
                        </a:lnTo>
                        <a:lnTo>
                          <a:pt x="1695" y="2093"/>
                        </a:lnTo>
                        <a:lnTo>
                          <a:pt x="1674" y="2135"/>
                        </a:lnTo>
                        <a:lnTo>
                          <a:pt x="1674" y="2189"/>
                        </a:lnTo>
                        <a:lnTo>
                          <a:pt x="1674" y="2189"/>
                        </a:lnTo>
                        <a:cubicBezTo>
                          <a:pt x="1645" y="2167"/>
                          <a:pt x="1613" y="2146"/>
                          <a:pt x="1569" y="2135"/>
                        </a:cubicBezTo>
                        <a:cubicBezTo>
                          <a:pt x="1549" y="2114"/>
                          <a:pt x="1528" y="2114"/>
                          <a:pt x="1486" y="2114"/>
                        </a:cubicBezTo>
                        <a:lnTo>
                          <a:pt x="1549" y="2072"/>
                        </a:lnTo>
                        <a:lnTo>
                          <a:pt x="1549" y="2009"/>
                        </a:lnTo>
                        <a:close/>
                        <a:moveTo>
                          <a:pt x="3327" y="1"/>
                        </a:moveTo>
                        <a:lnTo>
                          <a:pt x="3201" y="105"/>
                        </a:lnTo>
                        <a:lnTo>
                          <a:pt x="3201" y="231"/>
                        </a:lnTo>
                        <a:lnTo>
                          <a:pt x="3243" y="335"/>
                        </a:lnTo>
                        <a:lnTo>
                          <a:pt x="3160" y="377"/>
                        </a:lnTo>
                        <a:lnTo>
                          <a:pt x="2929" y="356"/>
                        </a:lnTo>
                        <a:lnTo>
                          <a:pt x="2825" y="419"/>
                        </a:lnTo>
                        <a:lnTo>
                          <a:pt x="2720" y="356"/>
                        </a:lnTo>
                        <a:lnTo>
                          <a:pt x="2616" y="356"/>
                        </a:lnTo>
                        <a:lnTo>
                          <a:pt x="2532" y="419"/>
                        </a:lnTo>
                        <a:lnTo>
                          <a:pt x="2427" y="419"/>
                        </a:lnTo>
                        <a:lnTo>
                          <a:pt x="2406" y="314"/>
                        </a:lnTo>
                        <a:lnTo>
                          <a:pt x="2260" y="314"/>
                        </a:lnTo>
                        <a:lnTo>
                          <a:pt x="2113" y="273"/>
                        </a:lnTo>
                        <a:lnTo>
                          <a:pt x="2009" y="377"/>
                        </a:lnTo>
                        <a:lnTo>
                          <a:pt x="1862" y="419"/>
                        </a:lnTo>
                        <a:lnTo>
                          <a:pt x="1674" y="419"/>
                        </a:lnTo>
                        <a:lnTo>
                          <a:pt x="1632" y="377"/>
                        </a:lnTo>
                        <a:lnTo>
                          <a:pt x="1549" y="440"/>
                        </a:lnTo>
                        <a:lnTo>
                          <a:pt x="1444" y="440"/>
                        </a:lnTo>
                        <a:lnTo>
                          <a:pt x="1318" y="524"/>
                        </a:lnTo>
                        <a:lnTo>
                          <a:pt x="1025" y="524"/>
                        </a:lnTo>
                        <a:lnTo>
                          <a:pt x="900" y="586"/>
                        </a:lnTo>
                        <a:lnTo>
                          <a:pt x="900" y="649"/>
                        </a:lnTo>
                        <a:lnTo>
                          <a:pt x="732" y="691"/>
                        </a:lnTo>
                        <a:lnTo>
                          <a:pt x="502" y="838"/>
                        </a:lnTo>
                        <a:lnTo>
                          <a:pt x="481" y="984"/>
                        </a:lnTo>
                        <a:lnTo>
                          <a:pt x="398" y="1151"/>
                        </a:lnTo>
                        <a:lnTo>
                          <a:pt x="168" y="1214"/>
                        </a:lnTo>
                        <a:lnTo>
                          <a:pt x="168" y="1361"/>
                        </a:lnTo>
                        <a:lnTo>
                          <a:pt x="84" y="1507"/>
                        </a:lnTo>
                        <a:lnTo>
                          <a:pt x="0" y="1570"/>
                        </a:lnTo>
                        <a:lnTo>
                          <a:pt x="0" y="1716"/>
                        </a:lnTo>
                        <a:lnTo>
                          <a:pt x="209" y="1884"/>
                        </a:lnTo>
                        <a:lnTo>
                          <a:pt x="335" y="2072"/>
                        </a:lnTo>
                        <a:lnTo>
                          <a:pt x="398" y="2093"/>
                        </a:lnTo>
                        <a:lnTo>
                          <a:pt x="398" y="2135"/>
                        </a:lnTo>
                        <a:lnTo>
                          <a:pt x="544" y="2365"/>
                        </a:lnTo>
                        <a:lnTo>
                          <a:pt x="586" y="2532"/>
                        </a:lnTo>
                        <a:lnTo>
                          <a:pt x="649" y="2553"/>
                        </a:lnTo>
                        <a:lnTo>
                          <a:pt x="753" y="2449"/>
                        </a:lnTo>
                        <a:lnTo>
                          <a:pt x="837" y="2553"/>
                        </a:lnTo>
                        <a:lnTo>
                          <a:pt x="963" y="2595"/>
                        </a:lnTo>
                        <a:lnTo>
                          <a:pt x="1025" y="2511"/>
                        </a:lnTo>
                        <a:lnTo>
                          <a:pt x="1130" y="2511"/>
                        </a:lnTo>
                        <a:lnTo>
                          <a:pt x="1277" y="2595"/>
                        </a:lnTo>
                        <a:lnTo>
                          <a:pt x="1360" y="2532"/>
                        </a:lnTo>
                        <a:lnTo>
                          <a:pt x="1381" y="2616"/>
                        </a:lnTo>
                        <a:lnTo>
                          <a:pt x="1465" y="2616"/>
                        </a:lnTo>
                        <a:lnTo>
                          <a:pt x="1528" y="2658"/>
                        </a:lnTo>
                        <a:lnTo>
                          <a:pt x="1653" y="2700"/>
                        </a:lnTo>
                        <a:lnTo>
                          <a:pt x="1569" y="2742"/>
                        </a:lnTo>
                        <a:lnTo>
                          <a:pt x="1486" y="2825"/>
                        </a:lnTo>
                        <a:lnTo>
                          <a:pt x="1423" y="2762"/>
                        </a:lnTo>
                        <a:lnTo>
                          <a:pt x="1318" y="2742"/>
                        </a:lnTo>
                        <a:lnTo>
                          <a:pt x="1067" y="2595"/>
                        </a:lnTo>
                        <a:lnTo>
                          <a:pt x="963" y="2616"/>
                        </a:lnTo>
                        <a:lnTo>
                          <a:pt x="858" y="2658"/>
                        </a:lnTo>
                        <a:lnTo>
                          <a:pt x="753" y="2616"/>
                        </a:lnTo>
                        <a:lnTo>
                          <a:pt x="691" y="2721"/>
                        </a:lnTo>
                        <a:lnTo>
                          <a:pt x="628" y="2742"/>
                        </a:lnTo>
                        <a:lnTo>
                          <a:pt x="607" y="2846"/>
                        </a:lnTo>
                        <a:lnTo>
                          <a:pt x="732" y="2972"/>
                        </a:lnTo>
                        <a:lnTo>
                          <a:pt x="858" y="3035"/>
                        </a:lnTo>
                        <a:lnTo>
                          <a:pt x="1004" y="3139"/>
                        </a:lnTo>
                        <a:lnTo>
                          <a:pt x="1004" y="3223"/>
                        </a:lnTo>
                        <a:lnTo>
                          <a:pt x="942" y="3265"/>
                        </a:lnTo>
                        <a:lnTo>
                          <a:pt x="942" y="3369"/>
                        </a:lnTo>
                        <a:lnTo>
                          <a:pt x="1046" y="3495"/>
                        </a:lnTo>
                        <a:lnTo>
                          <a:pt x="1130" y="3579"/>
                        </a:lnTo>
                        <a:lnTo>
                          <a:pt x="1151" y="3495"/>
                        </a:lnTo>
                        <a:lnTo>
                          <a:pt x="1130" y="3453"/>
                        </a:lnTo>
                        <a:lnTo>
                          <a:pt x="1172" y="3348"/>
                        </a:lnTo>
                        <a:lnTo>
                          <a:pt x="1214" y="3474"/>
                        </a:lnTo>
                        <a:lnTo>
                          <a:pt x="1360" y="3537"/>
                        </a:lnTo>
                        <a:lnTo>
                          <a:pt x="1381" y="3599"/>
                        </a:lnTo>
                        <a:lnTo>
                          <a:pt x="1360" y="3704"/>
                        </a:lnTo>
                        <a:lnTo>
                          <a:pt x="1423" y="3788"/>
                        </a:lnTo>
                        <a:lnTo>
                          <a:pt x="1423" y="3746"/>
                        </a:lnTo>
                        <a:lnTo>
                          <a:pt x="1465" y="3599"/>
                        </a:lnTo>
                        <a:lnTo>
                          <a:pt x="1569" y="3599"/>
                        </a:lnTo>
                        <a:lnTo>
                          <a:pt x="1632" y="3704"/>
                        </a:lnTo>
                        <a:lnTo>
                          <a:pt x="1800" y="3809"/>
                        </a:lnTo>
                        <a:lnTo>
                          <a:pt x="1800" y="3809"/>
                        </a:lnTo>
                        <a:lnTo>
                          <a:pt x="1737" y="3704"/>
                        </a:lnTo>
                        <a:lnTo>
                          <a:pt x="1758" y="3641"/>
                        </a:lnTo>
                        <a:lnTo>
                          <a:pt x="1695" y="3537"/>
                        </a:lnTo>
                        <a:lnTo>
                          <a:pt x="1632" y="3348"/>
                        </a:lnTo>
                        <a:lnTo>
                          <a:pt x="1549" y="3244"/>
                        </a:lnTo>
                        <a:lnTo>
                          <a:pt x="1549" y="3181"/>
                        </a:lnTo>
                        <a:lnTo>
                          <a:pt x="1632" y="3181"/>
                        </a:lnTo>
                        <a:lnTo>
                          <a:pt x="1758" y="3265"/>
                        </a:lnTo>
                        <a:lnTo>
                          <a:pt x="1737" y="3327"/>
                        </a:lnTo>
                        <a:lnTo>
                          <a:pt x="1758" y="3369"/>
                        </a:lnTo>
                        <a:lnTo>
                          <a:pt x="1841" y="3286"/>
                        </a:lnTo>
                        <a:lnTo>
                          <a:pt x="1967" y="3348"/>
                        </a:lnTo>
                        <a:lnTo>
                          <a:pt x="1967" y="3286"/>
                        </a:lnTo>
                        <a:lnTo>
                          <a:pt x="1904" y="3244"/>
                        </a:lnTo>
                        <a:lnTo>
                          <a:pt x="1904" y="3181"/>
                        </a:lnTo>
                        <a:lnTo>
                          <a:pt x="1862" y="3181"/>
                        </a:lnTo>
                        <a:lnTo>
                          <a:pt x="1758" y="3139"/>
                        </a:lnTo>
                        <a:lnTo>
                          <a:pt x="1758" y="3076"/>
                        </a:lnTo>
                        <a:lnTo>
                          <a:pt x="1653" y="3014"/>
                        </a:lnTo>
                        <a:lnTo>
                          <a:pt x="1758" y="2951"/>
                        </a:lnTo>
                        <a:lnTo>
                          <a:pt x="1862" y="2951"/>
                        </a:lnTo>
                        <a:lnTo>
                          <a:pt x="1904" y="2909"/>
                        </a:lnTo>
                        <a:lnTo>
                          <a:pt x="2072" y="3014"/>
                        </a:lnTo>
                        <a:lnTo>
                          <a:pt x="2093" y="3055"/>
                        </a:lnTo>
                        <a:lnTo>
                          <a:pt x="2197" y="3076"/>
                        </a:lnTo>
                        <a:lnTo>
                          <a:pt x="2218" y="3035"/>
                        </a:lnTo>
                        <a:lnTo>
                          <a:pt x="2113" y="2909"/>
                        </a:lnTo>
                        <a:lnTo>
                          <a:pt x="2155" y="2762"/>
                        </a:lnTo>
                        <a:lnTo>
                          <a:pt x="2093" y="2700"/>
                        </a:lnTo>
                        <a:lnTo>
                          <a:pt x="1841" y="2532"/>
                        </a:lnTo>
                        <a:lnTo>
                          <a:pt x="1758" y="2511"/>
                        </a:lnTo>
                        <a:lnTo>
                          <a:pt x="1737" y="2490"/>
                        </a:lnTo>
                        <a:cubicBezTo>
                          <a:pt x="1758" y="2490"/>
                          <a:pt x="1779" y="2449"/>
                          <a:pt x="1800" y="2407"/>
                        </a:cubicBezTo>
                        <a:lnTo>
                          <a:pt x="1862" y="2449"/>
                        </a:lnTo>
                        <a:lnTo>
                          <a:pt x="1946" y="2490"/>
                        </a:lnTo>
                        <a:lnTo>
                          <a:pt x="1988" y="2553"/>
                        </a:lnTo>
                        <a:lnTo>
                          <a:pt x="2093" y="2616"/>
                        </a:lnTo>
                        <a:lnTo>
                          <a:pt x="2176" y="2616"/>
                        </a:lnTo>
                        <a:lnTo>
                          <a:pt x="2197" y="2658"/>
                        </a:lnTo>
                        <a:lnTo>
                          <a:pt x="2281" y="2762"/>
                        </a:lnTo>
                        <a:lnTo>
                          <a:pt x="2323" y="2825"/>
                        </a:lnTo>
                        <a:lnTo>
                          <a:pt x="2323" y="2867"/>
                        </a:lnTo>
                        <a:lnTo>
                          <a:pt x="2365" y="2930"/>
                        </a:lnTo>
                        <a:lnTo>
                          <a:pt x="2427" y="2972"/>
                        </a:lnTo>
                        <a:lnTo>
                          <a:pt x="2490" y="2951"/>
                        </a:lnTo>
                        <a:lnTo>
                          <a:pt x="2532" y="2972"/>
                        </a:lnTo>
                        <a:lnTo>
                          <a:pt x="2595" y="2867"/>
                        </a:lnTo>
                        <a:lnTo>
                          <a:pt x="2490" y="2867"/>
                        </a:lnTo>
                        <a:lnTo>
                          <a:pt x="2469" y="2888"/>
                        </a:lnTo>
                        <a:lnTo>
                          <a:pt x="2385" y="2825"/>
                        </a:lnTo>
                        <a:lnTo>
                          <a:pt x="2385" y="2742"/>
                        </a:lnTo>
                        <a:lnTo>
                          <a:pt x="2365" y="2679"/>
                        </a:lnTo>
                        <a:lnTo>
                          <a:pt x="2365" y="2637"/>
                        </a:lnTo>
                        <a:lnTo>
                          <a:pt x="2302" y="2553"/>
                        </a:lnTo>
                        <a:lnTo>
                          <a:pt x="2176" y="2428"/>
                        </a:lnTo>
                        <a:lnTo>
                          <a:pt x="2176" y="2449"/>
                        </a:lnTo>
                        <a:lnTo>
                          <a:pt x="2093" y="2449"/>
                        </a:lnTo>
                        <a:lnTo>
                          <a:pt x="2093" y="2428"/>
                        </a:lnTo>
                        <a:lnTo>
                          <a:pt x="1988" y="2365"/>
                        </a:lnTo>
                        <a:lnTo>
                          <a:pt x="1883" y="2344"/>
                        </a:lnTo>
                        <a:lnTo>
                          <a:pt x="1800" y="2239"/>
                        </a:lnTo>
                        <a:lnTo>
                          <a:pt x="1758" y="2239"/>
                        </a:lnTo>
                        <a:cubicBezTo>
                          <a:pt x="1730" y="2230"/>
                          <a:pt x="1706" y="2212"/>
                          <a:pt x="1680" y="2193"/>
                        </a:cubicBezTo>
                        <a:lnTo>
                          <a:pt x="1680" y="2193"/>
                        </a:lnTo>
                        <a:lnTo>
                          <a:pt x="1737" y="2156"/>
                        </a:lnTo>
                        <a:lnTo>
                          <a:pt x="1758" y="2030"/>
                        </a:lnTo>
                        <a:lnTo>
                          <a:pt x="1674" y="1946"/>
                        </a:lnTo>
                        <a:lnTo>
                          <a:pt x="1486" y="1737"/>
                        </a:lnTo>
                        <a:lnTo>
                          <a:pt x="1423" y="1695"/>
                        </a:lnTo>
                        <a:lnTo>
                          <a:pt x="1381" y="1612"/>
                        </a:lnTo>
                        <a:lnTo>
                          <a:pt x="1256" y="1507"/>
                        </a:lnTo>
                        <a:lnTo>
                          <a:pt x="1318" y="1465"/>
                        </a:lnTo>
                        <a:lnTo>
                          <a:pt x="1277" y="1235"/>
                        </a:lnTo>
                        <a:lnTo>
                          <a:pt x="1360" y="1130"/>
                        </a:lnTo>
                        <a:lnTo>
                          <a:pt x="1486" y="1089"/>
                        </a:lnTo>
                        <a:lnTo>
                          <a:pt x="1528" y="1193"/>
                        </a:lnTo>
                        <a:lnTo>
                          <a:pt x="1465" y="1193"/>
                        </a:lnTo>
                        <a:lnTo>
                          <a:pt x="1465" y="1256"/>
                        </a:lnTo>
                        <a:lnTo>
                          <a:pt x="1653" y="1319"/>
                        </a:lnTo>
                        <a:lnTo>
                          <a:pt x="1674" y="1465"/>
                        </a:lnTo>
                        <a:lnTo>
                          <a:pt x="1779" y="1570"/>
                        </a:lnTo>
                        <a:lnTo>
                          <a:pt x="1904" y="1570"/>
                        </a:lnTo>
                        <a:lnTo>
                          <a:pt x="1841" y="1507"/>
                        </a:lnTo>
                        <a:lnTo>
                          <a:pt x="1779" y="1423"/>
                        </a:lnTo>
                        <a:lnTo>
                          <a:pt x="1800" y="1361"/>
                        </a:lnTo>
                        <a:lnTo>
                          <a:pt x="1946" y="1402"/>
                        </a:lnTo>
                        <a:lnTo>
                          <a:pt x="2009" y="1528"/>
                        </a:lnTo>
                        <a:lnTo>
                          <a:pt x="2093" y="1570"/>
                        </a:lnTo>
                        <a:lnTo>
                          <a:pt x="2155" y="1486"/>
                        </a:lnTo>
                        <a:lnTo>
                          <a:pt x="2072" y="1423"/>
                        </a:lnTo>
                        <a:lnTo>
                          <a:pt x="1988" y="1402"/>
                        </a:lnTo>
                        <a:lnTo>
                          <a:pt x="1988" y="1361"/>
                        </a:lnTo>
                        <a:lnTo>
                          <a:pt x="2197" y="1361"/>
                        </a:lnTo>
                        <a:lnTo>
                          <a:pt x="2281" y="1423"/>
                        </a:lnTo>
                        <a:lnTo>
                          <a:pt x="2302" y="1402"/>
                        </a:lnTo>
                        <a:lnTo>
                          <a:pt x="2176" y="1298"/>
                        </a:lnTo>
                        <a:lnTo>
                          <a:pt x="2051" y="1277"/>
                        </a:lnTo>
                        <a:lnTo>
                          <a:pt x="1946" y="1151"/>
                        </a:lnTo>
                        <a:lnTo>
                          <a:pt x="1988" y="1068"/>
                        </a:lnTo>
                        <a:lnTo>
                          <a:pt x="2093" y="1089"/>
                        </a:lnTo>
                        <a:lnTo>
                          <a:pt x="2176" y="1047"/>
                        </a:lnTo>
                        <a:lnTo>
                          <a:pt x="2218" y="879"/>
                        </a:lnTo>
                        <a:lnTo>
                          <a:pt x="2302" y="858"/>
                        </a:lnTo>
                        <a:lnTo>
                          <a:pt x="2427" y="963"/>
                        </a:lnTo>
                        <a:lnTo>
                          <a:pt x="2532" y="963"/>
                        </a:lnTo>
                        <a:lnTo>
                          <a:pt x="2637" y="858"/>
                        </a:lnTo>
                        <a:lnTo>
                          <a:pt x="2637" y="796"/>
                        </a:lnTo>
                        <a:lnTo>
                          <a:pt x="2699" y="796"/>
                        </a:lnTo>
                        <a:lnTo>
                          <a:pt x="2783" y="879"/>
                        </a:lnTo>
                        <a:lnTo>
                          <a:pt x="3013" y="879"/>
                        </a:lnTo>
                        <a:lnTo>
                          <a:pt x="3201" y="942"/>
                        </a:lnTo>
                        <a:lnTo>
                          <a:pt x="3327" y="900"/>
                        </a:lnTo>
                        <a:lnTo>
                          <a:pt x="3348" y="566"/>
                        </a:lnTo>
                        <a:lnTo>
                          <a:pt x="3327" y="440"/>
                        </a:lnTo>
                        <a:lnTo>
                          <a:pt x="3473" y="335"/>
                        </a:lnTo>
                        <a:lnTo>
                          <a:pt x="3473" y="210"/>
                        </a:lnTo>
                        <a:lnTo>
                          <a:pt x="3369" y="147"/>
                        </a:lnTo>
                        <a:lnTo>
                          <a:pt x="341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7" name="Google Shape;517;p39"/>
                <p:cNvGrpSpPr/>
                <p:nvPr/>
              </p:nvGrpSpPr>
              <p:grpSpPr>
                <a:xfrm>
                  <a:off x="3765350" y="2500900"/>
                  <a:ext cx="173600" cy="187925"/>
                  <a:chOff x="3765350" y="2500900"/>
                  <a:chExt cx="173600" cy="187925"/>
                </a:xfrm>
              </p:grpSpPr>
              <p:sp>
                <p:nvSpPr>
                  <p:cNvPr id="518" name="Google Shape;518;p39"/>
                  <p:cNvSpPr/>
                  <p:nvPr/>
                </p:nvSpPr>
                <p:spPr>
                  <a:xfrm>
                    <a:off x="3765350" y="2500900"/>
                    <a:ext cx="108950" cy="6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2572" extrusionOk="0">
                        <a:moveTo>
                          <a:pt x="1286" y="596"/>
                        </a:moveTo>
                        <a:lnTo>
                          <a:pt x="0" y="1072"/>
                        </a:lnTo>
                        <a:lnTo>
                          <a:pt x="429" y="2239"/>
                        </a:lnTo>
                        <a:lnTo>
                          <a:pt x="857" y="2572"/>
                        </a:lnTo>
                        <a:lnTo>
                          <a:pt x="2191" y="1215"/>
                        </a:lnTo>
                        <a:lnTo>
                          <a:pt x="4024" y="1072"/>
                        </a:lnTo>
                        <a:lnTo>
                          <a:pt x="4358" y="429"/>
                        </a:lnTo>
                        <a:lnTo>
                          <a:pt x="3120" y="0"/>
                        </a:lnTo>
                        <a:lnTo>
                          <a:pt x="2477" y="35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19" name="Google Shape;519;p39"/>
                  <p:cNvSpPr/>
                  <p:nvPr/>
                </p:nvSpPr>
                <p:spPr>
                  <a:xfrm>
                    <a:off x="3797175" y="2609800"/>
                    <a:ext cx="2625" cy="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" h="148" extrusionOk="0">
                        <a:moveTo>
                          <a:pt x="42" y="1"/>
                        </a:moveTo>
                        <a:lnTo>
                          <a:pt x="21" y="43"/>
                        </a:lnTo>
                        <a:lnTo>
                          <a:pt x="0" y="84"/>
                        </a:lnTo>
                        <a:lnTo>
                          <a:pt x="0" y="147"/>
                        </a:lnTo>
                        <a:lnTo>
                          <a:pt x="21" y="147"/>
                        </a:lnTo>
                        <a:lnTo>
                          <a:pt x="42" y="105"/>
                        </a:lnTo>
                        <a:lnTo>
                          <a:pt x="105" y="22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9"/>
                  <p:cNvSpPr/>
                  <p:nvPr/>
                </p:nvSpPr>
                <p:spPr>
                  <a:xfrm>
                    <a:off x="3796125" y="2610325"/>
                    <a:ext cx="22525" cy="4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" h="1675" extrusionOk="0">
                        <a:moveTo>
                          <a:pt x="565" y="1"/>
                        </a:moveTo>
                        <a:lnTo>
                          <a:pt x="461" y="22"/>
                        </a:lnTo>
                        <a:lnTo>
                          <a:pt x="252" y="273"/>
                        </a:lnTo>
                        <a:lnTo>
                          <a:pt x="168" y="273"/>
                        </a:lnTo>
                        <a:lnTo>
                          <a:pt x="42" y="189"/>
                        </a:lnTo>
                        <a:lnTo>
                          <a:pt x="42" y="314"/>
                        </a:lnTo>
                        <a:lnTo>
                          <a:pt x="1" y="398"/>
                        </a:lnTo>
                        <a:lnTo>
                          <a:pt x="105" y="503"/>
                        </a:lnTo>
                        <a:lnTo>
                          <a:pt x="105" y="586"/>
                        </a:lnTo>
                        <a:lnTo>
                          <a:pt x="189" y="649"/>
                        </a:lnTo>
                        <a:lnTo>
                          <a:pt x="189" y="796"/>
                        </a:lnTo>
                        <a:lnTo>
                          <a:pt x="105" y="858"/>
                        </a:lnTo>
                        <a:lnTo>
                          <a:pt x="147" y="942"/>
                        </a:lnTo>
                        <a:lnTo>
                          <a:pt x="273" y="942"/>
                        </a:lnTo>
                        <a:lnTo>
                          <a:pt x="273" y="1005"/>
                        </a:lnTo>
                        <a:lnTo>
                          <a:pt x="189" y="1068"/>
                        </a:lnTo>
                        <a:lnTo>
                          <a:pt x="147" y="1277"/>
                        </a:lnTo>
                        <a:lnTo>
                          <a:pt x="189" y="1361"/>
                        </a:lnTo>
                        <a:lnTo>
                          <a:pt x="252" y="1591"/>
                        </a:lnTo>
                        <a:lnTo>
                          <a:pt x="314" y="1674"/>
                        </a:lnTo>
                        <a:lnTo>
                          <a:pt x="377" y="1654"/>
                        </a:lnTo>
                        <a:lnTo>
                          <a:pt x="419" y="1674"/>
                        </a:lnTo>
                        <a:lnTo>
                          <a:pt x="503" y="1654"/>
                        </a:lnTo>
                        <a:lnTo>
                          <a:pt x="524" y="1528"/>
                        </a:lnTo>
                        <a:lnTo>
                          <a:pt x="565" y="1444"/>
                        </a:lnTo>
                        <a:lnTo>
                          <a:pt x="670" y="1444"/>
                        </a:lnTo>
                        <a:lnTo>
                          <a:pt x="733" y="1528"/>
                        </a:lnTo>
                        <a:lnTo>
                          <a:pt x="796" y="1528"/>
                        </a:lnTo>
                        <a:lnTo>
                          <a:pt x="837" y="1444"/>
                        </a:lnTo>
                        <a:lnTo>
                          <a:pt x="837" y="1214"/>
                        </a:lnTo>
                        <a:lnTo>
                          <a:pt x="879" y="1151"/>
                        </a:lnTo>
                        <a:lnTo>
                          <a:pt x="837" y="921"/>
                        </a:lnTo>
                        <a:lnTo>
                          <a:pt x="900" y="712"/>
                        </a:lnTo>
                        <a:lnTo>
                          <a:pt x="733" y="586"/>
                        </a:lnTo>
                        <a:lnTo>
                          <a:pt x="879" y="503"/>
                        </a:lnTo>
                        <a:lnTo>
                          <a:pt x="879" y="419"/>
                        </a:lnTo>
                        <a:lnTo>
                          <a:pt x="837" y="294"/>
                        </a:lnTo>
                        <a:lnTo>
                          <a:pt x="775" y="189"/>
                        </a:lnTo>
                        <a:lnTo>
                          <a:pt x="691" y="63"/>
                        </a:lnTo>
                        <a:lnTo>
                          <a:pt x="670" y="84"/>
                        </a:lnTo>
                        <a:lnTo>
                          <a:pt x="56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9"/>
                  <p:cNvSpPr/>
                  <p:nvPr/>
                </p:nvSpPr>
                <p:spPr>
                  <a:xfrm>
                    <a:off x="3821225" y="2579475"/>
                    <a:ext cx="6300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" h="168" extrusionOk="0">
                        <a:moveTo>
                          <a:pt x="189" y="0"/>
                        </a:moveTo>
                        <a:lnTo>
                          <a:pt x="147" y="42"/>
                        </a:lnTo>
                        <a:lnTo>
                          <a:pt x="43" y="84"/>
                        </a:lnTo>
                        <a:lnTo>
                          <a:pt x="1" y="147"/>
                        </a:lnTo>
                        <a:lnTo>
                          <a:pt x="43" y="167"/>
                        </a:lnTo>
                        <a:lnTo>
                          <a:pt x="189" y="147"/>
                        </a:lnTo>
                        <a:lnTo>
                          <a:pt x="252" y="147"/>
                        </a:lnTo>
                        <a:lnTo>
                          <a:pt x="252" y="63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9"/>
                  <p:cNvSpPr/>
                  <p:nvPr/>
                </p:nvSpPr>
                <p:spPr>
                  <a:xfrm>
                    <a:off x="3833800" y="2589400"/>
                    <a:ext cx="1575" cy="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" h="64" extrusionOk="0">
                        <a:moveTo>
                          <a:pt x="42" y="1"/>
                        </a:moveTo>
                        <a:lnTo>
                          <a:pt x="0" y="22"/>
                        </a:lnTo>
                        <a:lnTo>
                          <a:pt x="63" y="63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9"/>
                  <p:cNvSpPr/>
                  <p:nvPr/>
                </p:nvSpPr>
                <p:spPr>
                  <a:xfrm>
                    <a:off x="3774675" y="2506225"/>
                    <a:ext cx="164275" cy="18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1" h="7304" extrusionOk="0">
                        <a:moveTo>
                          <a:pt x="2595" y="1"/>
                        </a:moveTo>
                        <a:lnTo>
                          <a:pt x="2302" y="189"/>
                        </a:lnTo>
                        <a:lnTo>
                          <a:pt x="2114" y="105"/>
                        </a:lnTo>
                        <a:lnTo>
                          <a:pt x="2009" y="252"/>
                        </a:lnTo>
                        <a:lnTo>
                          <a:pt x="2072" y="419"/>
                        </a:lnTo>
                        <a:lnTo>
                          <a:pt x="1842" y="482"/>
                        </a:lnTo>
                        <a:lnTo>
                          <a:pt x="1800" y="691"/>
                        </a:lnTo>
                        <a:lnTo>
                          <a:pt x="1695" y="608"/>
                        </a:lnTo>
                        <a:lnTo>
                          <a:pt x="1591" y="608"/>
                        </a:lnTo>
                        <a:lnTo>
                          <a:pt x="1340" y="524"/>
                        </a:lnTo>
                        <a:lnTo>
                          <a:pt x="1340" y="691"/>
                        </a:lnTo>
                        <a:lnTo>
                          <a:pt x="1235" y="901"/>
                        </a:lnTo>
                        <a:lnTo>
                          <a:pt x="1172" y="796"/>
                        </a:lnTo>
                        <a:lnTo>
                          <a:pt x="1005" y="712"/>
                        </a:lnTo>
                        <a:lnTo>
                          <a:pt x="1026" y="587"/>
                        </a:lnTo>
                        <a:lnTo>
                          <a:pt x="900" y="503"/>
                        </a:lnTo>
                        <a:lnTo>
                          <a:pt x="691" y="880"/>
                        </a:lnTo>
                        <a:lnTo>
                          <a:pt x="524" y="796"/>
                        </a:lnTo>
                        <a:lnTo>
                          <a:pt x="294" y="942"/>
                        </a:lnTo>
                        <a:lnTo>
                          <a:pt x="168" y="901"/>
                        </a:lnTo>
                        <a:lnTo>
                          <a:pt x="105" y="942"/>
                        </a:lnTo>
                        <a:lnTo>
                          <a:pt x="126" y="1089"/>
                        </a:lnTo>
                        <a:lnTo>
                          <a:pt x="231" y="1193"/>
                        </a:lnTo>
                        <a:lnTo>
                          <a:pt x="210" y="1361"/>
                        </a:lnTo>
                        <a:lnTo>
                          <a:pt x="84" y="1403"/>
                        </a:lnTo>
                        <a:lnTo>
                          <a:pt x="1" y="1465"/>
                        </a:lnTo>
                        <a:lnTo>
                          <a:pt x="126" y="1633"/>
                        </a:lnTo>
                        <a:lnTo>
                          <a:pt x="168" y="1926"/>
                        </a:lnTo>
                        <a:lnTo>
                          <a:pt x="335" y="2051"/>
                        </a:lnTo>
                        <a:lnTo>
                          <a:pt x="524" y="2051"/>
                        </a:lnTo>
                        <a:lnTo>
                          <a:pt x="440" y="2240"/>
                        </a:lnTo>
                        <a:lnTo>
                          <a:pt x="503" y="2365"/>
                        </a:lnTo>
                        <a:lnTo>
                          <a:pt x="796" y="2302"/>
                        </a:lnTo>
                        <a:lnTo>
                          <a:pt x="900" y="2177"/>
                        </a:lnTo>
                        <a:lnTo>
                          <a:pt x="900" y="2072"/>
                        </a:lnTo>
                        <a:lnTo>
                          <a:pt x="1172" y="1926"/>
                        </a:lnTo>
                        <a:lnTo>
                          <a:pt x="1570" y="2030"/>
                        </a:lnTo>
                        <a:lnTo>
                          <a:pt x="1675" y="2093"/>
                        </a:lnTo>
                        <a:lnTo>
                          <a:pt x="1842" y="2156"/>
                        </a:lnTo>
                        <a:lnTo>
                          <a:pt x="1884" y="2261"/>
                        </a:lnTo>
                        <a:lnTo>
                          <a:pt x="1905" y="2302"/>
                        </a:lnTo>
                        <a:lnTo>
                          <a:pt x="1967" y="2386"/>
                        </a:lnTo>
                        <a:lnTo>
                          <a:pt x="2072" y="2574"/>
                        </a:lnTo>
                        <a:lnTo>
                          <a:pt x="2072" y="2679"/>
                        </a:lnTo>
                        <a:lnTo>
                          <a:pt x="2156" y="2721"/>
                        </a:lnTo>
                        <a:lnTo>
                          <a:pt x="2156" y="2888"/>
                        </a:lnTo>
                        <a:lnTo>
                          <a:pt x="2281" y="2930"/>
                        </a:lnTo>
                        <a:lnTo>
                          <a:pt x="2365" y="3035"/>
                        </a:lnTo>
                        <a:lnTo>
                          <a:pt x="2511" y="3202"/>
                        </a:lnTo>
                        <a:lnTo>
                          <a:pt x="2532" y="3307"/>
                        </a:lnTo>
                        <a:lnTo>
                          <a:pt x="2700" y="3307"/>
                        </a:lnTo>
                        <a:lnTo>
                          <a:pt x="2804" y="3432"/>
                        </a:lnTo>
                        <a:lnTo>
                          <a:pt x="2825" y="3537"/>
                        </a:lnTo>
                        <a:lnTo>
                          <a:pt x="2909" y="3558"/>
                        </a:lnTo>
                        <a:lnTo>
                          <a:pt x="3139" y="3851"/>
                        </a:lnTo>
                        <a:lnTo>
                          <a:pt x="3369" y="4018"/>
                        </a:lnTo>
                        <a:lnTo>
                          <a:pt x="3474" y="4039"/>
                        </a:lnTo>
                        <a:lnTo>
                          <a:pt x="3579" y="4081"/>
                        </a:lnTo>
                        <a:lnTo>
                          <a:pt x="3620" y="4186"/>
                        </a:lnTo>
                        <a:lnTo>
                          <a:pt x="3725" y="4186"/>
                        </a:lnTo>
                        <a:lnTo>
                          <a:pt x="3788" y="4123"/>
                        </a:lnTo>
                        <a:lnTo>
                          <a:pt x="3934" y="4165"/>
                        </a:lnTo>
                        <a:lnTo>
                          <a:pt x="4039" y="4165"/>
                        </a:lnTo>
                        <a:lnTo>
                          <a:pt x="4164" y="4395"/>
                        </a:lnTo>
                        <a:lnTo>
                          <a:pt x="4248" y="4458"/>
                        </a:lnTo>
                        <a:lnTo>
                          <a:pt x="4290" y="4416"/>
                        </a:lnTo>
                        <a:lnTo>
                          <a:pt x="4395" y="4458"/>
                        </a:lnTo>
                        <a:lnTo>
                          <a:pt x="4395" y="4520"/>
                        </a:lnTo>
                        <a:lnTo>
                          <a:pt x="4604" y="4520"/>
                        </a:lnTo>
                        <a:lnTo>
                          <a:pt x="4688" y="4625"/>
                        </a:lnTo>
                        <a:lnTo>
                          <a:pt x="4688" y="4730"/>
                        </a:lnTo>
                        <a:lnTo>
                          <a:pt x="4646" y="4792"/>
                        </a:lnTo>
                        <a:lnTo>
                          <a:pt x="4708" y="4834"/>
                        </a:lnTo>
                        <a:lnTo>
                          <a:pt x="4834" y="4834"/>
                        </a:lnTo>
                        <a:lnTo>
                          <a:pt x="4897" y="4939"/>
                        </a:lnTo>
                        <a:lnTo>
                          <a:pt x="5043" y="4981"/>
                        </a:lnTo>
                        <a:lnTo>
                          <a:pt x="5106" y="4939"/>
                        </a:lnTo>
                        <a:lnTo>
                          <a:pt x="5169" y="5002"/>
                        </a:lnTo>
                        <a:lnTo>
                          <a:pt x="5232" y="5190"/>
                        </a:lnTo>
                        <a:lnTo>
                          <a:pt x="5252" y="5357"/>
                        </a:lnTo>
                        <a:lnTo>
                          <a:pt x="5315" y="5441"/>
                        </a:lnTo>
                        <a:lnTo>
                          <a:pt x="5357" y="5650"/>
                        </a:lnTo>
                        <a:lnTo>
                          <a:pt x="5420" y="5755"/>
                        </a:lnTo>
                        <a:lnTo>
                          <a:pt x="5420" y="5859"/>
                        </a:lnTo>
                        <a:lnTo>
                          <a:pt x="5357" y="5943"/>
                        </a:lnTo>
                        <a:lnTo>
                          <a:pt x="5315" y="5943"/>
                        </a:lnTo>
                        <a:lnTo>
                          <a:pt x="5273" y="5964"/>
                        </a:lnTo>
                        <a:lnTo>
                          <a:pt x="5315" y="6069"/>
                        </a:lnTo>
                        <a:lnTo>
                          <a:pt x="5273" y="6173"/>
                        </a:lnTo>
                        <a:lnTo>
                          <a:pt x="5211" y="6257"/>
                        </a:lnTo>
                        <a:lnTo>
                          <a:pt x="5127" y="6278"/>
                        </a:lnTo>
                        <a:lnTo>
                          <a:pt x="5106" y="6341"/>
                        </a:lnTo>
                        <a:lnTo>
                          <a:pt x="5106" y="6362"/>
                        </a:lnTo>
                        <a:lnTo>
                          <a:pt x="5211" y="6466"/>
                        </a:lnTo>
                        <a:lnTo>
                          <a:pt x="5357" y="6445"/>
                        </a:lnTo>
                        <a:lnTo>
                          <a:pt x="5441" y="6341"/>
                        </a:lnTo>
                        <a:lnTo>
                          <a:pt x="5462" y="6194"/>
                        </a:lnTo>
                        <a:lnTo>
                          <a:pt x="5629" y="6069"/>
                        </a:lnTo>
                        <a:lnTo>
                          <a:pt x="5650" y="5818"/>
                        </a:lnTo>
                        <a:lnTo>
                          <a:pt x="5755" y="5713"/>
                        </a:lnTo>
                        <a:lnTo>
                          <a:pt x="5859" y="5671"/>
                        </a:lnTo>
                        <a:lnTo>
                          <a:pt x="5880" y="5608"/>
                        </a:lnTo>
                        <a:lnTo>
                          <a:pt x="5859" y="5546"/>
                        </a:lnTo>
                        <a:lnTo>
                          <a:pt x="5880" y="5399"/>
                        </a:lnTo>
                        <a:lnTo>
                          <a:pt x="5859" y="5336"/>
                        </a:lnTo>
                        <a:lnTo>
                          <a:pt x="5692" y="5190"/>
                        </a:lnTo>
                        <a:lnTo>
                          <a:pt x="5587" y="5190"/>
                        </a:lnTo>
                        <a:lnTo>
                          <a:pt x="5566" y="5127"/>
                        </a:lnTo>
                        <a:lnTo>
                          <a:pt x="5566" y="5043"/>
                        </a:lnTo>
                        <a:lnTo>
                          <a:pt x="5650" y="5002"/>
                        </a:lnTo>
                        <a:lnTo>
                          <a:pt x="5671" y="4918"/>
                        </a:lnTo>
                        <a:lnTo>
                          <a:pt x="5671" y="4834"/>
                        </a:lnTo>
                        <a:lnTo>
                          <a:pt x="5734" y="4771"/>
                        </a:lnTo>
                        <a:lnTo>
                          <a:pt x="5776" y="4625"/>
                        </a:lnTo>
                        <a:lnTo>
                          <a:pt x="5838" y="4604"/>
                        </a:lnTo>
                        <a:lnTo>
                          <a:pt x="5901" y="4604"/>
                        </a:lnTo>
                        <a:lnTo>
                          <a:pt x="6006" y="4667"/>
                        </a:lnTo>
                        <a:lnTo>
                          <a:pt x="6048" y="4709"/>
                        </a:lnTo>
                        <a:lnTo>
                          <a:pt x="6215" y="4709"/>
                        </a:lnTo>
                        <a:lnTo>
                          <a:pt x="6278" y="4730"/>
                        </a:lnTo>
                        <a:lnTo>
                          <a:pt x="6257" y="4813"/>
                        </a:lnTo>
                        <a:lnTo>
                          <a:pt x="6299" y="4918"/>
                        </a:lnTo>
                        <a:lnTo>
                          <a:pt x="6382" y="5022"/>
                        </a:lnTo>
                        <a:lnTo>
                          <a:pt x="6487" y="5085"/>
                        </a:lnTo>
                        <a:lnTo>
                          <a:pt x="6487" y="5043"/>
                        </a:lnTo>
                        <a:lnTo>
                          <a:pt x="6508" y="5022"/>
                        </a:lnTo>
                        <a:lnTo>
                          <a:pt x="6487" y="5002"/>
                        </a:lnTo>
                        <a:lnTo>
                          <a:pt x="6550" y="4918"/>
                        </a:lnTo>
                        <a:lnTo>
                          <a:pt x="6571" y="4771"/>
                        </a:lnTo>
                        <a:lnTo>
                          <a:pt x="6508" y="4688"/>
                        </a:lnTo>
                        <a:lnTo>
                          <a:pt x="6403" y="4604"/>
                        </a:lnTo>
                        <a:lnTo>
                          <a:pt x="6236" y="4562"/>
                        </a:lnTo>
                        <a:lnTo>
                          <a:pt x="6131" y="4416"/>
                        </a:lnTo>
                        <a:lnTo>
                          <a:pt x="5943" y="4290"/>
                        </a:lnTo>
                        <a:lnTo>
                          <a:pt x="5504" y="4060"/>
                        </a:lnTo>
                        <a:lnTo>
                          <a:pt x="5294" y="4018"/>
                        </a:lnTo>
                        <a:lnTo>
                          <a:pt x="5148" y="4018"/>
                        </a:lnTo>
                        <a:lnTo>
                          <a:pt x="5106" y="3914"/>
                        </a:lnTo>
                        <a:lnTo>
                          <a:pt x="5106" y="3851"/>
                        </a:lnTo>
                        <a:lnTo>
                          <a:pt x="5232" y="3746"/>
                        </a:lnTo>
                        <a:lnTo>
                          <a:pt x="5252" y="3662"/>
                        </a:lnTo>
                        <a:lnTo>
                          <a:pt x="5148" y="3621"/>
                        </a:lnTo>
                        <a:lnTo>
                          <a:pt x="5022" y="3642"/>
                        </a:lnTo>
                        <a:lnTo>
                          <a:pt x="4918" y="3621"/>
                        </a:lnTo>
                        <a:lnTo>
                          <a:pt x="4708" y="3621"/>
                        </a:lnTo>
                        <a:lnTo>
                          <a:pt x="4625" y="3558"/>
                        </a:lnTo>
                        <a:lnTo>
                          <a:pt x="4520" y="3537"/>
                        </a:lnTo>
                        <a:lnTo>
                          <a:pt x="4457" y="3453"/>
                        </a:lnTo>
                        <a:lnTo>
                          <a:pt x="4290" y="3328"/>
                        </a:lnTo>
                        <a:lnTo>
                          <a:pt x="4206" y="3202"/>
                        </a:lnTo>
                        <a:lnTo>
                          <a:pt x="4102" y="3097"/>
                        </a:lnTo>
                        <a:lnTo>
                          <a:pt x="4039" y="2993"/>
                        </a:lnTo>
                        <a:lnTo>
                          <a:pt x="4039" y="2867"/>
                        </a:lnTo>
                        <a:lnTo>
                          <a:pt x="3976" y="2825"/>
                        </a:lnTo>
                        <a:lnTo>
                          <a:pt x="3976" y="2721"/>
                        </a:lnTo>
                        <a:lnTo>
                          <a:pt x="3620" y="2365"/>
                        </a:lnTo>
                        <a:lnTo>
                          <a:pt x="3537" y="2261"/>
                        </a:lnTo>
                        <a:lnTo>
                          <a:pt x="3411" y="2177"/>
                        </a:lnTo>
                        <a:lnTo>
                          <a:pt x="3139" y="2051"/>
                        </a:lnTo>
                        <a:lnTo>
                          <a:pt x="3097" y="1968"/>
                        </a:lnTo>
                        <a:lnTo>
                          <a:pt x="3056" y="1821"/>
                        </a:lnTo>
                        <a:lnTo>
                          <a:pt x="3014" y="1654"/>
                        </a:lnTo>
                        <a:lnTo>
                          <a:pt x="3056" y="1612"/>
                        </a:lnTo>
                        <a:lnTo>
                          <a:pt x="3139" y="1465"/>
                        </a:lnTo>
                        <a:lnTo>
                          <a:pt x="3056" y="1361"/>
                        </a:lnTo>
                        <a:lnTo>
                          <a:pt x="3014" y="1235"/>
                        </a:lnTo>
                        <a:lnTo>
                          <a:pt x="3056" y="1152"/>
                        </a:lnTo>
                        <a:lnTo>
                          <a:pt x="3202" y="1131"/>
                        </a:lnTo>
                        <a:lnTo>
                          <a:pt x="3307" y="1026"/>
                        </a:lnTo>
                        <a:lnTo>
                          <a:pt x="3432" y="1026"/>
                        </a:lnTo>
                        <a:lnTo>
                          <a:pt x="3516" y="942"/>
                        </a:lnTo>
                        <a:lnTo>
                          <a:pt x="3579" y="901"/>
                        </a:lnTo>
                        <a:lnTo>
                          <a:pt x="3725" y="921"/>
                        </a:lnTo>
                        <a:lnTo>
                          <a:pt x="3683" y="712"/>
                        </a:lnTo>
                        <a:lnTo>
                          <a:pt x="3725" y="691"/>
                        </a:lnTo>
                        <a:lnTo>
                          <a:pt x="3662" y="587"/>
                        </a:lnTo>
                        <a:lnTo>
                          <a:pt x="3788" y="398"/>
                        </a:lnTo>
                        <a:lnTo>
                          <a:pt x="3725" y="315"/>
                        </a:lnTo>
                        <a:lnTo>
                          <a:pt x="3537" y="356"/>
                        </a:lnTo>
                        <a:lnTo>
                          <a:pt x="3202" y="273"/>
                        </a:lnTo>
                        <a:lnTo>
                          <a:pt x="2909" y="105"/>
                        </a:lnTo>
                        <a:lnTo>
                          <a:pt x="2930" y="1"/>
                        </a:lnTo>
                        <a:lnTo>
                          <a:pt x="2721" y="43"/>
                        </a:lnTo>
                        <a:lnTo>
                          <a:pt x="2595" y="1"/>
                        </a:lnTo>
                        <a:close/>
                        <a:moveTo>
                          <a:pt x="4960" y="6236"/>
                        </a:moveTo>
                        <a:lnTo>
                          <a:pt x="4813" y="6362"/>
                        </a:lnTo>
                        <a:lnTo>
                          <a:pt x="4750" y="6362"/>
                        </a:lnTo>
                        <a:lnTo>
                          <a:pt x="4625" y="6278"/>
                        </a:lnTo>
                        <a:lnTo>
                          <a:pt x="4499" y="6403"/>
                        </a:lnTo>
                        <a:lnTo>
                          <a:pt x="4227" y="6382"/>
                        </a:lnTo>
                        <a:lnTo>
                          <a:pt x="4018" y="6445"/>
                        </a:lnTo>
                        <a:lnTo>
                          <a:pt x="3872" y="6403"/>
                        </a:lnTo>
                        <a:lnTo>
                          <a:pt x="3767" y="6341"/>
                        </a:lnTo>
                        <a:lnTo>
                          <a:pt x="3641" y="6341"/>
                        </a:lnTo>
                        <a:lnTo>
                          <a:pt x="3558" y="6382"/>
                        </a:lnTo>
                        <a:lnTo>
                          <a:pt x="3495" y="6341"/>
                        </a:lnTo>
                        <a:lnTo>
                          <a:pt x="3369" y="6382"/>
                        </a:lnTo>
                        <a:lnTo>
                          <a:pt x="3348" y="6571"/>
                        </a:lnTo>
                        <a:lnTo>
                          <a:pt x="3474" y="6675"/>
                        </a:lnTo>
                        <a:lnTo>
                          <a:pt x="3600" y="6655"/>
                        </a:lnTo>
                        <a:lnTo>
                          <a:pt x="3809" y="6801"/>
                        </a:lnTo>
                        <a:lnTo>
                          <a:pt x="3955" y="6822"/>
                        </a:lnTo>
                        <a:lnTo>
                          <a:pt x="4060" y="6927"/>
                        </a:lnTo>
                        <a:lnTo>
                          <a:pt x="4311" y="7031"/>
                        </a:lnTo>
                        <a:lnTo>
                          <a:pt x="4374" y="7010"/>
                        </a:lnTo>
                        <a:lnTo>
                          <a:pt x="4478" y="7094"/>
                        </a:lnTo>
                        <a:lnTo>
                          <a:pt x="4499" y="7199"/>
                        </a:lnTo>
                        <a:lnTo>
                          <a:pt x="4750" y="7303"/>
                        </a:lnTo>
                        <a:lnTo>
                          <a:pt x="4855" y="7282"/>
                        </a:lnTo>
                        <a:lnTo>
                          <a:pt x="4855" y="7136"/>
                        </a:lnTo>
                        <a:lnTo>
                          <a:pt x="4918" y="7073"/>
                        </a:lnTo>
                        <a:lnTo>
                          <a:pt x="4918" y="6927"/>
                        </a:lnTo>
                        <a:lnTo>
                          <a:pt x="4813" y="6801"/>
                        </a:lnTo>
                        <a:lnTo>
                          <a:pt x="4918" y="6508"/>
                        </a:lnTo>
                        <a:lnTo>
                          <a:pt x="5022" y="6403"/>
                        </a:lnTo>
                        <a:lnTo>
                          <a:pt x="5022" y="6362"/>
                        </a:lnTo>
                        <a:lnTo>
                          <a:pt x="5043" y="6362"/>
                        </a:lnTo>
                        <a:lnTo>
                          <a:pt x="5043" y="6341"/>
                        </a:lnTo>
                        <a:lnTo>
                          <a:pt x="4960" y="623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4" name="Google Shape;524;p39"/>
                <p:cNvGrpSpPr/>
                <p:nvPr/>
              </p:nvGrpSpPr>
              <p:grpSpPr>
                <a:xfrm>
                  <a:off x="3750475" y="2481850"/>
                  <a:ext cx="85125" cy="51800"/>
                  <a:chOff x="3750475" y="2481850"/>
                  <a:chExt cx="85125" cy="51800"/>
                </a:xfrm>
              </p:grpSpPr>
              <p:sp>
                <p:nvSpPr>
                  <p:cNvPr id="525" name="Google Shape;525;p39"/>
                  <p:cNvSpPr/>
                  <p:nvPr/>
                </p:nvSpPr>
                <p:spPr>
                  <a:xfrm>
                    <a:off x="3762125" y="2492625"/>
                    <a:ext cx="64900" cy="36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6" h="1466" extrusionOk="0">
                        <a:moveTo>
                          <a:pt x="1507" y="1"/>
                        </a:moveTo>
                        <a:lnTo>
                          <a:pt x="1361" y="64"/>
                        </a:lnTo>
                        <a:lnTo>
                          <a:pt x="1402" y="105"/>
                        </a:lnTo>
                        <a:lnTo>
                          <a:pt x="1340" y="189"/>
                        </a:lnTo>
                        <a:lnTo>
                          <a:pt x="1214" y="126"/>
                        </a:lnTo>
                        <a:lnTo>
                          <a:pt x="1109" y="189"/>
                        </a:lnTo>
                        <a:lnTo>
                          <a:pt x="1005" y="168"/>
                        </a:lnTo>
                        <a:lnTo>
                          <a:pt x="817" y="210"/>
                        </a:lnTo>
                        <a:lnTo>
                          <a:pt x="712" y="210"/>
                        </a:lnTo>
                        <a:lnTo>
                          <a:pt x="691" y="126"/>
                        </a:lnTo>
                        <a:lnTo>
                          <a:pt x="565" y="126"/>
                        </a:lnTo>
                        <a:lnTo>
                          <a:pt x="482" y="231"/>
                        </a:lnTo>
                        <a:lnTo>
                          <a:pt x="607" y="294"/>
                        </a:lnTo>
                        <a:lnTo>
                          <a:pt x="607" y="398"/>
                        </a:lnTo>
                        <a:lnTo>
                          <a:pt x="503" y="440"/>
                        </a:lnTo>
                        <a:lnTo>
                          <a:pt x="398" y="608"/>
                        </a:lnTo>
                        <a:lnTo>
                          <a:pt x="314" y="628"/>
                        </a:lnTo>
                        <a:lnTo>
                          <a:pt x="168" y="859"/>
                        </a:lnTo>
                        <a:lnTo>
                          <a:pt x="147" y="1047"/>
                        </a:lnTo>
                        <a:lnTo>
                          <a:pt x="147" y="1152"/>
                        </a:lnTo>
                        <a:lnTo>
                          <a:pt x="84" y="1152"/>
                        </a:lnTo>
                        <a:lnTo>
                          <a:pt x="0" y="1173"/>
                        </a:lnTo>
                        <a:lnTo>
                          <a:pt x="42" y="1277"/>
                        </a:lnTo>
                        <a:lnTo>
                          <a:pt x="147" y="1277"/>
                        </a:lnTo>
                        <a:lnTo>
                          <a:pt x="293" y="1235"/>
                        </a:lnTo>
                        <a:lnTo>
                          <a:pt x="252" y="1068"/>
                        </a:lnTo>
                        <a:lnTo>
                          <a:pt x="314" y="1026"/>
                        </a:lnTo>
                        <a:lnTo>
                          <a:pt x="482" y="1026"/>
                        </a:lnTo>
                        <a:lnTo>
                          <a:pt x="524" y="1131"/>
                        </a:lnTo>
                        <a:lnTo>
                          <a:pt x="586" y="1277"/>
                        </a:lnTo>
                        <a:lnTo>
                          <a:pt x="670" y="1340"/>
                        </a:lnTo>
                        <a:lnTo>
                          <a:pt x="670" y="1424"/>
                        </a:lnTo>
                        <a:lnTo>
                          <a:pt x="796" y="1465"/>
                        </a:lnTo>
                        <a:lnTo>
                          <a:pt x="1026" y="1319"/>
                        </a:lnTo>
                        <a:lnTo>
                          <a:pt x="1151" y="1361"/>
                        </a:lnTo>
                        <a:lnTo>
                          <a:pt x="1361" y="1026"/>
                        </a:lnTo>
                        <a:lnTo>
                          <a:pt x="1507" y="1110"/>
                        </a:lnTo>
                        <a:lnTo>
                          <a:pt x="1507" y="1235"/>
                        </a:lnTo>
                        <a:lnTo>
                          <a:pt x="1674" y="1319"/>
                        </a:lnTo>
                        <a:lnTo>
                          <a:pt x="1737" y="1445"/>
                        </a:lnTo>
                        <a:lnTo>
                          <a:pt x="1842" y="1235"/>
                        </a:lnTo>
                        <a:lnTo>
                          <a:pt x="1842" y="1068"/>
                        </a:lnTo>
                        <a:lnTo>
                          <a:pt x="2093" y="1131"/>
                        </a:lnTo>
                        <a:lnTo>
                          <a:pt x="2197" y="1131"/>
                        </a:lnTo>
                        <a:lnTo>
                          <a:pt x="2302" y="1214"/>
                        </a:lnTo>
                        <a:lnTo>
                          <a:pt x="2302" y="1005"/>
                        </a:lnTo>
                        <a:lnTo>
                          <a:pt x="2553" y="942"/>
                        </a:lnTo>
                        <a:lnTo>
                          <a:pt x="2490" y="754"/>
                        </a:lnTo>
                        <a:lnTo>
                          <a:pt x="2595" y="628"/>
                        </a:lnTo>
                        <a:lnTo>
                          <a:pt x="2553" y="524"/>
                        </a:lnTo>
                        <a:lnTo>
                          <a:pt x="2469" y="524"/>
                        </a:lnTo>
                        <a:lnTo>
                          <a:pt x="2365" y="628"/>
                        </a:lnTo>
                        <a:lnTo>
                          <a:pt x="2260" y="503"/>
                        </a:lnTo>
                        <a:lnTo>
                          <a:pt x="2177" y="524"/>
                        </a:lnTo>
                        <a:lnTo>
                          <a:pt x="2030" y="524"/>
                        </a:lnTo>
                        <a:lnTo>
                          <a:pt x="1988" y="440"/>
                        </a:lnTo>
                        <a:lnTo>
                          <a:pt x="2030" y="398"/>
                        </a:lnTo>
                        <a:lnTo>
                          <a:pt x="2030" y="294"/>
                        </a:lnTo>
                        <a:lnTo>
                          <a:pt x="1884" y="210"/>
                        </a:lnTo>
                        <a:lnTo>
                          <a:pt x="1737" y="84"/>
                        </a:lnTo>
                        <a:lnTo>
                          <a:pt x="1653" y="84"/>
                        </a:lnTo>
                        <a:lnTo>
                          <a:pt x="1612" y="126"/>
                        </a:lnTo>
                        <a:lnTo>
                          <a:pt x="1528" y="105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9"/>
                  <p:cNvSpPr/>
                  <p:nvPr/>
                </p:nvSpPr>
                <p:spPr>
                  <a:xfrm>
                    <a:off x="3750475" y="2481850"/>
                    <a:ext cx="85125" cy="5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5" h="2072" extrusionOk="0">
                        <a:moveTo>
                          <a:pt x="1095" y="286"/>
                        </a:moveTo>
                        <a:lnTo>
                          <a:pt x="0" y="1667"/>
                        </a:lnTo>
                        <a:lnTo>
                          <a:pt x="547" y="2072"/>
                        </a:lnTo>
                        <a:lnTo>
                          <a:pt x="1214" y="1858"/>
                        </a:lnTo>
                        <a:lnTo>
                          <a:pt x="1881" y="1262"/>
                        </a:lnTo>
                        <a:lnTo>
                          <a:pt x="2976" y="1286"/>
                        </a:lnTo>
                        <a:lnTo>
                          <a:pt x="3405" y="786"/>
                        </a:lnTo>
                        <a:lnTo>
                          <a:pt x="21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</p:grpSp>
            <p:grpSp>
              <p:nvGrpSpPr>
                <p:cNvPr id="527" name="Google Shape;527;p39"/>
                <p:cNvGrpSpPr/>
                <p:nvPr/>
              </p:nvGrpSpPr>
              <p:grpSpPr>
                <a:xfrm>
                  <a:off x="3627175" y="2432450"/>
                  <a:ext cx="172100" cy="169075"/>
                  <a:chOff x="3627175" y="2432450"/>
                  <a:chExt cx="172100" cy="169075"/>
                </a:xfrm>
              </p:grpSpPr>
              <p:sp>
                <p:nvSpPr>
                  <p:cNvPr id="528" name="Google Shape;528;p39"/>
                  <p:cNvSpPr/>
                  <p:nvPr/>
                </p:nvSpPr>
                <p:spPr>
                  <a:xfrm>
                    <a:off x="3627175" y="2433000"/>
                    <a:ext cx="164800" cy="15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2" h="6278" extrusionOk="0">
                        <a:moveTo>
                          <a:pt x="3829" y="0"/>
                        </a:moveTo>
                        <a:lnTo>
                          <a:pt x="3808" y="42"/>
                        </a:lnTo>
                        <a:lnTo>
                          <a:pt x="3599" y="105"/>
                        </a:lnTo>
                        <a:lnTo>
                          <a:pt x="3578" y="63"/>
                        </a:lnTo>
                        <a:lnTo>
                          <a:pt x="3390" y="168"/>
                        </a:lnTo>
                        <a:lnTo>
                          <a:pt x="3369" y="272"/>
                        </a:lnTo>
                        <a:lnTo>
                          <a:pt x="3390" y="398"/>
                        </a:lnTo>
                        <a:lnTo>
                          <a:pt x="3348" y="607"/>
                        </a:lnTo>
                        <a:lnTo>
                          <a:pt x="3181" y="796"/>
                        </a:lnTo>
                        <a:lnTo>
                          <a:pt x="3181" y="837"/>
                        </a:lnTo>
                        <a:lnTo>
                          <a:pt x="2992" y="900"/>
                        </a:lnTo>
                        <a:lnTo>
                          <a:pt x="2888" y="900"/>
                        </a:lnTo>
                        <a:lnTo>
                          <a:pt x="2783" y="879"/>
                        </a:lnTo>
                        <a:lnTo>
                          <a:pt x="2574" y="1005"/>
                        </a:lnTo>
                        <a:lnTo>
                          <a:pt x="2532" y="1089"/>
                        </a:lnTo>
                        <a:lnTo>
                          <a:pt x="2574" y="1151"/>
                        </a:lnTo>
                        <a:lnTo>
                          <a:pt x="2658" y="1193"/>
                        </a:lnTo>
                        <a:lnTo>
                          <a:pt x="2532" y="1298"/>
                        </a:lnTo>
                        <a:lnTo>
                          <a:pt x="2365" y="1319"/>
                        </a:lnTo>
                        <a:lnTo>
                          <a:pt x="2134" y="1298"/>
                        </a:lnTo>
                        <a:lnTo>
                          <a:pt x="2030" y="1235"/>
                        </a:lnTo>
                        <a:lnTo>
                          <a:pt x="1946" y="1298"/>
                        </a:lnTo>
                        <a:lnTo>
                          <a:pt x="1925" y="1214"/>
                        </a:lnTo>
                        <a:lnTo>
                          <a:pt x="1841" y="1151"/>
                        </a:lnTo>
                        <a:lnTo>
                          <a:pt x="1883" y="1047"/>
                        </a:lnTo>
                        <a:lnTo>
                          <a:pt x="1800" y="1026"/>
                        </a:lnTo>
                        <a:lnTo>
                          <a:pt x="1695" y="1047"/>
                        </a:lnTo>
                        <a:lnTo>
                          <a:pt x="1569" y="1047"/>
                        </a:lnTo>
                        <a:lnTo>
                          <a:pt x="1507" y="1026"/>
                        </a:lnTo>
                        <a:lnTo>
                          <a:pt x="1528" y="1151"/>
                        </a:lnTo>
                        <a:lnTo>
                          <a:pt x="1507" y="1214"/>
                        </a:lnTo>
                        <a:lnTo>
                          <a:pt x="1716" y="1402"/>
                        </a:lnTo>
                        <a:lnTo>
                          <a:pt x="1674" y="1444"/>
                        </a:lnTo>
                        <a:lnTo>
                          <a:pt x="1695" y="1528"/>
                        </a:lnTo>
                        <a:lnTo>
                          <a:pt x="1695" y="1633"/>
                        </a:lnTo>
                        <a:lnTo>
                          <a:pt x="1737" y="1716"/>
                        </a:lnTo>
                        <a:lnTo>
                          <a:pt x="1737" y="1821"/>
                        </a:lnTo>
                        <a:lnTo>
                          <a:pt x="1569" y="1779"/>
                        </a:lnTo>
                        <a:lnTo>
                          <a:pt x="1465" y="1821"/>
                        </a:lnTo>
                        <a:lnTo>
                          <a:pt x="1381" y="1779"/>
                        </a:lnTo>
                        <a:lnTo>
                          <a:pt x="1277" y="1821"/>
                        </a:lnTo>
                        <a:lnTo>
                          <a:pt x="1256" y="1758"/>
                        </a:lnTo>
                        <a:lnTo>
                          <a:pt x="1109" y="1863"/>
                        </a:lnTo>
                        <a:lnTo>
                          <a:pt x="963" y="1653"/>
                        </a:lnTo>
                        <a:lnTo>
                          <a:pt x="858" y="1633"/>
                        </a:lnTo>
                        <a:lnTo>
                          <a:pt x="733" y="1653"/>
                        </a:lnTo>
                        <a:lnTo>
                          <a:pt x="628" y="1758"/>
                        </a:lnTo>
                        <a:lnTo>
                          <a:pt x="565" y="1737"/>
                        </a:lnTo>
                        <a:lnTo>
                          <a:pt x="481" y="1779"/>
                        </a:lnTo>
                        <a:lnTo>
                          <a:pt x="440" y="1758"/>
                        </a:lnTo>
                        <a:lnTo>
                          <a:pt x="335" y="1758"/>
                        </a:lnTo>
                        <a:lnTo>
                          <a:pt x="251" y="1842"/>
                        </a:lnTo>
                        <a:lnTo>
                          <a:pt x="63" y="1863"/>
                        </a:lnTo>
                        <a:lnTo>
                          <a:pt x="0" y="1946"/>
                        </a:lnTo>
                        <a:lnTo>
                          <a:pt x="42" y="2030"/>
                        </a:lnTo>
                        <a:lnTo>
                          <a:pt x="147" y="1988"/>
                        </a:lnTo>
                        <a:lnTo>
                          <a:pt x="251" y="2030"/>
                        </a:lnTo>
                        <a:lnTo>
                          <a:pt x="272" y="2051"/>
                        </a:lnTo>
                        <a:lnTo>
                          <a:pt x="272" y="2051"/>
                        </a:lnTo>
                        <a:lnTo>
                          <a:pt x="147" y="2030"/>
                        </a:lnTo>
                        <a:lnTo>
                          <a:pt x="105" y="2051"/>
                        </a:lnTo>
                        <a:lnTo>
                          <a:pt x="126" y="2156"/>
                        </a:lnTo>
                        <a:lnTo>
                          <a:pt x="168" y="2072"/>
                        </a:lnTo>
                        <a:lnTo>
                          <a:pt x="230" y="2093"/>
                        </a:lnTo>
                        <a:lnTo>
                          <a:pt x="251" y="2177"/>
                        </a:lnTo>
                        <a:lnTo>
                          <a:pt x="209" y="2197"/>
                        </a:lnTo>
                        <a:lnTo>
                          <a:pt x="105" y="2239"/>
                        </a:lnTo>
                        <a:lnTo>
                          <a:pt x="105" y="2260"/>
                        </a:lnTo>
                        <a:lnTo>
                          <a:pt x="209" y="2260"/>
                        </a:lnTo>
                        <a:lnTo>
                          <a:pt x="230" y="2386"/>
                        </a:lnTo>
                        <a:lnTo>
                          <a:pt x="230" y="2469"/>
                        </a:lnTo>
                        <a:lnTo>
                          <a:pt x="335" y="2386"/>
                        </a:lnTo>
                        <a:lnTo>
                          <a:pt x="481" y="2386"/>
                        </a:lnTo>
                        <a:lnTo>
                          <a:pt x="670" y="2469"/>
                        </a:lnTo>
                        <a:lnTo>
                          <a:pt x="733" y="2511"/>
                        </a:lnTo>
                        <a:lnTo>
                          <a:pt x="774" y="2511"/>
                        </a:lnTo>
                        <a:lnTo>
                          <a:pt x="900" y="2595"/>
                        </a:lnTo>
                        <a:lnTo>
                          <a:pt x="1005" y="2511"/>
                        </a:lnTo>
                        <a:lnTo>
                          <a:pt x="1067" y="2553"/>
                        </a:lnTo>
                        <a:lnTo>
                          <a:pt x="1046" y="2595"/>
                        </a:lnTo>
                        <a:lnTo>
                          <a:pt x="1067" y="2658"/>
                        </a:lnTo>
                        <a:lnTo>
                          <a:pt x="1172" y="2595"/>
                        </a:lnTo>
                        <a:lnTo>
                          <a:pt x="1214" y="2658"/>
                        </a:lnTo>
                        <a:lnTo>
                          <a:pt x="1172" y="2762"/>
                        </a:lnTo>
                        <a:lnTo>
                          <a:pt x="1214" y="2825"/>
                        </a:lnTo>
                        <a:lnTo>
                          <a:pt x="1297" y="2825"/>
                        </a:lnTo>
                        <a:lnTo>
                          <a:pt x="1402" y="2783"/>
                        </a:lnTo>
                        <a:lnTo>
                          <a:pt x="1528" y="2783"/>
                        </a:lnTo>
                        <a:lnTo>
                          <a:pt x="1611" y="2888"/>
                        </a:lnTo>
                        <a:lnTo>
                          <a:pt x="1507" y="2825"/>
                        </a:lnTo>
                        <a:lnTo>
                          <a:pt x="1402" y="2825"/>
                        </a:lnTo>
                        <a:lnTo>
                          <a:pt x="1360" y="2930"/>
                        </a:lnTo>
                        <a:lnTo>
                          <a:pt x="1402" y="2972"/>
                        </a:lnTo>
                        <a:lnTo>
                          <a:pt x="1423" y="3076"/>
                        </a:lnTo>
                        <a:lnTo>
                          <a:pt x="1381" y="3181"/>
                        </a:lnTo>
                        <a:lnTo>
                          <a:pt x="1402" y="3244"/>
                        </a:lnTo>
                        <a:lnTo>
                          <a:pt x="1486" y="3244"/>
                        </a:lnTo>
                        <a:lnTo>
                          <a:pt x="1632" y="3432"/>
                        </a:lnTo>
                        <a:lnTo>
                          <a:pt x="1779" y="3453"/>
                        </a:lnTo>
                        <a:lnTo>
                          <a:pt x="1904" y="3537"/>
                        </a:lnTo>
                        <a:lnTo>
                          <a:pt x="1904" y="3641"/>
                        </a:lnTo>
                        <a:lnTo>
                          <a:pt x="1946" y="3725"/>
                        </a:lnTo>
                        <a:lnTo>
                          <a:pt x="1904" y="3830"/>
                        </a:lnTo>
                        <a:lnTo>
                          <a:pt x="1883" y="3850"/>
                        </a:lnTo>
                        <a:lnTo>
                          <a:pt x="1841" y="3934"/>
                        </a:lnTo>
                        <a:lnTo>
                          <a:pt x="1946" y="3955"/>
                        </a:lnTo>
                        <a:lnTo>
                          <a:pt x="2134" y="4081"/>
                        </a:lnTo>
                        <a:lnTo>
                          <a:pt x="2260" y="4436"/>
                        </a:lnTo>
                        <a:lnTo>
                          <a:pt x="2260" y="4436"/>
                        </a:lnTo>
                        <a:lnTo>
                          <a:pt x="2113" y="4269"/>
                        </a:lnTo>
                        <a:lnTo>
                          <a:pt x="2093" y="4143"/>
                        </a:lnTo>
                        <a:lnTo>
                          <a:pt x="1946" y="4081"/>
                        </a:lnTo>
                        <a:lnTo>
                          <a:pt x="1904" y="4122"/>
                        </a:lnTo>
                        <a:lnTo>
                          <a:pt x="1841" y="4394"/>
                        </a:lnTo>
                        <a:lnTo>
                          <a:pt x="1841" y="4604"/>
                        </a:lnTo>
                        <a:lnTo>
                          <a:pt x="1946" y="4687"/>
                        </a:lnTo>
                        <a:lnTo>
                          <a:pt x="1883" y="4750"/>
                        </a:lnTo>
                        <a:lnTo>
                          <a:pt x="1841" y="5127"/>
                        </a:lnTo>
                        <a:lnTo>
                          <a:pt x="1737" y="5482"/>
                        </a:lnTo>
                        <a:lnTo>
                          <a:pt x="1590" y="5545"/>
                        </a:lnTo>
                        <a:lnTo>
                          <a:pt x="1695" y="5608"/>
                        </a:lnTo>
                        <a:lnTo>
                          <a:pt x="1716" y="5629"/>
                        </a:lnTo>
                        <a:lnTo>
                          <a:pt x="1779" y="5629"/>
                        </a:lnTo>
                        <a:lnTo>
                          <a:pt x="1800" y="5754"/>
                        </a:lnTo>
                        <a:lnTo>
                          <a:pt x="1800" y="5859"/>
                        </a:lnTo>
                        <a:lnTo>
                          <a:pt x="1946" y="5838"/>
                        </a:lnTo>
                        <a:lnTo>
                          <a:pt x="2197" y="5922"/>
                        </a:lnTo>
                        <a:lnTo>
                          <a:pt x="2302" y="6047"/>
                        </a:lnTo>
                        <a:lnTo>
                          <a:pt x="2406" y="6006"/>
                        </a:lnTo>
                        <a:lnTo>
                          <a:pt x="2532" y="6131"/>
                        </a:lnTo>
                        <a:lnTo>
                          <a:pt x="2678" y="6131"/>
                        </a:lnTo>
                        <a:lnTo>
                          <a:pt x="2762" y="6152"/>
                        </a:lnTo>
                        <a:lnTo>
                          <a:pt x="2867" y="6047"/>
                        </a:lnTo>
                        <a:lnTo>
                          <a:pt x="3139" y="6047"/>
                        </a:lnTo>
                        <a:lnTo>
                          <a:pt x="3243" y="6110"/>
                        </a:lnTo>
                        <a:lnTo>
                          <a:pt x="3390" y="6068"/>
                        </a:lnTo>
                        <a:lnTo>
                          <a:pt x="3557" y="6173"/>
                        </a:lnTo>
                        <a:lnTo>
                          <a:pt x="3829" y="6152"/>
                        </a:lnTo>
                        <a:lnTo>
                          <a:pt x="4018" y="6257"/>
                        </a:lnTo>
                        <a:lnTo>
                          <a:pt x="4101" y="6278"/>
                        </a:lnTo>
                        <a:lnTo>
                          <a:pt x="4101" y="6236"/>
                        </a:lnTo>
                        <a:lnTo>
                          <a:pt x="4038" y="6068"/>
                        </a:lnTo>
                        <a:lnTo>
                          <a:pt x="4101" y="5859"/>
                        </a:lnTo>
                        <a:lnTo>
                          <a:pt x="4101" y="5796"/>
                        </a:lnTo>
                        <a:lnTo>
                          <a:pt x="4227" y="5650"/>
                        </a:lnTo>
                        <a:lnTo>
                          <a:pt x="4436" y="5441"/>
                        </a:lnTo>
                        <a:lnTo>
                          <a:pt x="4499" y="5441"/>
                        </a:lnTo>
                        <a:lnTo>
                          <a:pt x="4562" y="5503"/>
                        </a:lnTo>
                        <a:lnTo>
                          <a:pt x="4708" y="5503"/>
                        </a:lnTo>
                        <a:lnTo>
                          <a:pt x="4834" y="5587"/>
                        </a:lnTo>
                        <a:lnTo>
                          <a:pt x="4938" y="5587"/>
                        </a:lnTo>
                        <a:lnTo>
                          <a:pt x="5022" y="5524"/>
                        </a:lnTo>
                        <a:lnTo>
                          <a:pt x="5085" y="5503"/>
                        </a:lnTo>
                        <a:lnTo>
                          <a:pt x="5461" y="5734"/>
                        </a:lnTo>
                        <a:lnTo>
                          <a:pt x="5545" y="5817"/>
                        </a:lnTo>
                        <a:lnTo>
                          <a:pt x="5796" y="5817"/>
                        </a:lnTo>
                        <a:lnTo>
                          <a:pt x="5901" y="5734"/>
                        </a:lnTo>
                        <a:lnTo>
                          <a:pt x="5880" y="5692"/>
                        </a:lnTo>
                        <a:lnTo>
                          <a:pt x="5984" y="5545"/>
                        </a:lnTo>
                        <a:lnTo>
                          <a:pt x="6340" y="5294"/>
                        </a:lnTo>
                        <a:lnTo>
                          <a:pt x="6382" y="5273"/>
                        </a:lnTo>
                        <a:lnTo>
                          <a:pt x="6319" y="5169"/>
                        </a:lnTo>
                        <a:lnTo>
                          <a:pt x="6403" y="4980"/>
                        </a:lnTo>
                        <a:lnTo>
                          <a:pt x="6235" y="4980"/>
                        </a:lnTo>
                        <a:lnTo>
                          <a:pt x="6068" y="4855"/>
                        </a:lnTo>
                        <a:lnTo>
                          <a:pt x="6026" y="4562"/>
                        </a:lnTo>
                        <a:lnTo>
                          <a:pt x="5880" y="4394"/>
                        </a:lnTo>
                        <a:lnTo>
                          <a:pt x="5963" y="4332"/>
                        </a:lnTo>
                        <a:lnTo>
                          <a:pt x="6089" y="4290"/>
                        </a:lnTo>
                        <a:lnTo>
                          <a:pt x="6131" y="4122"/>
                        </a:lnTo>
                        <a:lnTo>
                          <a:pt x="6026" y="4018"/>
                        </a:lnTo>
                        <a:lnTo>
                          <a:pt x="6005" y="3850"/>
                        </a:lnTo>
                        <a:lnTo>
                          <a:pt x="6068" y="3809"/>
                        </a:lnTo>
                        <a:lnTo>
                          <a:pt x="6068" y="3725"/>
                        </a:lnTo>
                        <a:lnTo>
                          <a:pt x="5984" y="3662"/>
                        </a:lnTo>
                        <a:lnTo>
                          <a:pt x="5922" y="3516"/>
                        </a:lnTo>
                        <a:lnTo>
                          <a:pt x="5880" y="3411"/>
                        </a:lnTo>
                        <a:lnTo>
                          <a:pt x="5712" y="3411"/>
                        </a:lnTo>
                        <a:lnTo>
                          <a:pt x="5650" y="3453"/>
                        </a:lnTo>
                        <a:lnTo>
                          <a:pt x="5691" y="3620"/>
                        </a:lnTo>
                        <a:lnTo>
                          <a:pt x="5545" y="3662"/>
                        </a:lnTo>
                        <a:lnTo>
                          <a:pt x="5440" y="3662"/>
                        </a:lnTo>
                        <a:lnTo>
                          <a:pt x="5398" y="3558"/>
                        </a:lnTo>
                        <a:lnTo>
                          <a:pt x="5482" y="3537"/>
                        </a:lnTo>
                        <a:lnTo>
                          <a:pt x="5545" y="3537"/>
                        </a:lnTo>
                        <a:lnTo>
                          <a:pt x="5545" y="3432"/>
                        </a:lnTo>
                        <a:lnTo>
                          <a:pt x="5566" y="3244"/>
                        </a:lnTo>
                        <a:lnTo>
                          <a:pt x="5712" y="3013"/>
                        </a:lnTo>
                        <a:lnTo>
                          <a:pt x="5796" y="2993"/>
                        </a:lnTo>
                        <a:lnTo>
                          <a:pt x="5901" y="2825"/>
                        </a:lnTo>
                        <a:lnTo>
                          <a:pt x="6005" y="2783"/>
                        </a:lnTo>
                        <a:lnTo>
                          <a:pt x="6005" y="2679"/>
                        </a:lnTo>
                        <a:lnTo>
                          <a:pt x="5880" y="2616"/>
                        </a:lnTo>
                        <a:lnTo>
                          <a:pt x="5963" y="2511"/>
                        </a:lnTo>
                        <a:lnTo>
                          <a:pt x="6089" y="2511"/>
                        </a:lnTo>
                        <a:lnTo>
                          <a:pt x="6110" y="2595"/>
                        </a:lnTo>
                        <a:lnTo>
                          <a:pt x="6215" y="2595"/>
                        </a:lnTo>
                        <a:lnTo>
                          <a:pt x="6403" y="2553"/>
                        </a:lnTo>
                        <a:lnTo>
                          <a:pt x="6340" y="2449"/>
                        </a:lnTo>
                        <a:lnTo>
                          <a:pt x="6235" y="2365"/>
                        </a:lnTo>
                        <a:lnTo>
                          <a:pt x="6235" y="2197"/>
                        </a:lnTo>
                        <a:lnTo>
                          <a:pt x="6298" y="2030"/>
                        </a:lnTo>
                        <a:lnTo>
                          <a:pt x="6382" y="1946"/>
                        </a:lnTo>
                        <a:lnTo>
                          <a:pt x="6382" y="1842"/>
                        </a:lnTo>
                        <a:lnTo>
                          <a:pt x="6445" y="1674"/>
                        </a:lnTo>
                        <a:lnTo>
                          <a:pt x="6591" y="1549"/>
                        </a:lnTo>
                        <a:lnTo>
                          <a:pt x="6445" y="1465"/>
                        </a:lnTo>
                        <a:lnTo>
                          <a:pt x="6340" y="1465"/>
                        </a:lnTo>
                        <a:lnTo>
                          <a:pt x="6215" y="1402"/>
                        </a:lnTo>
                        <a:lnTo>
                          <a:pt x="6110" y="1444"/>
                        </a:lnTo>
                        <a:lnTo>
                          <a:pt x="6026" y="1402"/>
                        </a:lnTo>
                        <a:lnTo>
                          <a:pt x="5922" y="1402"/>
                        </a:lnTo>
                        <a:lnTo>
                          <a:pt x="5859" y="1444"/>
                        </a:lnTo>
                        <a:lnTo>
                          <a:pt x="5754" y="1361"/>
                        </a:lnTo>
                        <a:lnTo>
                          <a:pt x="5754" y="1298"/>
                        </a:lnTo>
                        <a:lnTo>
                          <a:pt x="5650" y="1214"/>
                        </a:lnTo>
                        <a:lnTo>
                          <a:pt x="5566" y="1235"/>
                        </a:lnTo>
                        <a:lnTo>
                          <a:pt x="5398" y="1193"/>
                        </a:lnTo>
                        <a:lnTo>
                          <a:pt x="5357" y="1089"/>
                        </a:lnTo>
                        <a:lnTo>
                          <a:pt x="5252" y="1089"/>
                        </a:lnTo>
                        <a:lnTo>
                          <a:pt x="5189" y="1130"/>
                        </a:lnTo>
                        <a:lnTo>
                          <a:pt x="5085" y="1047"/>
                        </a:lnTo>
                        <a:lnTo>
                          <a:pt x="4980" y="1026"/>
                        </a:lnTo>
                        <a:lnTo>
                          <a:pt x="4854" y="879"/>
                        </a:lnTo>
                        <a:lnTo>
                          <a:pt x="4771" y="837"/>
                        </a:lnTo>
                        <a:lnTo>
                          <a:pt x="4729" y="796"/>
                        </a:lnTo>
                        <a:lnTo>
                          <a:pt x="4645" y="796"/>
                        </a:lnTo>
                        <a:lnTo>
                          <a:pt x="4603" y="837"/>
                        </a:lnTo>
                        <a:lnTo>
                          <a:pt x="4457" y="775"/>
                        </a:lnTo>
                        <a:lnTo>
                          <a:pt x="4457" y="607"/>
                        </a:lnTo>
                        <a:lnTo>
                          <a:pt x="4394" y="586"/>
                        </a:lnTo>
                        <a:lnTo>
                          <a:pt x="4310" y="524"/>
                        </a:lnTo>
                        <a:lnTo>
                          <a:pt x="4227" y="524"/>
                        </a:lnTo>
                        <a:lnTo>
                          <a:pt x="4080" y="398"/>
                        </a:lnTo>
                        <a:lnTo>
                          <a:pt x="4038" y="293"/>
                        </a:lnTo>
                        <a:lnTo>
                          <a:pt x="3913" y="252"/>
                        </a:lnTo>
                        <a:lnTo>
                          <a:pt x="3892" y="63"/>
                        </a:lnTo>
                        <a:lnTo>
                          <a:pt x="382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9"/>
                  <p:cNvSpPr/>
                  <p:nvPr/>
                </p:nvSpPr>
                <p:spPr>
                  <a:xfrm>
                    <a:off x="3658200" y="2557475"/>
                    <a:ext cx="70850" cy="4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4" h="1762" extrusionOk="0">
                        <a:moveTo>
                          <a:pt x="571" y="595"/>
                        </a:moveTo>
                        <a:lnTo>
                          <a:pt x="0" y="1119"/>
                        </a:lnTo>
                        <a:lnTo>
                          <a:pt x="1833" y="1762"/>
                        </a:lnTo>
                        <a:lnTo>
                          <a:pt x="2714" y="1476"/>
                        </a:lnTo>
                        <a:lnTo>
                          <a:pt x="2834" y="1071"/>
                        </a:lnTo>
                        <a:lnTo>
                          <a:pt x="18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30" name="Google Shape;530;p39"/>
                  <p:cNvSpPr/>
                  <p:nvPr/>
                </p:nvSpPr>
                <p:spPr>
                  <a:xfrm>
                    <a:off x="3719525" y="2432450"/>
                    <a:ext cx="79750" cy="89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0" h="3596" extrusionOk="0">
                        <a:moveTo>
                          <a:pt x="0" y="167"/>
                        </a:moveTo>
                        <a:lnTo>
                          <a:pt x="261" y="0"/>
                        </a:lnTo>
                        <a:lnTo>
                          <a:pt x="1619" y="1095"/>
                        </a:lnTo>
                        <a:lnTo>
                          <a:pt x="2381" y="1286"/>
                        </a:lnTo>
                        <a:lnTo>
                          <a:pt x="3190" y="1429"/>
                        </a:lnTo>
                        <a:lnTo>
                          <a:pt x="2809" y="2595"/>
                        </a:lnTo>
                        <a:lnTo>
                          <a:pt x="2071" y="2429"/>
                        </a:lnTo>
                        <a:lnTo>
                          <a:pt x="1524" y="359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</p:grpSp>
            <p:grpSp>
              <p:nvGrpSpPr>
                <p:cNvPr id="531" name="Google Shape;531;p39"/>
                <p:cNvGrpSpPr/>
                <p:nvPr/>
              </p:nvGrpSpPr>
              <p:grpSpPr>
                <a:xfrm>
                  <a:off x="3561536" y="2585450"/>
                  <a:ext cx="61539" cy="99045"/>
                  <a:chOff x="3561536" y="2585450"/>
                  <a:chExt cx="61539" cy="99045"/>
                </a:xfrm>
              </p:grpSpPr>
              <p:sp>
                <p:nvSpPr>
                  <p:cNvPr id="532" name="Google Shape;532;p39"/>
                  <p:cNvSpPr/>
                  <p:nvPr/>
                </p:nvSpPr>
                <p:spPr>
                  <a:xfrm rot="192277">
                    <a:off x="3564002" y="2593849"/>
                    <a:ext cx="44498" cy="89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0" h="3579" extrusionOk="0">
                        <a:moveTo>
                          <a:pt x="628" y="1"/>
                        </a:moveTo>
                        <a:lnTo>
                          <a:pt x="356" y="22"/>
                        </a:lnTo>
                        <a:lnTo>
                          <a:pt x="377" y="147"/>
                        </a:lnTo>
                        <a:lnTo>
                          <a:pt x="461" y="357"/>
                        </a:lnTo>
                        <a:lnTo>
                          <a:pt x="440" y="712"/>
                        </a:lnTo>
                        <a:lnTo>
                          <a:pt x="440" y="775"/>
                        </a:lnTo>
                        <a:lnTo>
                          <a:pt x="419" y="943"/>
                        </a:lnTo>
                        <a:lnTo>
                          <a:pt x="482" y="1026"/>
                        </a:lnTo>
                        <a:lnTo>
                          <a:pt x="440" y="1131"/>
                        </a:lnTo>
                        <a:lnTo>
                          <a:pt x="356" y="1256"/>
                        </a:lnTo>
                        <a:lnTo>
                          <a:pt x="356" y="1445"/>
                        </a:lnTo>
                        <a:lnTo>
                          <a:pt x="231" y="1654"/>
                        </a:lnTo>
                        <a:lnTo>
                          <a:pt x="231" y="1759"/>
                        </a:lnTo>
                        <a:lnTo>
                          <a:pt x="64" y="1968"/>
                        </a:lnTo>
                        <a:lnTo>
                          <a:pt x="1" y="2303"/>
                        </a:lnTo>
                        <a:lnTo>
                          <a:pt x="1" y="2386"/>
                        </a:lnTo>
                        <a:lnTo>
                          <a:pt x="105" y="2386"/>
                        </a:lnTo>
                        <a:lnTo>
                          <a:pt x="168" y="2303"/>
                        </a:lnTo>
                        <a:lnTo>
                          <a:pt x="273" y="2219"/>
                        </a:lnTo>
                        <a:lnTo>
                          <a:pt x="252" y="2303"/>
                        </a:lnTo>
                        <a:lnTo>
                          <a:pt x="315" y="2344"/>
                        </a:lnTo>
                        <a:lnTo>
                          <a:pt x="126" y="2428"/>
                        </a:lnTo>
                        <a:lnTo>
                          <a:pt x="126" y="2554"/>
                        </a:lnTo>
                        <a:lnTo>
                          <a:pt x="168" y="2616"/>
                        </a:lnTo>
                        <a:lnTo>
                          <a:pt x="252" y="2533"/>
                        </a:lnTo>
                        <a:lnTo>
                          <a:pt x="419" y="2533"/>
                        </a:lnTo>
                        <a:lnTo>
                          <a:pt x="336" y="2616"/>
                        </a:lnTo>
                        <a:lnTo>
                          <a:pt x="377" y="2763"/>
                        </a:lnTo>
                        <a:lnTo>
                          <a:pt x="336" y="2909"/>
                        </a:lnTo>
                        <a:lnTo>
                          <a:pt x="336" y="3223"/>
                        </a:lnTo>
                        <a:lnTo>
                          <a:pt x="273" y="3432"/>
                        </a:lnTo>
                        <a:lnTo>
                          <a:pt x="231" y="3495"/>
                        </a:lnTo>
                        <a:lnTo>
                          <a:pt x="273" y="3537"/>
                        </a:lnTo>
                        <a:lnTo>
                          <a:pt x="440" y="3432"/>
                        </a:lnTo>
                        <a:lnTo>
                          <a:pt x="691" y="3495"/>
                        </a:lnTo>
                        <a:lnTo>
                          <a:pt x="796" y="3579"/>
                        </a:lnTo>
                        <a:lnTo>
                          <a:pt x="963" y="3474"/>
                        </a:lnTo>
                        <a:lnTo>
                          <a:pt x="1110" y="3474"/>
                        </a:lnTo>
                        <a:lnTo>
                          <a:pt x="1152" y="3432"/>
                        </a:lnTo>
                        <a:lnTo>
                          <a:pt x="1152" y="3286"/>
                        </a:lnTo>
                        <a:lnTo>
                          <a:pt x="1068" y="3160"/>
                        </a:lnTo>
                        <a:lnTo>
                          <a:pt x="1193" y="2909"/>
                        </a:lnTo>
                        <a:lnTo>
                          <a:pt x="1319" y="2805"/>
                        </a:lnTo>
                        <a:lnTo>
                          <a:pt x="1361" y="2658"/>
                        </a:lnTo>
                        <a:lnTo>
                          <a:pt x="1214" y="2658"/>
                        </a:lnTo>
                        <a:lnTo>
                          <a:pt x="1152" y="2512"/>
                        </a:lnTo>
                        <a:lnTo>
                          <a:pt x="1319" y="2323"/>
                        </a:lnTo>
                        <a:lnTo>
                          <a:pt x="1319" y="2093"/>
                        </a:lnTo>
                        <a:lnTo>
                          <a:pt x="1193" y="2010"/>
                        </a:lnTo>
                        <a:lnTo>
                          <a:pt x="1047" y="1717"/>
                        </a:lnTo>
                        <a:lnTo>
                          <a:pt x="1172" y="1696"/>
                        </a:lnTo>
                        <a:lnTo>
                          <a:pt x="1277" y="1696"/>
                        </a:lnTo>
                        <a:lnTo>
                          <a:pt x="1424" y="1487"/>
                        </a:lnTo>
                        <a:lnTo>
                          <a:pt x="1319" y="1382"/>
                        </a:lnTo>
                        <a:lnTo>
                          <a:pt x="1465" y="1277"/>
                        </a:lnTo>
                        <a:lnTo>
                          <a:pt x="1465" y="922"/>
                        </a:lnTo>
                        <a:lnTo>
                          <a:pt x="1424" y="754"/>
                        </a:lnTo>
                        <a:lnTo>
                          <a:pt x="1675" y="545"/>
                        </a:lnTo>
                        <a:lnTo>
                          <a:pt x="1737" y="545"/>
                        </a:lnTo>
                        <a:lnTo>
                          <a:pt x="1779" y="440"/>
                        </a:lnTo>
                        <a:lnTo>
                          <a:pt x="1675" y="252"/>
                        </a:lnTo>
                        <a:lnTo>
                          <a:pt x="1633" y="127"/>
                        </a:lnTo>
                        <a:lnTo>
                          <a:pt x="1382" y="85"/>
                        </a:lnTo>
                        <a:lnTo>
                          <a:pt x="1277" y="210"/>
                        </a:lnTo>
                        <a:lnTo>
                          <a:pt x="942" y="127"/>
                        </a:lnTo>
                        <a:lnTo>
                          <a:pt x="754" y="231"/>
                        </a:lnTo>
                        <a:lnTo>
                          <a:pt x="691" y="147"/>
                        </a:lnTo>
                        <a:lnTo>
                          <a:pt x="733" y="22"/>
                        </a:lnTo>
                        <a:lnTo>
                          <a:pt x="62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9"/>
                  <p:cNvSpPr/>
                  <p:nvPr/>
                </p:nvSpPr>
                <p:spPr>
                  <a:xfrm>
                    <a:off x="3580800" y="2585450"/>
                    <a:ext cx="42275" cy="9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1" h="3738" extrusionOk="0">
                        <a:moveTo>
                          <a:pt x="453" y="0"/>
                        </a:moveTo>
                        <a:lnTo>
                          <a:pt x="0" y="547"/>
                        </a:lnTo>
                        <a:lnTo>
                          <a:pt x="0" y="3429"/>
                        </a:lnTo>
                        <a:lnTo>
                          <a:pt x="429" y="3738"/>
                        </a:lnTo>
                        <a:lnTo>
                          <a:pt x="1691" y="2714"/>
                        </a:lnTo>
                        <a:lnTo>
                          <a:pt x="1691" y="50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</p:grpSp>
            <p:grpSp>
              <p:nvGrpSpPr>
                <p:cNvPr id="534" name="Google Shape;534;p39"/>
                <p:cNvGrpSpPr/>
                <p:nvPr/>
              </p:nvGrpSpPr>
              <p:grpSpPr>
                <a:xfrm>
                  <a:off x="3906325" y="1984500"/>
                  <a:ext cx="156075" cy="262825"/>
                  <a:chOff x="3906325" y="1984500"/>
                  <a:chExt cx="156075" cy="262825"/>
                </a:xfrm>
              </p:grpSpPr>
              <p:sp>
                <p:nvSpPr>
                  <p:cNvPr id="535" name="Google Shape;535;p39"/>
                  <p:cNvSpPr/>
                  <p:nvPr/>
                </p:nvSpPr>
                <p:spPr>
                  <a:xfrm>
                    <a:off x="3906325" y="1984500"/>
                    <a:ext cx="100825" cy="12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3" h="4968" extrusionOk="0">
                        <a:moveTo>
                          <a:pt x="2901" y="4968"/>
                        </a:moveTo>
                        <a:lnTo>
                          <a:pt x="1524" y="4673"/>
                        </a:lnTo>
                        <a:lnTo>
                          <a:pt x="0" y="1771"/>
                        </a:lnTo>
                        <a:lnTo>
                          <a:pt x="737" y="886"/>
                        </a:lnTo>
                        <a:lnTo>
                          <a:pt x="2508" y="1181"/>
                        </a:lnTo>
                        <a:lnTo>
                          <a:pt x="2655" y="345"/>
                        </a:lnTo>
                        <a:lnTo>
                          <a:pt x="3442" y="0"/>
                        </a:lnTo>
                        <a:lnTo>
                          <a:pt x="4033" y="44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36" name="Google Shape;536;p39"/>
                  <p:cNvSpPr/>
                  <p:nvPr/>
                </p:nvSpPr>
                <p:spPr>
                  <a:xfrm>
                    <a:off x="3919575" y="1989950"/>
                    <a:ext cx="142825" cy="25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3" h="10295" extrusionOk="0">
                        <a:moveTo>
                          <a:pt x="2867" y="0"/>
                        </a:moveTo>
                        <a:lnTo>
                          <a:pt x="2762" y="105"/>
                        </a:lnTo>
                        <a:lnTo>
                          <a:pt x="2762" y="147"/>
                        </a:lnTo>
                        <a:lnTo>
                          <a:pt x="2679" y="189"/>
                        </a:lnTo>
                        <a:lnTo>
                          <a:pt x="2532" y="147"/>
                        </a:lnTo>
                        <a:lnTo>
                          <a:pt x="2386" y="209"/>
                        </a:lnTo>
                        <a:lnTo>
                          <a:pt x="2386" y="293"/>
                        </a:lnTo>
                        <a:lnTo>
                          <a:pt x="2323" y="419"/>
                        </a:lnTo>
                        <a:lnTo>
                          <a:pt x="2239" y="461"/>
                        </a:lnTo>
                        <a:lnTo>
                          <a:pt x="2281" y="544"/>
                        </a:lnTo>
                        <a:lnTo>
                          <a:pt x="2260" y="628"/>
                        </a:lnTo>
                        <a:lnTo>
                          <a:pt x="2239" y="921"/>
                        </a:lnTo>
                        <a:lnTo>
                          <a:pt x="2281" y="1088"/>
                        </a:lnTo>
                        <a:lnTo>
                          <a:pt x="2344" y="1193"/>
                        </a:lnTo>
                        <a:lnTo>
                          <a:pt x="2281" y="1277"/>
                        </a:lnTo>
                        <a:lnTo>
                          <a:pt x="2177" y="1360"/>
                        </a:lnTo>
                        <a:lnTo>
                          <a:pt x="2072" y="1360"/>
                        </a:lnTo>
                        <a:lnTo>
                          <a:pt x="1967" y="1444"/>
                        </a:lnTo>
                        <a:lnTo>
                          <a:pt x="1905" y="1486"/>
                        </a:lnTo>
                        <a:lnTo>
                          <a:pt x="1821" y="1611"/>
                        </a:lnTo>
                        <a:lnTo>
                          <a:pt x="1674" y="1590"/>
                        </a:lnTo>
                        <a:lnTo>
                          <a:pt x="1507" y="1465"/>
                        </a:lnTo>
                        <a:lnTo>
                          <a:pt x="1381" y="1465"/>
                        </a:lnTo>
                        <a:lnTo>
                          <a:pt x="1298" y="1549"/>
                        </a:lnTo>
                        <a:lnTo>
                          <a:pt x="1151" y="1674"/>
                        </a:lnTo>
                        <a:lnTo>
                          <a:pt x="900" y="1674"/>
                        </a:lnTo>
                        <a:lnTo>
                          <a:pt x="733" y="1590"/>
                        </a:lnTo>
                        <a:lnTo>
                          <a:pt x="670" y="1465"/>
                        </a:lnTo>
                        <a:lnTo>
                          <a:pt x="607" y="1339"/>
                        </a:lnTo>
                        <a:lnTo>
                          <a:pt x="377" y="1130"/>
                        </a:lnTo>
                        <a:lnTo>
                          <a:pt x="293" y="984"/>
                        </a:lnTo>
                        <a:lnTo>
                          <a:pt x="189" y="963"/>
                        </a:lnTo>
                        <a:lnTo>
                          <a:pt x="105" y="1046"/>
                        </a:lnTo>
                        <a:lnTo>
                          <a:pt x="84" y="1151"/>
                        </a:lnTo>
                        <a:lnTo>
                          <a:pt x="105" y="1214"/>
                        </a:lnTo>
                        <a:lnTo>
                          <a:pt x="84" y="1256"/>
                        </a:lnTo>
                        <a:lnTo>
                          <a:pt x="42" y="1214"/>
                        </a:lnTo>
                        <a:lnTo>
                          <a:pt x="1" y="1256"/>
                        </a:lnTo>
                        <a:lnTo>
                          <a:pt x="105" y="1360"/>
                        </a:lnTo>
                        <a:lnTo>
                          <a:pt x="273" y="1423"/>
                        </a:lnTo>
                        <a:lnTo>
                          <a:pt x="482" y="1674"/>
                        </a:lnTo>
                        <a:lnTo>
                          <a:pt x="628" y="1779"/>
                        </a:lnTo>
                        <a:lnTo>
                          <a:pt x="879" y="1800"/>
                        </a:lnTo>
                        <a:lnTo>
                          <a:pt x="942" y="1841"/>
                        </a:lnTo>
                        <a:lnTo>
                          <a:pt x="1026" y="1883"/>
                        </a:lnTo>
                        <a:lnTo>
                          <a:pt x="1130" y="2009"/>
                        </a:lnTo>
                        <a:lnTo>
                          <a:pt x="1193" y="2113"/>
                        </a:lnTo>
                        <a:lnTo>
                          <a:pt x="1298" y="2113"/>
                        </a:lnTo>
                        <a:lnTo>
                          <a:pt x="1402" y="2239"/>
                        </a:lnTo>
                        <a:lnTo>
                          <a:pt x="1465" y="2239"/>
                        </a:lnTo>
                        <a:lnTo>
                          <a:pt x="1528" y="2323"/>
                        </a:lnTo>
                        <a:lnTo>
                          <a:pt x="1465" y="2427"/>
                        </a:lnTo>
                        <a:lnTo>
                          <a:pt x="1507" y="2574"/>
                        </a:lnTo>
                        <a:lnTo>
                          <a:pt x="1444" y="2720"/>
                        </a:lnTo>
                        <a:lnTo>
                          <a:pt x="1444" y="2825"/>
                        </a:lnTo>
                        <a:lnTo>
                          <a:pt x="1612" y="2825"/>
                        </a:lnTo>
                        <a:lnTo>
                          <a:pt x="1633" y="2950"/>
                        </a:lnTo>
                        <a:lnTo>
                          <a:pt x="1591" y="3034"/>
                        </a:lnTo>
                        <a:lnTo>
                          <a:pt x="1612" y="3181"/>
                        </a:lnTo>
                        <a:lnTo>
                          <a:pt x="1653" y="3285"/>
                        </a:lnTo>
                        <a:lnTo>
                          <a:pt x="1695" y="3494"/>
                        </a:lnTo>
                        <a:lnTo>
                          <a:pt x="1653" y="3599"/>
                        </a:lnTo>
                        <a:lnTo>
                          <a:pt x="1695" y="3683"/>
                        </a:lnTo>
                        <a:lnTo>
                          <a:pt x="1695" y="3913"/>
                        </a:lnTo>
                        <a:lnTo>
                          <a:pt x="1653" y="3997"/>
                        </a:lnTo>
                        <a:lnTo>
                          <a:pt x="1716" y="4143"/>
                        </a:lnTo>
                        <a:lnTo>
                          <a:pt x="1821" y="4185"/>
                        </a:lnTo>
                        <a:lnTo>
                          <a:pt x="1925" y="4394"/>
                        </a:lnTo>
                        <a:lnTo>
                          <a:pt x="1967" y="4478"/>
                        </a:lnTo>
                        <a:lnTo>
                          <a:pt x="1967" y="4603"/>
                        </a:lnTo>
                        <a:lnTo>
                          <a:pt x="1988" y="4645"/>
                        </a:lnTo>
                        <a:lnTo>
                          <a:pt x="2093" y="4645"/>
                        </a:lnTo>
                        <a:lnTo>
                          <a:pt x="2197" y="4750"/>
                        </a:lnTo>
                        <a:lnTo>
                          <a:pt x="2407" y="4750"/>
                        </a:lnTo>
                        <a:lnTo>
                          <a:pt x="2574" y="4875"/>
                        </a:lnTo>
                        <a:lnTo>
                          <a:pt x="2490" y="4938"/>
                        </a:lnTo>
                        <a:lnTo>
                          <a:pt x="2553" y="5022"/>
                        </a:lnTo>
                        <a:lnTo>
                          <a:pt x="2553" y="5189"/>
                        </a:lnTo>
                        <a:lnTo>
                          <a:pt x="2490" y="5231"/>
                        </a:lnTo>
                        <a:lnTo>
                          <a:pt x="2679" y="5378"/>
                        </a:lnTo>
                        <a:lnTo>
                          <a:pt x="2553" y="5357"/>
                        </a:lnTo>
                        <a:lnTo>
                          <a:pt x="2490" y="5378"/>
                        </a:lnTo>
                        <a:lnTo>
                          <a:pt x="2658" y="5524"/>
                        </a:lnTo>
                        <a:lnTo>
                          <a:pt x="2658" y="5587"/>
                        </a:lnTo>
                        <a:lnTo>
                          <a:pt x="2469" y="5482"/>
                        </a:lnTo>
                        <a:lnTo>
                          <a:pt x="2302" y="5482"/>
                        </a:lnTo>
                        <a:lnTo>
                          <a:pt x="2156" y="5587"/>
                        </a:lnTo>
                        <a:lnTo>
                          <a:pt x="2156" y="5691"/>
                        </a:lnTo>
                        <a:lnTo>
                          <a:pt x="2051" y="5796"/>
                        </a:lnTo>
                        <a:lnTo>
                          <a:pt x="2051" y="5880"/>
                        </a:lnTo>
                        <a:lnTo>
                          <a:pt x="1988" y="5901"/>
                        </a:lnTo>
                        <a:lnTo>
                          <a:pt x="1821" y="6089"/>
                        </a:lnTo>
                        <a:lnTo>
                          <a:pt x="1779" y="6277"/>
                        </a:lnTo>
                        <a:lnTo>
                          <a:pt x="1737" y="6298"/>
                        </a:lnTo>
                        <a:lnTo>
                          <a:pt x="1716" y="6256"/>
                        </a:lnTo>
                        <a:lnTo>
                          <a:pt x="1653" y="6256"/>
                        </a:lnTo>
                        <a:lnTo>
                          <a:pt x="1716" y="6361"/>
                        </a:lnTo>
                        <a:lnTo>
                          <a:pt x="1674" y="6445"/>
                        </a:lnTo>
                        <a:lnTo>
                          <a:pt x="1549" y="6445"/>
                        </a:lnTo>
                        <a:lnTo>
                          <a:pt x="1465" y="6549"/>
                        </a:lnTo>
                        <a:lnTo>
                          <a:pt x="1507" y="6717"/>
                        </a:lnTo>
                        <a:lnTo>
                          <a:pt x="1570" y="6759"/>
                        </a:lnTo>
                        <a:lnTo>
                          <a:pt x="1444" y="6717"/>
                        </a:lnTo>
                        <a:lnTo>
                          <a:pt x="1402" y="6654"/>
                        </a:lnTo>
                        <a:lnTo>
                          <a:pt x="1319" y="6696"/>
                        </a:lnTo>
                        <a:lnTo>
                          <a:pt x="1256" y="6821"/>
                        </a:lnTo>
                        <a:lnTo>
                          <a:pt x="1298" y="6884"/>
                        </a:lnTo>
                        <a:lnTo>
                          <a:pt x="1214" y="6842"/>
                        </a:lnTo>
                        <a:lnTo>
                          <a:pt x="1193" y="6905"/>
                        </a:lnTo>
                        <a:lnTo>
                          <a:pt x="1256" y="6968"/>
                        </a:lnTo>
                        <a:lnTo>
                          <a:pt x="1256" y="7031"/>
                        </a:lnTo>
                        <a:lnTo>
                          <a:pt x="1193" y="7114"/>
                        </a:lnTo>
                        <a:lnTo>
                          <a:pt x="1151" y="7156"/>
                        </a:lnTo>
                        <a:lnTo>
                          <a:pt x="1047" y="7219"/>
                        </a:lnTo>
                        <a:lnTo>
                          <a:pt x="1005" y="7177"/>
                        </a:lnTo>
                        <a:lnTo>
                          <a:pt x="984" y="7135"/>
                        </a:lnTo>
                        <a:lnTo>
                          <a:pt x="900" y="7114"/>
                        </a:lnTo>
                        <a:lnTo>
                          <a:pt x="817" y="7135"/>
                        </a:lnTo>
                        <a:lnTo>
                          <a:pt x="837" y="7240"/>
                        </a:lnTo>
                        <a:lnTo>
                          <a:pt x="796" y="7282"/>
                        </a:lnTo>
                        <a:lnTo>
                          <a:pt x="837" y="7386"/>
                        </a:lnTo>
                        <a:lnTo>
                          <a:pt x="796" y="7491"/>
                        </a:lnTo>
                        <a:lnTo>
                          <a:pt x="733" y="7533"/>
                        </a:lnTo>
                        <a:lnTo>
                          <a:pt x="691" y="7637"/>
                        </a:lnTo>
                        <a:lnTo>
                          <a:pt x="733" y="7742"/>
                        </a:lnTo>
                        <a:lnTo>
                          <a:pt x="775" y="7763"/>
                        </a:lnTo>
                        <a:lnTo>
                          <a:pt x="733" y="7867"/>
                        </a:lnTo>
                        <a:lnTo>
                          <a:pt x="775" y="7951"/>
                        </a:lnTo>
                        <a:lnTo>
                          <a:pt x="858" y="7909"/>
                        </a:lnTo>
                        <a:lnTo>
                          <a:pt x="900" y="7972"/>
                        </a:lnTo>
                        <a:lnTo>
                          <a:pt x="879" y="8098"/>
                        </a:lnTo>
                        <a:lnTo>
                          <a:pt x="837" y="8160"/>
                        </a:lnTo>
                        <a:lnTo>
                          <a:pt x="879" y="8265"/>
                        </a:lnTo>
                        <a:lnTo>
                          <a:pt x="837" y="8307"/>
                        </a:lnTo>
                        <a:lnTo>
                          <a:pt x="942" y="8495"/>
                        </a:lnTo>
                        <a:lnTo>
                          <a:pt x="1005" y="8537"/>
                        </a:lnTo>
                        <a:lnTo>
                          <a:pt x="942" y="8621"/>
                        </a:lnTo>
                        <a:lnTo>
                          <a:pt x="1026" y="8746"/>
                        </a:lnTo>
                        <a:lnTo>
                          <a:pt x="942" y="8788"/>
                        </a:lnTo>
                        <a:lnTo>
                          <a:pt x="984" y="8955"/>
                        </a:lnTo>
                        <a:lnTo>
                          <a:pt x="942" y="9039"/>
                        </a:lnTo>
                        <a:lnTo>
                          <a:pt x="942" y="9269"/>
                        </a:lnTo>
                        <a:lnTo>
                          <a:pt x="1005" y="9353"/>
                        </a:lnTo>
                        <a:lnTo>
                          <a:pt x="942" y="9479"/>
                        </a:lnTo>
                        <a:lnTo>
                          <a:pt x="942" y="9562"/>
                        </a:lnTo>
                        <a:lnTo>
                          <a:pt x="1005" y="9625"/>
                        </a:lnTo>
                        <a:lnTo>
                          <a:pt x="1151" y="9541"/>
                        </a:lnTo>
                        <a:lnTo>
                          <a:pt x="1214" y="9583"/>
                        </a:lnTo>
                        <a:lnTo>
                          <a:pt x="1235" y="9520"/>
                        </a:lnTo>
                        <a:lnTo>
                          <a:pt x="1361" y="9646"/>
                        </a:lnTo>
                        <a:lnTo>
                          <a:pt x="1444" y="9625"/>
                        </a:lnTo>
                        <a:lnTo>
                          <a:pt x="1528" y="9688"/>
                        </a:lnTo>
                        <a:lnTo>
                          <a:pt x="1674" y="9667"/>
                        </a:lnTo>
                        <a:lnTo>
                          <a:pt x="1737" y="9688"/>
                        </a:lnTo>
                        <a:lnTo>
                          <a:pt x="1674" y="9772"/>
                        </a:lnTo>
                        <a:lnTo>
                          <a:pt x="1737" y="9772"/>
                        </a:lnTo>
                        <a:lnTo>
                          <a:pt x="1863" y="9667"/>
                        </a:lnTo>
                        <a:lnTo>
                          <a:pt x="1863" y="9751"/>
                        </a:lnTo>
                        <a:lnTo>
                          <a:pt x="1779" y="9855"/>
                        </a:lnTo>
                        <a:lnTo>
                          <a:pt x="1946" y="10064"/>
                        </a:lnTo>
                        <a:lnTo>
                          <a:pt x="1967" y="10148"/>
                        </a:lnTo>
                        <a:lnTo>
                          <a:pt x="1946" y="10274"/>
                        </a:lnTo>
                        <a:lnTo>
                          <a:pt x="1967" y="10295"/>
                        </a:lnTo>
                        <a:lnTo>
                          <a:pt x="2030" y="10148"/>
                        </a:lnTo>
                        <a:lnTo>
                          <a:pt x="2114" y="10106"/>
                        </a:lnTo>
                        <a:lnTo>
                          <a:pt x="2135" y="10190"/>
                        </a:lnTo>
                        <a:lnTo>
                          <a:pt x="2239" y="10148"/>
                        </a:lnTo>
                        <a:lnTo>
                          <a:pt x="2323" y="10148"/>
                        </a:lnTo>
                        <a:lnTo>
                          <a:pt x="2490" y="10002"/>
                        </a:lnTo>
                        <a:lnTo>
                          <a:pt x="2595" y="10002"/>
                        </a:lnTo>
                        <a:lnTo>
                          <a:pt x="2825" y="9855"/>
                        </a:lnTo>
                        <a:lnTo>
                          <a:pt x="2867" y="9792"/>
                        </a:lnTo>
                        <a:lnTo>
                          <a:pt x="3014" y="9855"/>
                        </a:lnTo>
                        <a:lnTo>
                          <a:pt x="3118" y="9834"/>
                        </a:lnTo>
                        <a:lnTo>
                          <a:pt x="3223" y="9688"/>
                        </a:lnTo>
                        <a:lnTo>
                          <a:pt x="3244" y="9751"/>
                        </a:lnTo>
                        <a:lnTo>
                          <a:pt x="3202" y="9855"/>
                        </a:lnTo>
                        <a:lnTo>
                          <a:pt x="3244" y="9876"/>
                        </a:lnTo>
                        <a:lnTo>
                          <a:pt x="3306" y="9751"/>
                        </a:lnTo>
                        <a:lnTo>
                          <a:pt x="3348" y="9772"/>
                        </a:lnTo>
                        <a:lnTo>
                          <a:pt x="3306" y="9646"/>
                        </a:lnTo>
                        <a:lnTo>
                          <a:pt x="3348" y="9583"/>
                        </a:lnTo>
                        <a:lnTo>
                          <a:pt x="3411" y="9688"/>
                        </a:lnTo>
                        <a:lnTo>
                          <a:pt x="3453" y="9688"/>
                        </a:lnTo>
                        <a:lnTo>
                          <a:pt x="3495" y="9625"/>
                        </a:lnTo>
                        <a:lnTo>
                          <a:pt x="3537" y="9751"/>
                        </a:lnTo>
                        <a:lnTo>
                          <a:pt x="3620" y="9730"/>
                        </a:lnTo>
                        <a:lnTo>
                          <a:pt x="3620" y="9646"/>
                        </a:lnTo>
                        <a:lnTo>
                          <a:pt x="3662" y="9667"/>
                        </a:lnTo>
                        <a:lnTo>
                          <a:pt x="3704" y="9730"/>
                        </a:lnTo>
                        <a:lnTo>
                          <a:pt x="3767" y="9646"/>
                        </a:lnTo>
                        <a:lnTo>
                          <a:pt x="3934" y="9625"/>
                        </a:lnTo>
                        <a:lnTo>
                          <a:pt x="4018" y="9688"/>
                        </a:lnTo>
                        <a:lnTo>
                          <a:pt x="4206" y="9667"/>
                        </a:lnTo>
                        <a:lnTo>
                          <a:pt x="4206" y="9625"/>
                        </a:lnTo>
                        <a:lnTo>
                          <a:pt x="4143" y="9562"/>
                        </a:lnTo>
                        <a:lnTo>
                          <a:pt x="4206" y="9541"/>
                        </a:lnTo>
                        <a:lnTo>
                          <a:pt x="4269" y="9562"/>
                        </a:lnTo>
                        <a:lnTo>
                          <a:pt x="4311" y="9646"/>
                        </a:lnTo>
                        <a:lnTo>
                          <a:pt x="4415" y="9667"/>
                        </a:lnTo>
                        <a:lnTo>
                          <a:pt x="4457" y="9562"/>
                        </a:lnTo>
                        <a:lnTo>
                          <a:pt x="4436" y="9416"/>
                        </a:lnTo>
                        <a:lnTo>
                          <a:pt x="4687" y="9144"/>
                        </a:lnTo>
                        <a:lnTo>
                          <a:pt x="4876" y="9123"/>
                        </a:lnTo>
                        <a:lnTo>
                          <a:pt x="5043" y="8872"/>
                        </a:lnTo>
                        <a:lnTo>
                          <a:pt x="5190" y="8621"/>
                        </a:lnTo>
                        <a:lnTo>
                          <a:pt x="5315" y="8349"/>
                        </a:lnTo>
                        <a:lnTo>
                          <a:pt x="5566" y="7951"/>
                        </a:lnTo>
                        <a:lnTo>
                          <a:pt x="5713" y="7533"/>
                        </a:lnTo>
                        <a:lnTo>
                          <a:pt x="5692" y="7344"/>
                        </a:lnTo>
                        <a:lnTo>
                          <a:pt x="5420" y="7051"/>
                        </a:lnTo>
                        <a:lnTo>
                          <a:pt x="5273" y="7010"/>
                        </a:lnTo>
                        <a:lnTo>
                          <a:pt x="5001" y="6633"/>
                        </a:lnTo>
                        <a:lnTo>
                          <a:pt x="5064" y="6466"/>
                        </a:lnTo>
                        <a:lnTo>
                          <a:pt x="5169" y="6298"/>
                        </a:lnTo>
                        <a:lnTo>
                          <a:pt x="5169" y="6110"/>
                        </a:lnTo>
                        <a:lnTo>
                          <a:pt x="4980" y="5984"/>
                        </a:lnTo>
                        <a:lnTo>
                          <a:pt x="4938" y="5859"/>
                        </a:lnTo>
                        <a:lnTo>
                          <a:pt x="4938" y="5650"/>
                        </a:lnTo>
                        <a:lnTo>
                          <a:pt x="4980" y="5587"/>
                        </a:lnTo>
                        <a:lnTo>
                          <a:pt x="4938" y="5482"/>
                        </a:lnTo>
                        <a:lnTo>
                          <a:pt x="4792" y="5461"/>
                        </a:lnTo>
                        <a:lnTo>
                          <a:pt x="4729" y="5357"/>
                        </a:lnTo>
                        <a:lnTo>
                          <a:pt x="4729" y="5168"/>
                        </a:lnTo>
                        <a:lnTo>
                          <a:pt x="4792" y="5064"/>
                        </a:lnTo>
                        <a:lnTo>
                          <a:pt x="4687" y="5043"/>
                        </a:lnTo>
                        <a:lnTo>
                          <a:pt x="4687" y="4938"/>
                        </a:lnTo>
                        <a:lnTo>
                          <a:pt x="4729" y="4582"/>
                        </a:lnTo>
                        <a:lnTo>
                          <a:pt x="4834" y="4541"/>
                        </a:lnTo>
                        <a:lnTo>
                          <a:pt x="4562" y="3955"/>
                        </a:lnTo>
                        <a:lnTo>
                          <a:pt x="4332" y="3494"/>
                        </a:lnTo>
                        <a:lnTo>
                          <a:pt x="4269" y="3348"/>
                        </a:lnTo>
                        <a:lnTo>
                          <a:pt x="4143" y="3181"/>
                        </a:lnTo>
                        <a:lnTo>
                          <a:pt x="4248" y="2929"/>
                        </a:lnTo>
                        <a:lnTo>
                          <a:pt x="4353" y="2741"/>
                        </a:lnTo>
                        <a:lnTo>
                          <a:pt x="4415" y="2553"/>
                        </a:lnTo>
                        <a:lnTo>
                          <a:pt x="4332" y="2490"/>
                        </a:lnTo>
                        <a:lnTo>
                          <a:pt x="4060" y="2323"/>
                        </a:lnTo>
                        <a:lnTo>
                          <a:pt x="4018" y="2218"/>
                        </a:lnTo>
                        <a:lnTo>
                          <a:pt x="3934" y="2093"/>
                        </a:lnTo>
                        <a:lnTo>
                          <a:pt x="3767" y="2009"/>
                        </a:lnTo>
                        <a:lnTo>
                          <a:pt x="3704" y="2009"/>
                        </a:lnTo>
                        <a:lnTo>
                          <a:pt x="3599" y="1758"/>
                        </a:lnTo>
                        <a:lnTo>
                          <a:pt x="3516" y="1653"/>
                        </a:lnTo>
                        <a:lnTo>
                          <a:pt x="3558" y="1465"/>
                        </a:lnTo>
                        <a:lnTo>
                          <a:pt x="3599" y="1297"/>
                        </a:lnTo>
                        <a:lnTo>
                          <a:pt x="3495" y="1277"/>
                        </a:lnTo>
                        <a:lnTo>
                          <a:pt x="3599" y="1235"/>
                        </a:lnTo>
                        <a:lnTo>
                          <a:pt x="3746" y="1172"/>
                        </a:lnTo>
                        <a:lnTo>
                          <a:pt x="3725" y="942"/>
                        </a:lnTo>
                        <a:lnTo>
                          <a:pt x="3830" y="774"/>
                        </a:lnTo>
                        <a:lnTo>
                          <a:pt x="3850" y="649"/>
                        </a:lnTo>
                        <a:lnTo>
                          <a:pt x="3746" y="523"/>
                        </a:lnTo>
                        <a:lnTo>
                          <a:pt x="3725" y="419"/>
                        </a:lnTo>
                        <a:lnTo>
                          <a:pt x="3537" y="398"/>
                        </a:lnTo>
                        <a:lnTo>
                          <a:pt x="3411" y="335"/>
                        </a:lnTo>
                        <a:lnTo>
                          <a:pt x="3327" y="251"/>
                        </a:lnTo>
                        <a:lnTo>
                          <a:pt x="3202" y="84"/>
                        </a:lnTo>
                        <a:lnTo>
                          <a:pt x="309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9"/>
                <p:cNvGrpSpPr/>
                <p:nvPr/>
              </p:nvGrpSpPr>
              <p:grpSpPr>
                <a:xfrm>
                  <a:off x="1397225" y="1637375"/>
                  <a:ext cx="1401575" cy="1222050"/>
                  <a:chOff x="1397225" y="1637375"/>
                  <a:chExt cx="1401575" cy="1222050"/>
                </a:xfrm>
              </p:grpSpPr>
              <p:sp>
                <p:nvSpPr>
                  <p:cNvPr id="538" name="Google Shape;538;p39"/>
                  <p:cNvSpPr/>
                  <p:nvPr/>
                </p:nvSpPr>
                <p:spPr>
                  <a:xfrm>
                    <a:off x="2050925" y="2362200"/>
                    <a:ext cx="747875" cy="497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15" h="19889" extrusionOk="0">
                        <a:moveTo>
                          <a:pt x="107" y="1186"/>
                        </a:moveTo>
                        <a:lnTo>
                          <a:pt x="0" y="0"/>
                        </a:lnTo>
                        <a:lnTo>
                          <a:pt x="15577" y="1563"/>
                        </a:lnTo>
                        <a:lnTo>
                          <a:pt x="26519" y="5336"/>
                        </a:lnTo>
                        <a:lnTo>
                          <a:pt x="27435" y="5444"/>
                        </a:lnTo>
                        <a:lnTo>
                          <a:pt x="28783" y="4420"/>
                        </a:lnTo>
                        <a:lnTo>
                          <a:pt x="29753" y="4527"/>
                        </a:lnTo>
                        <a:lnTo>
                          <a:pt x="29915" y="6198"/>
                        </a:lnTo>
                        <a:lnTo>
                          <a:pt x="26465" y="6899"/>
                        </a:lnTo>
                        <a:lnTo>
                          <a:pt x="11157" y="16062"/>
                        </a:lnTo>
                        <a:lnTo>
                          <a:pt x="10295" y="18649"/>
                        </a:lnTo>
                        <a:lnTo>
                          <a:pt x="10295" y="19889"/>
                        </a:lnTo>
                        <a:lnTo>
                          <a:pt x="2803" y="15846"/>
                        </a:lnTo>
                        <a:lnTo>
                          <a:pt x="1347" y="14876"/>
                        </a:lnTo>
                        <a:lnTo>
                          <a:pt x="0" y="14607"/>
                        </a:lnTo>
                        <a:lnTo>
                          <a:pt x="916" y="11642"/>
                        </a:lnTo>
                        <a:lnTo>
                          <a:pt x="1725" y="38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39" name="Google Shape;539;p39"/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0" name="Google Shape;540;p39"/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</p:sp>
            <p:grpSp>
              <p:nvGrpSpPr>
                <p:cNvPr id="541" name="Google Shape;541;p39"/>
                <p:cNvGrpSpPr/>
                <p:nvPr/>
              </p:nvGrpSpPr>
              <p:grpSpPr>
                <a:xfrm>
                  <a:off x="2680375" y="3423800"/>
                  <a:ext cx="182975" cy="761050"/>
                  <a:chOff x="2680375" y="3423800"/>
                  <a:chExt cx="182975" cy="761050"/>
                </a:xfrm>
              </p:grpSpPr>
              <p:sp>
                <p:nvSpPr>
                  <p:cNvPr id="542" name="Google Shape;542;p39"/>
                  <p:cNvSpPr/>
                  <p:nvPr/>
                </p:nvSpPr>
                <p:spPr>
                  <a:xfrm>
                    <a:off x="2698650" y="3423800"/>
                    <a:ext cx="164700" cy="70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8" h="28155" extrusionOk="0">
                        <a:moveTo>
                          <a:pt x="319" y="4568"/>
                        </a:moveTo>
                        <a:lnTo>
                          <a:pt x="107" y="1274"/>
                        </a:lnTo>
                        <a:lnTo>
                          <a:pt x="319" y="0"/>
                        </a:lnTo>
                        <a:lnTo>
                          <a:pt x="6588" y="4356"/>
                        </a:lnTo>
                        <a:lnTo>
                          <a:pt x="4994" y="7331"/>
                        </a:lnTo>
                        <a:lnTo>
                          <a:pt x="1913" y="16149"/>
                        </a:lnTo>
                        <a:lnTo>
                          <a:pt x="2656" y="24330"/>
                        </a:lnTo>
                        <a:lnTo>
                          <a:pt x="4144" y="28155"/>
                        </a:lnTo>
                        <a:lnTo>
                          <a:pt x="1700" y="27836"/>
                        </a:lnTo>
                        <a:lnTo>
                          <a:pt x="532" y="25605"/>
                        </a:lnTo>
                        <a:lnTo>
                          <a:pt x="1063" y="22736"/>
                        </a:lnTo>
                        <a:lnTo>
                          <a:pt x="0" y="17530"/>
                        </a:lnTo>
                        <a:lnTo>
                          <a:pt x="638" y="14024"/>
                        </a:lnTo>
                        <a:lnTo>
                          <a:pt x="213" y="11793"/>
                        </a:lnTo>
                        <a:lnTo>
                          <a:pt x="744" y="775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43" name="Google Shape;543;p39"/>
                  <p:cNvSpPr/>
                  <p:nvPr/>
                </p:nvSpPr>
                <p:spPr>
                  <a:xfrm>
                    <a:off x="2680375" y="3510050"/>
                    <a:ext cx="137075" cy="67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3" h="26992" extrusionOk="0">
                        <a:moveTo>
                          <a:pt x="984" y="23016"/>
                        </a:moveTo>
                        <a:lnTo>
                          <a:pt x="984" y="23121"/>
                        </a:lnTo>
                        <a:lnTo>
                          <a:pt x="1026" y="23058"/>
                        </a:lnTo>
                        <a:lnTo>
                          <a:pt x="1088" y="23016"/>
                        </a:lnTo>
                        <a:close/>
                        <a:moveTo>
                          <a:pt x="1047" y="0"/>
                        </a:moveTo>
                        <a:lnTo>
                          <a:pt x="984" y="105"/>
                        </a:lnTo>
                        <a:lnTo>
                          <a:pt x="963" y="209"/>
                        </a:lnTo>
                        <a:lnTo>
                          <a:pt x="1068" y="314"/>
                        </a:lnTo>
                        <a:lnTo>
                          <a:pt x="1005" y="419"/>
                        </a:lnTo>
                        <a:lnTo>
                          <a:pt x="900" y="502"/>
                        </a:lnTo>
                        <a:lnTo>
                          <a:pt x="837" y="461"/>
                        </a:lnTo>
                        <a:lnTo>
                          <a:pt x="691" y="544"/>
                        </a:lnTo>
                        <a:lnTo>
                          <a:pt x="565" y="628"/>
                        </a:lnTo>
                        <a:lnTo>
                          <a:pt x="628" y="670"/>
                        </a:lnTo>
                        <a:lnTo>
                          <a:pt x="628" y="837"/>
                        </a:lnTo>
                        <a:lnTo>
                          <a:pt x="586" y="963"/>
                        </a:lnTo>
                        <a:lnTo>
                          <a:pt x="628" y="1130"/>
                        </a:lnTo>
                        <a:lnTo>
                          <a:pt x="733" y="1549"/>
                        </a:lnTo>
                        <a:lnTo>
                          <a:pt x="733" y="1695"/>
                        </a:lnTo>
                        <a:lnTo>
                          <a:pt x="691" y="1800"/>
                        </a:lnTo>
                        <a:lnTo>
                          <a:pt x="649" y="1883"/>
                        </a:lnTo>
                        <a:lnTo>
                          <a:pt x="691" y="2093"/>
                        </a:lnTo>
                        <a:lnTo>
                          <a:pt x="775" y="2302"/>
                        </a:lnTo>
                        <a:lnTo>
                          <a:pt x="858" y="2490"/>
                        </a:lnTo>
                        <a:lnTo>
                          <a:pt x="858" y="2762"/>
                        </a:lnTo>
                        <a:lnTo>
                          <a:pt x="837" y="2846"/>
                        </a:lnTo>
                        <a:lnTo>
                          <a:pt x="796" y="2909"/>
                        </a:lnTo>
                        <a:lnTo>
                          <a:pt x="837" y="3327"/>
                        </a:lnTo>
                        <a:lnTo>
                          <a:pt x="837" y="3432"/>
                        </a:lnTo>
                        <a:lnTo>
                          <a:pt x="754" y="3474"/>
                        </a:lnTo>
                        <a:lnTo>
                          <a:pt x="670" y="3536"/>
                        </a:lnTo>
                        <a:lnTo>
                          <a:pt x="670" y="3766"/>
                        </a:lnTo>
                        <a:lnTo>
                          <a:pt x="691" y="3829"/>
                        </a:lnTo>
                        <a:lnTo>
                          <a:pt x="775" y="3766"/>
                        </a:lnTo>
                        <a:lnTo>
                          <a:pt x="837" y="3829"/>
                        </a:lnTo>
                        <a:lnTo>
                          <a:pt x="754" y="3892"/>
                        </a:lnTo>
                        <a:lnTo>
                          <a:pt x="754" y="4499"/>
                        </a:lnTo>
                        <a:lnTo>
                          <a:pt x="837" y="4729"/>
                        </a:lnTo>
                        <a:lnTo>
                          <a:pt x="858" y="4917"/>
                        </a:lnTo>
                        <a:lnTo>
                          <a:pt x="837" y="5064"/>
                        </a:lnTo>
                        <a:lnTo>
                          <a:pt x="733" y="5231"/>
                        </a:lnTo>
                        <a:lnTo>
                          <a:pt x="733" y="5399"/>
                        </a:lnTo>
                        <a:lnTo>
                          <a:pt x="837" y="5566"/>
                        </a:lnTo>
                        <a:lnTo>
                          <a:pt x="796" y="5712"/>
                        </a:lnTo>
                        <a:lnTo>
                          <a:pt x="796" y="5984"/>
                        </a:lnTo>
                        <a:lnTo>
                          <a:pt x="754" y="6089"/>
                        </a:lnTo>
                        <a:lnTo>
                          <a:pt x="754" y="6256"/>
                        </a:lnTo>
                        <a:lnTo>
                          <a:pt x="775" y="6340"/>
                        </a:lnTo>
                        <a:lnTo>
                          <a:pt x="775" y="6403"/>
                        </a:lnTo>
                        <a:lnTo>
                          <a:pt x="670" y="6570"/>
                        </a:lnTo>
                        <a:lnTo>
                          <a:pt x="670" y="6717"/>
                        </a:lnTo>
                        <a:lnTo>
                          <a:pt x="628" y="6821"/>
                        </a:lnTo>
                        <a:lnTo>
                          <a:pt x="649" y="7010"/>
                        </a:lnTo>
                        <a:lnTo>
                          <a:pt x="628" y="7093"/>
                        </a:lnTo>
                        <a:lnTo>
                          <a:pt x="524" y="7303"/>
                        </a:lnTo>
                        <a:lnTo>
                          <a:pt x="524" y="7407"/>
                        </a:lnTo>
                        <a:lnTo>
                          <a:pt x="628" y="7554"/>
                        </a:lnTo>
                        <a:lnTo>
                          <a:pt x="649" y="7721"/>
                        </a:lnTo>
                        <a:lnTo>
                          <a:pt x="733" y="7826"/>
                        </a:lnTo>
                        <a:lnTo>
                          <a:pt x="649" y="7867"/>
                        </a:lnTo>
                        <a:lnTo>
                          <a:pt x="586" y="8014"/>
                        </a:lnTo>
                        <a:lnTo>
                          <a:pt x="670" y="8119"/>
                        </a:lnTo>
                        <a:lnTo>
                          <a:pt x="586" y="8202"/>
                        </a:lnTo>
                        <a:lnTo>
                          <a:pt x="524" y="8244"/>
                        </a:lnTo>
                        <a:lnTo>
                          <a:pt x="524" y="8391"/>
                        </a:lnTo>
                        <a:lnTo>
                          <a:pt x="544" y="8537"/>
                        </a:lnTo>
                        <a:lnTo>
                          <a:pt x="544" y="8663"/>
                        </a:lnTo>
                        <a:lnTo>
                          <a:pt x="670" y="8997"/>
                        </a:lnTo>
                        <a:lnTo>
                          <a:pt x="670" y="9186"/>
                        </a:lnTo>
                        <a:lnTo>
                          <a:pt x="628" y="9228"/>
                        </a:lnTo>
                        <a:lnTo>
                          <a:pt x="628" y="9332"/>
                        </a:lnTo>
                        <a:lnTo>
                          <a:pt x="754" y="9520"/>
                        </a:lnTo>
                        <a:lnTo>
                          <a:pt x="754" y="9730"/>
                        </a:lnTo>
                        <a:lnTo>
                          <a:pt x="733" y="9855"/>
                        </a:lnTo>
                        <a:lnTo>
                          <a:pt x="733" y="9918"/>
                        </a:lnTo>
                        <a:lnTo>
                          <a:pt x="754" y="10023"/>
                        </a:lnTo>
                        <a:lnTo>
                          <a:pt x="733" y="10106"/>
                        </a:lnTo>
                        <a:lnTo>
                          <a:pt x="691" y="10211"/>
                        </a:lnTo>
                        <a:lnTo>
                          <a:pt x="733" y="10253"/>
                        </a:lnTo>
                        <a:lnTo>
                          <a:pt x="858" y="10441"/>
                        </a:lnTo>
                        <a:lnTo>
                          <a:pt x="879" y="10546"/>
                        </a:lnTo>
                        <a:lnTo>
                          <a:pt x="837" y="10650"/>
                        </a:lnTo>
                        <a:lnTo>
                          <a:pt x="754" y="10692"/>
                        </a:lnTo>
                        <a:lnTo>
                          <a:pt x="670" y="10860"/>
                        </a:lnTo>
                        <a:lnTo>
                          <a:pt x="670" y="10901"/>
                        </a:lnTo>
                        <a:lnTo>
                          <a:pt x="733" y="10964"/>
                        </a:lnTo>
                        <a:lnTo>
                          <a:pt x="670" y="11090"/>
                        </a:lnTo>
                        <a:lnTo>
                          <a:pt x="586" y="11173"/>
                        </a:lnTo>
                        <a:lnTo>
                          <a:pt x="586" y="11278"/>
                        </a:lnTo>
                        <a:lnTo>
                          <a:pt x="565" y="11466"/>
                        </a:lnTo>
                        <a:lnTo>
                          <a:pt x="524" y="11571"/>
                        </a:lnTo>
                        <a:lnTo>
                          <a:pt x="524" y="11676"/>
                        </a:lnTo>
                        <a:lnTo>
                          <a:pt x="482" y="11717"/>
                        </a:lnTo>
                        <a:lnTo>
                          <a:pt x="482" y="11843"/>
                        </a:lnTo>
                        <a:lnTo>
                          <a:pt x="419" y="11927"/>
                        </a:lnTo>
                        <a:lnTo>
                          <a:pt x="419" y="11989"/>
                        </a:lnTo>
                        <a:lnTo>
                          <a:pt x="461" y="12052"/>
                        </a:lnTo>
                        <a:lnTo>
                          <a:pt x="377" y="12157"/>
                        </a:lnTo>
                        <a:lnTo>
                          <a:pt x="377" y="12324"/>
                        </a:lnTo>
                        <a:lnTo>
                          <a:pt x="377" y="12429"/>
                        </a:lnTo>
                        <a:lnTo>
                          <a:pt x="314" y="12471"/>
                        </a:lnTo>
                        <a:lnTo>
                          <a:pt x="314" y="12575"/>
                        </a:lnTo>
                        <a:lnTo>
                          <a:pt x="272" y="12659"/>
                        </a:lnTo>
                        <a:lnTo>
                          <a:pt x="272" y="12743"/>
                        </a:lnTo>
                        <a:lnTo>
                          <a:pt x="314" y="12847"/>
                        </a:lnTo>
                        <a:lnTo>
                          <a:pt x="314" y="12952"/>
                        </a:lnTo>
                        <a:lnTo>
                          <a:pt x="231" y="13057"/>
                        </a:lnTo>
                        <a:lnTo>
                          <a:pt x="147" y="13057"/>
                        </a:lnTo>
                        <a:lnTo>
                          <a:pt x="63" y="12994"/>
                        </a:lnTo>
                        <a:lnTo>
                          <a:pt x="0" y="13015"/>
                        </a:lnTo>
                        <a:lnTo>
                          <a:pt x="0" y="13098"/>
                        </a:lnTo>
                        <a:lnTo>
                          <a:pt x="21" y="13224"/>
                        </a:lnTo>
                        <a:lnTo>
                          <a:pt x="21" y="13412"/>
                        </a:lnTo>
                        <a:lnTo>
                          <a:pt x="105" y="13517"/>
                        </a:lnTo>
                        <a:lnTo>
                          <a:pt x="231" y="13621"/>
                        </a:lnTo>
                        <a:lnTo>
                          <a:pt x="252" y="13747"/>
                        </a:lnTo>
                        <a:lnTo>
                          <a:pt x="231" y="13914"/>
                        </a:lnTo>
                        <a:lnTo>
                          <a:pt x="398" y="14228"/>
                        </a:lnTo>
                        <a:lnTo>
                          <a:pt x="440" y="14312"/>
                        </a:lnTo>
                        <a:lnTo>
                          <a:pt x="524" y="14375"/>
                        </a:lnTo>
                        <a:lnTo>
                          <a:pt x="524" y="14563"/>
                        </a:lnTo>
                        <a:lnTo>
                          <a:pt x="461" y="14835"/>
                        </a:lnTo>
                        <a:lnTo>
                          <a:pt x="419" y="14856"/>
                        </a:lnTo>
                        <a:lnTo>
                          <a:pt x="440" y="14940"/>
                        </a:lnTo>
                        <a:lnTo>
                          <a:pt x="419" y="15002"/>
                        </a:lnTo>
                        <a:lnTo>
                          <a:pt x="356" y="14982"/>
                        </a:lnTo>
                        <a:lnTo>
                          <a:pt x="314" y="14982"/>
                        </a:lnTo>
                        <a:lnTo>
                          <a:pt x="272" y="15086"/>
                        </a:lnTo>
                        <a:lnTo>
                          <a:pt x="314" y="15191"/>
                        </a:lnTo>
                        <a:lnTo>
                          <a:pt x="377" y="15254"/>
                        </a:lnTo>
                        <a:lnTo>
                          <a:pt x="335" y="15484"/>
                        </a:lnTo>
                        <a:lnTo>
                          <a:pt x="356" y="15588"/>
                        </a:lnTo>
                        <a:lnTo>
                          <a:pt x="314" y="15672"/>
                        </a:lnTo>
                        <a:lnTo>
                          <a:pt x="356" y="15714"/>
                        </a:lnTo>
                        <a:lnTo>
                          <a:pt x="335" y="15798"/>
                        </a:lnTo>
                        <a:lnTo>
                          <a:pt x="314" y="15818"/>
                        </a:lnTo>
                        <a:lnTo>
                          <a:pt x="335" y="15881"/>
                        </a:lnTo>
                        <a:lnTo>
                          <a:pt x="524" y="16153"/>
                        </a:lnTo>
                        <a:lnTo>
                          <a:pt x="565" y="16216"/>
                        </a:lnTo>
                        <a:lnTo>
                          <a:pt x="565" y="16362"/>
                        </a:lnTo>
                        <a:lnTo>
                          <a:pt x="524" y="16342"/>
                        </a:lnTo>
                        <a:lnTo>
                          <a:pt x="377" y="16342"/>
                        </a:lnTo>
                        <a:lnTo>
                          <a:pt x="314" y="16425"/>
                        </a:lnTo>
                        <a:lnTo>
                          <a:pt x="314" y="16467"/>
                        </a:lnTo>
                        <a:lnTo>
                          <a:pt x="356" y="16530"/>
                        </a:lnTo>
                        <a:lnTo>
                          <a:pt x="356" y="16614"/>
                        </a:lnTo>
                        <a:lnTo>
                          <a:pt x="314" y="16655"/>
                        </a:lnTo>
                        <a:lnTo>
                          <a:pt x="272" y="16739"/>
                        </a:lnTo>
                        <a:lnTo>
                          <a:pt x="314" y="16823"/>
                        </a:lnTo>
                        <a:lnTo>
                          <a:pt x="335" y="16844"/>
                        </a:lnTo>
                        <a:lnTo>
                          <a:pt x="377" y="16969"/>
                        </a:lnTo>
                        <a:lnTo>
                          <a:pt x="419" y="17304"/>
                        </a:lnTo>
                        <a:lnTo>
                          <a:pt x="356" y="17451"/>
                        </a:lnTo>
                        <a:lnTo>
                          <a:pt x="482" y="17492"/>
                        </a:lnTo>
                        <a:lnTo>
                          <a:pt x="670" y="17471"/>
                        </a:lnTo>
                        <a:lnTo>
                          <a:pt x="670" y="17409"/>
                        </a:lnTo>
                        <a:lnTo>
                          <a:pt x="670" y="17283"/>
                        </a:lnTo>
                        <a:lnTo>
                          <a:pt x="733" y="17199"/>
                        </a:lnTo>
                        <a:lnTo>
                          <a:pt x="837" y="17241"/>
                        </a:lnTo>
                        <a:lnTo>
                          <a:pt x="858" y="17199"/>
                        </a:lnTo>
                        <a:lnTo>
                          <a:pt x="733" y="17095"/>
                        </a:lnTo>
                        <a:lnTo>
                          <a:pt x="775" y="17053"/>
                        </a:lnTo>
                        <a:lnTo>
                          <a:pt x="649" y="16927"/>
                        </a:lnTo>
                        <a:lnTo>
                          <a:pt x="649" y="16844"/>
                        </a:lnTo>
                        <a:lnTo>
                          <a:pt x="733" y="16844"/>
                        </a:lnTo>
                        <a:lnTo>
                          <a:pt x="837" y="16886"/>
                        </a:lnTo>
                        <a:lnTo>
                          <a:pt x="837" y="16865"/>
                        </a:lnTo>
                        <a:lnTo>
                          <a:pt x="775" y="16823"/>
                        </a:lnTo>
                        <a:lnTo>
                          <a:pt x="649" y="16718"/>
                        </a:lnTo>
                        <a:lnTo>
                          <a:pt x="775" y="16739"/>
                        </a:lnTo>
                        <a:lnTo>
                          <a:pt x="775" y="16634"/>
                        </a:lnTo>
                        <a:lnTo>
                          <a:pt x="754" y="16572"/>
                        </a:lnTo>
                        <a:lnTo>
                          <a:pt x="754" y="16425"/>
                        </a:lnTo>
                        <a:lnTo>
                          <a:pt x="733" y="16362"/>
                        </a:lnTo>
                        <a:cubicBezTo>
                          <a:pt x="733" y="16321"/>
                          <a:pt x="754" y="16258"/>
                          <a:pt x="775" y="16237"/>
                        </a:cubicBezTo>
                        <a:lnTo>
                          <a:pt x="837" y="16258"/>
                        </a:lnTo>
                        <a:lnTo>
                          <a:pt x="879" y="16237"/>
                        </a:lnTo>
                        <a:cubicBezTo>
                          <a:pt x="879" y="16342"/>
                          <a:pt x="900" y="16467"/>
                          <a:pt x="900" y="16572"/>
                        </a:cubicBezTo>
                        <a:lnTo>
                          <a:pt x="1068" y="17764"/>
                        </a:lnTo>
                        <a:lnTo>
                          <a:pt x="1047" y="17785"/>
                        </a:lnTo>
                        <a:lnTo>
                          <a:pt x="1068" y="17869"/>
                        </a:lnTo>
                        <a:lnTo>
                          <a:pt x="1068" y="18036"/>
                        </a:lnTo>
                        <a:lnTo>
                          <a:pt x="1005" y="18078"/>
                        </a:lnTo>
                        <a:lnTo>
                          <a:pt x="1047" y="18120"/>
                        </a:lnTo>
                        <a:lnTo>
                          <a:pt x="1047" y="18287"/>
                        </a:lnTo>
                        <a:lnTo>
                          <a:pt x="1005" y="18350"/>
                        </a:lnTo>
                        <a:lnTo>
                          <a:pt x="1047" y="18434"/>
                        </a:lnTo>
                        <a:lnTo>
                          <a:pt x="1047" y="18455"/>
                        </a:lnTo>
                        <a:cubicBezTo>
                          <a:pt x="1047" y="18643"/>
                          <a:pt x="1005" y="18852"/>
                          <a:pt x="963" y="19041"/>
                        </a:cubicBezTo>
                        <a:cubicBezTo>
                          <a:pt x="921" y="19187"/>
                          <a:pt x="900" y="19334"/>
                          <a:pt x="858" y="19459"/>
                        </a:cubicBezTo>
                        <a:lnTo>
                          <a:pt x="796" y="19480"/>
                        </a:lnTo>
                        <a:lnTo>
                          <a:pt x="691" y="19564"/>
                        </a:lnTo>
                        <a:lnTo>
                          <a:pt x="649" y="19564"/>
                        </a:lnTo>
                        <a:lnTo>
                          <a:pt x="649" y="19501"/>
                        </a:lnTo>
                        <a:lnTo>
                          <a:pt x="754" y="19480"/>
                        </a:lnTo>
                        <a:lnTo>
                          <a:pt x="837" y="19438"/>
                        </a:lnTo>
                        <a:lnTo>
                          <a:pt x="837" y="19271"/>
                        </a:lnTo>
                        <a:lnTo>
                          <a:pt x="775" y="19250"/>
                        </a:lnTo>
                        <a:lnTo>
                          <a:pt x="670" y="19292"/>
                        </a:lnTo>
                        <a:lnTo>
                          <a:pt x="461" y="19292"/>
                        </a:lnTo>
                        <a:lnTo>
                          <a:pt x="377" y="19271"/>
                        </a:lnTo>
                        <a:lnTo>
                          <a:pt x="293" y="19292"/>
                        </a:lnTo>
                        <a:lnTo>
                          <a:pt x="293" y="19375"/>
                        </a:lnTo>
                        <a:lnTo>
                          <a:pt x="356" y="19501"/>
                        </a:lnTo>
                        <a:lnTo>
                          <a:pt x="398" y="19501"/>
                        </a:lnTo>
                        <a:lnTo>
                          <a:pt x="440" y="19585"/>
                        </a:lnTo>
                        <a:lnTo>
                          <a:pt x="356" y="19585"/>
                        </a:lnTo>
                        <a:lnTo>
                          <a:pt x="335" y="19689"/>
                        </a:lnTo>
                        <a:lnTo>
                          <a:pt x="252" y="19752"/>
                        </a:lnTo>
                        <a:lnTo>
                          <a:pt x="189" y="19857"/>
                        </a:lnTo>
                        <a:lnTo>
                          <a:pt x="42" y="19919"/>
                        </a:lnTo>
                        <a:lnTo>
                          <a:pt x="42" y="20003"/>
                        </a:lnTo>
                        <a:lnTo>
                          <a:pt x="189" y="20192"/>
                        </a:lnTo>
                        <a:lnTo>
                          <a:pt x="272" y="20192"/>
                        </a:lnTo>
                        <a:lnTo>
                          <a:pt x="335" y="20129"/>
                        </a:lnTo>
                        <a:lnTo>
                          <a:pt x="335" y="20066"/>
                        </a:lnTo>
                        <a:lnTo>
                          <a:pt x="231" y="20024"/>
                        </a:lnTo>
                        <a:lnTo>
                          <a:pt x="231" y="19982"/>
                        </a:lnTo>
                        <a:lnTo>
                          <a:pt x="272" y="19878"/>
                        </a:lnTo>
                        <a:lnTo>
                          <a:pt x="440" y="19878"/>
                        </a:lnTo>
                        <a:lnTo>
                          <a:pt x="461" y="19857"/>
                        </a:lnTo>
                        <a:lnTo>
                          <a:pt x="482" y="19982"/>
                        </a:lnTo>
                        <a:lnTo>
                          <a:pt x="586" y="20066"/>
                        </a:lnTo>
                        <a:lnTo>
                          <a:pt x="712" y="20066"/>
                        </a:lnTo>
                        <a:lnTo>
                          <a:pt x="754" y="20003"/>
                        </a:lnTo>
                        <a:lnTo>
                          <a:pt x="754" y="20003"/>
                        </a:lnTo>
                        <a:cubicBezTo>
                          <a:pt x="670" y="20317"/>
                          <a:pt x="649" y="20631"/>
                          <a:pt x="649" y="20924"/>
                        </a:cubicBezTo>
                        <a:lnTo>
                          <a:pt x="586" y="20966"/>
                        </a:lnTo>
                        <a:lnTo>
                          <a:pt x="649" y="21008"/>
                        </a:lnTo>
                        <a:lnTo>
                          <a:pt x="649" y="21154"/>
                        </a:lnTo>
                        <a:lnTo>
                          <a:pt x="565" y="21028"/>
                        </a:lnTo>
                        <a:lnTo>
                          <a:pt x="461" y="21008"/>
                        </a:lnTo>
                        <a:lnTo>
                          <a:pt x="440" y="21049"/>
                        </a:lnTo>
                        <a:lnTo>
                          <a:pt x="440" y="21133"/>
                        </a:lnTo>
                        <a:lnTo>
                          <a:pt x="461" y="21259"/>
                        </a:lnTo>
                        <a:lnTo>
                          <a:pt x="565" y="21280"/>
                        </a:lnTo>
                        <a:lnTo>
                          <a:pt x="649" y="21342"/>
                        </a:lnTo>
                        <a:lnTo>
                          <a:pt x="649" y="21384"/>
                        </a:lnTo>
                        <a:lnTo>
                          <a:pt x="691" y="21552"/>
                        </a:lnTo>
                        <a:lnTo>
                          <a:pt x="754" y="21572"/>
                        </a:lnTo>
                        <a:cubicBezTo>
                          <a:pt x="754" y="21635"/>
                          <a:pt x="775" y="21656"/>
                          <a:pt x="796" y="21698"/>
                        </a:cubicBezTo>
                        <a:lnTo>
                          <a:pt x="670" y="21656"/>
                        </a:lnTo>
                        <a:lnTo>
                          <a:pt x="649" y="21635"/>
                        </a:lnTo>
                        <a:lnTo>
                          <a:pt x="586" y="21677"/>
                        </a:lnTo>
                        <a:lnTo>
                          <a:pt x="649" y="21865"/>
                        </a:lnTo>
                        <a:lnTo>
                          <a:pt x="649" y="21949"/>
                        </a:lnTo>
                        <a:lnTo>
                          <a:pt x="691" y="21970"/>
                        </a:lnTo>
                        <a:lnTo>
                          <a:pt x="796" y="21803"/>
                        </a:lnTo>
                        <a:lnTo>
                          <a:pt x="858" y="21782"/>
                        </a:lnTo>
                        <a:cubicBezTo>
                          <a:pt x="879" y="21844"/>
                          <a:pt x="900" y="21886"/>
                          <a:pt x="921" y="21970"/>
                        </a:cubicBezTo>
                        <a:lnTo>
                          <a:pt x="921" y="22012"/>
                        </a:lnTo>
                        <a:lnTo>
                          <a:pt x="816" y="22054"/>
                        </a:lnTo>
                        <a:lnTo>
                          <a:pt x="921" y="22284"/>
                        </a:lnTo>
                        <a:lnTo>
                          <a:pt x="963" y="22409"/>
                        </a:lnTo>
                        <a:cubicBezTo>
                          <a:pt x="963" y="22493"/>
                          <a:pt x="984" y="22577"/>
                          <a:pt x="1005" y="22640"/>
                        </a:cubicBezTo>
                        <a:lnTo>
                          <a:pt x="984" y="22681"/>
                        </a:lnTo>
                        <a:lnTo>
                          <a:pt x="984" y="22744"/>
                        </a:lnTo>
                        <a:lnTo>
                          <a:pt x="921" y="22807"/>
                        </a:lnTo>
                        <a:lnTo>
                          <a:pt x="1005" y="22849"/>
                        </a:lnTo>
                        <a:lnTo>
                          <a:pt x="1026" y="22932"/>
                        </a:lnTo>
                        <a:lnTo>
                          <a:pt x="1068" y="22932"/>
                        </a:lnTo>
                        <a:cubicBezTo>
                          <a:pt x="1068" y="22953"/>
                          <a:pt x="1068" y="22995"/>
                          <a:pt x="1088" y="23016"/>
                        </a:cubicBezTo>
                        <a:cubicBezTo>
                          <a:pt x="1130" y="23163"/>
                          <a:pt x="1193" y="23330"/>
                          <a:pt x="1235" y="23456"/>
                        </a:cubicBezTo>
                        <a:lnTo>
                          <a:pt x="1277" y="23518"/>
                        </a:lnTo>
                        <a:cubicBezTo>
                          <a:pt x="1277" y="23539"/>
                          <a:pt x="1277" y="23539"/>
                          <a:pt x="1298" y="23560"/>
                        </a:cubicBezTo>
                        <a:lnTo>
                          <a:pt x="1235" y="23665"/>
                        </a:lnTo>
                        <a:lnTo>
                          <a:pt x="1193" y="23728"/>
                        </a:lnTo>
                        <a:lnTo>
                          <a:pt x="1235" y="23749"/>
                        </a:lnTo>
                        <a:lnTo>
                          <a:pt x="1381" y="23728"/>
                        </a:lnTo>
                        <a:lnTo>
                          <a:pt x="1444" y="23874"/>
                        </a:lnTo>
                        <a:lnTo>
                          <a:pt x="1423" y="23874"/>
                        </a:lnTo>
                        <a:lnTo>
                          <a:pt x="1444" y="23937"/>
                        </a:lnTo>
                        <a:lnTo>
                          <a:pt x="1486" y="23958"/>
                        </a:lnTo>
                        <a:lnTo>
                          <a:pt x="1423" y="24000"/>
                        </a:lnTo>
                        <a:lnTo>
                          <a:pt x="1402" y="24062"/>
                        </a:lnTo>
                        <a:lnTo>
                          <a:pt x="1423" y="24146"/>
                        </a:lnTo>
                        <a:lnTo>
                          <a:pt x="1486" y="24167"/>
                        </a:lnTo>
                        <a:lnTo>
                          <a:pt x="1549" y="24188"/>
                        </a:lnTo>
                        <a:lnTo>
                          <a:pt x="1507" y="24104"/>
                        </a:lnTo>
                        <a:lnTo>
                          <a:pt x="1549" y="24083"/>
                        </a:lnTo>
                        <a:cubicBezTo>
                          <a:pt x="1612" y="24167"/>
                          <a:pt x="1653" y="24272"/>
                          <a:pt x="1716" y="24355"/>
                        </a:cubicBezTo>
                        <a:lnTo>
                          <a:pt x="1716" y="24397"/>
                        </a:lnTo>
                        <a:lnTo>
                          <a:pt x="1653" y="24460"/>
                        </a:lnTo>
                        <a:lnTo>
                          <a:pt x="1695" y="24481"/>
                        </a:lnTo>
                        <a:lnTo>
                          <a:pt x="1737" y="24460"/>
                        </a:lnTo>
                        <a:lnTo>
                          <a:pt x="1758" y="24418"/>
                        </a:lnTo>
                        <a:cubicBezTo>
                          <a:pt x="1967" y="24753"/>
                          <a:pt x="2218" y="25004"/>
                          <a:pt x="2469" y="25234"/>
                        </a:cubicBezTo>
                        <a:lnTo>
                          <a:pt x="2449" y="25234"/>
                        </a:lnTo>
                        <a:lnTo>
                          <a:pt x="2365" y="25192"/>
                        </a:lnTo>
                        <a:lnTo>
                          <a:pt x="2260" y="25150"/>
                        </a:lnTo>
                        <a:lnTo>
                          <a:pt x="2156" y="25150"/>
                        </a:lnTo>
                        <a:lnTo>
                          <a:pt x="2072" y="25109"/>
                        </a:lnTo>
                        <a:lnTo>
                          <a:pt x="1946" y="24983"/>
                        </a:lnTo>
                        <a:lnTo>
                          <a:pt x="1863" y="24920"/>
                        </a:lnTo>
                        <a:lnTo>
                          <a:pt x="1842" y="24983"/>
                        </a:lnTo>
                        <a:lnTo>
                          <a:pt x="1863" y="25088"/>
                        </a:lnTo>
                        <a:lnTo>
                          <a:pt x="1946" y="25213"/>
                        </a:lnTo>
                        <a:lnTo>
                          <a:pt x="2072" y="25234"/>
                        </a:lnTo>
                        <a:lnTo>
                          <a:pt x="2239" y="25318"/>
                        </a:lnTo>
                        <a:lnTo>
                          <a:pt x="2281" y="25401"/>
                        </a:lnTo>
                        <a:lnTo>
                          <a:pt x="2365" y="25401"/>
                        </a:lnTo>
                        <a:lnTo>
                          <a:pt x="2428" y="25360"/>
                        </a:lnTo>
                        <a:lnTo>
                          <a:pt x="2574" y="25422"/>
                        </a:lnTo>
                        <a:lnTo>
                          <a:pt x="2679" y="25464"/>
                        </a:lnTo>
                        <a:lnTo>
                          <a:pt x="2783" y="25464"/>
                        </a:lnTo>
                        <a:cubicBezTo>
                          <a:pt x="2804" y="25464"/>
                          <a:pt x="2846" y="25506"/>
                          <a:pt x="2846" y="25527"/>
                        </a:cubicBezTo>
                        <a:lnTo>
                          <a:pt x="2804" y="25527"/>
                        </a:lnTo>
                        <a:lnTo>
                          <a:pt x="2700" y="25569"/>
                        </a:lnTo>
                        <a:lnTo>
                          <a:pt x="2658" y="25548"/>
                        </a:lnTo>
                        <a:lnTo>
                          <a:pt x="2595" y="25506"/>
                        </a:lnTo>
                        <a:lnTo>
                          <a:pt x="2532" y="25506"/>
                        </a:lnTo>
                        <a:lnTo>
                          <a:pt x="2490" y="25548"/>
                        </a:lnTo>
                        <a:lnTo>
                          <a:pt x="2490" y="25611"/>
                        </a:lnTo>
                        <a:lnTo>
                          <a:pt x="2595" y="25653"/>
                        </a:lnTo>
                        <a:lnTo>
                          <a:pt x="2658" y="25757"/>
                        </a:lnTo>
                        <a:lnTo>
                          <a:pt x="2762" y="25799"/>
                        </a:lnTo>
                        <a:lnTo>
                          <a:pt x="2867" y="25925"/>
                        </a:lnTo>
                        <a:lnTo>
                          <a:pt x="2951" y="25945"/>
                        </a:lnTo>
                        <a:lnTo>
                          <a:pt x="3076" y="25925"/>
                        </a:lnTo>
                        <a:lnTo>
                          <a:pt x="3118" y="25945"/>
                        </a:lnTo>
                        <a:lnTo>
                          <a:pt x="3118" y="26029"/>
                        </a:lnTo>
                        <a:lnTo>
                          <a:pt x="3202" y="26092"/>
                        </a:lnTo>
                        <a:lnTo>
                          <a:pt x="3285" y="26071"/>
                        </a:lnTo>
                        <a:lnTo>
                          <a:pt x="3265" y="26029"/>
                        </a:lnTo>
                        <a:lnTo>
                          <a:pt x="3327" y="25945"/>
                        </a:lnTo>
                        <a:lnTo>
                          <a:pt x="3327" y="25883"/>
                        </a:lnTo>
                        <a:lnTo>
                          <a:pt x="3285" y="25862"/>
                        </a:lnTo>
                        <a:lnTo>
                          <a:pt x="3327" y="25841"/>
                        </a:lnTo>
                        <a:lnTo>
                          <a:pt x="3411" y="25841"/>
                        </a:lnTo>
                        <a:lnTo>
                          <a:pt x="3369" y="25757"/>
                        </a:lnTo>
                        <a:lnTo>
                          <a:pt x="3285" y="25736"/>
                        </a:lnTo>
                        <a:lnTo>
                          <a:pt x="3160" y="25757"/>
                        </a:lnTo>
                        <a:lnTo>
                          <a:pt x="3118" y="25715"/>
                        </a:lnTo>
                        <a:lnTo>
                          <a:pt x="3118" y="25715"/>
                        </a:lnTo>
                        <a:cubicBezTo>
                          <a:pt x="3141" y="25721"/>
                          <a:pt x="3164" y="25724"/>
                          <a:pt x="3189" y="25724"/>
                        </a:cubicBezTo>
                        <a:cubicBezTo>
                          <a:pt x="3256" y="25724"/>
                          <a:pt x="3329" y="25704"/>
                          <a:pt x="3390" y="25673"/>
                        </a:cubicBezTo>
                        <a:lnTo>
                          <a:pt x="3411" y="25715"/>
                        </a:lnTo>
                        <a:lnTo>
                          <a:pt x="3578" y="25736"/>
                        </a:lnTo>
                        <a:lnTo>
                          <a:pt x="3683" y="25778"/>
                        </a:lnTo>
                        <a:lnTo>
                          <a:pt x="3746" y="25778"/>
                        </a:lnTo>
                        <a:lnTo>
                          <a:pt x="3829" y="25841"/>
                        </a:lnTo>
                        <a:lnTo>
                          <a:pt x="3892" y="25778"/>
                        </a:lnTo>
                        <a:lnTo>
                          <a:pt x="3955" y="25653"/>
                        </a:lnTo>
                        <a:lnTo>
                          <a:pt x="3913" y="25464"/>
                        </a:lnTo>
                        <a:lnTo>
                          <a:pt x="3934" y="25401"/>
                        </a:lnTo>
                        <a:lnTo>
                          <a:pt x="3934" y="25318"/>
                        </a:lnTo>
                        <a:lnTo>
                          <a:pt x="3955" y="25150"/>
                        </a:lnTo>
                        <a:lnTo>
                          <a:pt x="3955" y="25109"/>
                        </a:lnTo>
                        <a:cubicBezTo>
                          <a:pt x="4018" y="25213"/>
                          <a:pt x="4060" y="25318"/>
                          <a:pt x="4143" y="25422"/>
                        </a:cubicBezTo>
                        <a:lnTo>
                          <a:pt x="4122" y="25527"/>
                        </a:lnTo>
                        <a:lnTo>
                          <a:pt x="4060" y="25632"/>
                        </a:lnTo>
                        <a:lnTo>
                          <a:pt x="4122" y="25736"/>
                        </a:lnTo>
                        <a:lnTo>
                          <a:pt x="4060" y="25820"/>
                        </a:lnTo>
                        <a:lnTo>
                          <a:pt x="4060" y="25883"/>
                        </a:lnTo>
                        <a:lnTo>
                          <a:pt x="4164" y="25945"/>
                        </a:lnTo>
                        <a:lnTo>
                          <a:pt x="4269" y="25966"/>
                        </a:lnTo>
                        <a:lnTo>
                          <a:pt x="4332" y="25987"/>
                        </a:lnTo>
                        <a:lnTo>
                          <a:pt x="4373" y="25945"/>
                        </a:lnTo>
                        <a:lnTo>
                          <a:pt x="4248" y="25841"/>
                        </a:lnTo>
                        <a:lnTo>
                          <a:pt x="4332" y="25757"/>
                        </a:lnTo>
                        <a:lnTo>
                          <a:pt x="4562" y="26155"/>
                        </a:lnTo>
                        <a:lnTo>
                          <a:pt x="4562" y="26155"/>
                        </a:lnTo>
                        <a:lnTo>
                          <a:pt x="4520" y="26134"/>
                        </a:lnTo>
                        <a:lnTo>
                          <a:pt x="4332" y="26050"/>
                        </a:lnTo>
                        <a:lnTo>
                          <a:pt x="4227" y="25987"/>
                        </a:lnTo>
                        <a:lnTo>
                          <a:pt x="4206" y="26029"/>
                        </a:lnTo>
                        <a:lnTo>
                          <a:pt x="4248" y="26071"/>
                        </a:lnTo>
                        <a:lnTo>
                          <a:pt x="4520" y="26197"/>
                        </a:lnTo>
                        <a:lnTo>
                          <a:pt x="4541" y="26259"/>
                        </a:lnTo>
                        <a:lnTo>
                          <a:pt x="4436" y="26259"/>
                        </a:lnTo>
                        <a:lnTo>
                          <a:pt x="4436" y="26322"/>
                        </a:lnTo>
                        <a:lnTo>
                          <a:pt x="4373" y="26322"/>
                        </a:lnTo>
                        <a:lnTo>
                          <a:pt x="4353" y="26238"/>
                        </a:lnTo>
                        <a:lnTo>
                          <a:pt x="4227" y="26155"/>
                        </a:lnTo>
                        <a:lnTo>
                          <a:pt x="4206" y="26176"/>
                        </a:lnTo>
                        <a:lnTo>
                          <a:pt x="4206" y="26259"/>
                        </a:lnTo>
                        <a:lnTo>
                          <a:pt x="4122" y="26259"/>
                        </a:lnTo>
                        <a:lnTo>
                          <a:pt x="3934" y="26280"/>
                        </a:lnTo>
                        <a:lnTo>
                          <a:pt x="3892" y="26322"/>
                        </a:lnTo>
                        <a:lnTo>
                          <a:pt x="3934" y="26364"/>
                        </a:lnTo>
                        <a:lnTo>
                          <a:pt x="3913" y="26385"/>
                        </a:lnTo>
                        <a:lnTo>
                          <a:pt x="3809" y="26364"/>
                        </a:lnTo>
                        <a:lnTo>
                          <a:pt x="3704" y="26385"/>
                        </a:lnTo>
                        <a:lnTo>
                          <a:pt x="3725" y="26448"/>
                        </a:lnTo>
                        <a:lnTo>
                          <a:pt x="3850" y="26469"/>
                        </a:lnTo>
                        <a:lnTo>
                          <a:pt x="3955" y="26469"/>
                        </a:lnTo>
                        <a:lnTo>
                          <a:pt x="3997" y="26427"/>
                        </a:lnTo>
                        <a:lnTo>
                          <a:pt x="4018" y="26385"/>
                        </a:lnTo>
                        <a:lnTo>
                          <a:pt x="4101" y="26427"/>
                        </a:lnTo>
                        <a:lnTo>
                          <a:pt x="4206" y="26490"/>
                        </a:lnTo>
                        <a:lnTo>
                          <a:pt x="4248" y="26469"/>
                        </a:lnTo>
                        <a:lnTo>
                          <a:pt x="4269" y="26531"/>
                        </a:lnTo>
                        <a:lnTo>
                          <a:pt x="4269" y="26573"/>
                        </a:lnTo>
                        <a:lnTo>
                          <a:pt x="4353" y="26636"/>
                        </a:lnTo>
                        <a:lnTo>
                          <a:pt x="4269" y="26678"/>
                        </a:lnTo>
                        <a:lnTo>
                          <a:pt x="4227" y="26782"/>
                        </a:lnTo>
                        <a:lnTo>
                          <a:pt x="4269" y="26866"/>
                        </a:lnTo>
                        <a:lnTo>
                          <a:pt x="4353" y="26866"/>
                        </a:lnTo>
                        <a:lnTo>
                          <a:pt x="4436" y="26887"/>
                        </a:lnTo>
                        <a:lnTo>
                          <a:pt x="4541" y="26992"/>
                        </a:lnTo>
                        <a:lnTo>
                          <a:pt x="4625" y="26992"/>
                        </a:lnTo>
                        <a:lnTo>
                          <a:pt x="4646" y="26971"/>
                        </a:lnTo>
                        <a:lnTo>
                          <a:pt x="4562" y="26908"/>
                        </a:lnTo>
                        <a:lnTo>
                          <a:pt x="4457" y="26845"/>
                        </a:lnTo>
                        <a:lnTo>
                          <a:pt x="4436" y="26782"/>
                        </a:lnTo>
                        <a:lnTo>
                          <a:pt x="4457" y="26782"/>
                        </a:lnTo>
                        <a:lnTo>
                          <a:pt x="4541" y="26803"/>
                        </a:lnTo>
                        <a:lnTo>
                          <a:pt x="4625" y="26762"/>
                        </a:lnTo>
                        <a:lnTo>
                          <a:pt x="4646" y="26699"/>
                        </a:lnTo>
                        <a:lnTo>
                          <a:pt x="4562" y="26678"/>
                        </a:lnTo>
                        <a:lnTo>
                          <a:pt x="4520" y="26636"/>
                        </a:lnTo>
                        <a:lnTo>
                          <a:pt x="4750" y="26531"/>
                        </a:lnTo>
                        <a:lnTo>
                          <a:pt x="4855" y="26469"/>
                        </a:lnTo>
                        <a:lnTo>
                          <a:pt x="4938" y="26490"/>
                        </a:lnTo>
                        <a:cubicBezTo>
                          <a:pt x="4959" y="26531"/>
                          <a:pt x="4959" y="26552"/>
                          <a:pt x="4980" y="26552"/>
                        </a:cubicBezTo>
                        <a:lnTo>
                          <a:pt x="5001" y="26552"/>
                        </a:lnTo>
                        <a:lnTo>
                          <a:pt x="5001" y="26531"/>
                        </a:lnTo>
                        <a:lnTo>
                          <a:pt x="5294" y="26594"/>
                        </a:lnTo>
                        <a:lnTo>
                          <a:pt x="5357" y="26573"/>
                        </a:lnTo>
                        <a:lnTo>
                          <a:pt x="5357" y="26510"/>
                        </a:lnTo>
                        <a:lnTo>
                          <a:pt x="5482" y="26510"/>
                        </a:lnTo>
                        <a:lnTo>
                          <a:pt x="5420" y="26322"/>
                        </a:lnTo>
                        <a:lnTo>
                          <a:pt x="5357" y="26322"/>
                        </a:lnTo>
                        <a:lnTo>
                          <a:pt x="5252" y="26238"/>
                        </a:lnTo>
                        <a:lnTo>
                          <a:pt x="5106" y="26176"/>
                        </a:lnTo>
                        <a:lnTo>
                          <a:pt x="5106" y="26113"/>
                        </a:lnTo>
                        <a:lnTo>
                          <a:pt x="5273" y="26218"/>
                        </a:lnTo>
                        <a:lnTo>
                          <a:pt x="5399" y="26238"/>
                        </a:lnTo>
                        <a:lnTo>
                          <a:pt x="5148" y="25171"/>
                        </a:lnTo>
                        <a:lnTo>
                          <a:pt x="5106" y="25171"/>
                        </a:lnTo>
                        <a:lnTo>
                          <a:pt x="5106" y="25129"/>
                        </a:lnTo>
                        <a:lnTo>
                          <a:pt x="4959" y="24481"/>
                        </a:lnTo>
                        <a:lnTo>
                          <a:pt x="4792" y="24544"/>
                        </a:lnTo>
                        <a:lnTo>
                          <a:pt x="4750" y="24585"/>
                        </a:lnTo>
                        <a:lnTo>
                          <a:pt x="4666" y="24502"/>
                        </a:lnTo>
                        <a:lnTo>
                          <a:pt x="4583" y="24481"/>
                        </a:lnTo>
                        <a:lnTo>
                          <a:pt x="4562" y="24544"/>
                        </a:lnTo>
                        <a:cubicBezTo>
                          <a:pt x="4562" y="24502"/>
                          <a:pt x="4541" y="24502"/>
                          <a:pt x="4541" y="24481"/>
                        </a:cubicBezTo>
                        <a:lnTo>
                          <a:pt x="4541" y="24334"/>
                        </a:lnTo>
                        <a:lnTo>
                          <a:pt x="4625" y="24272"/>
                        </a:lnTo>
                        <a:lnTo>
                          <a:pt x="4750" y="24251"/>
                        </a:lnTo>
                        <a:lnTo>
                          <a:pt x="4897" y="24334"/>
                        </a:lnTo>
                        <a:lnTo>
                          <a:pt x="4980" y="24272"/>
                        </a:lnTo>
                        <a:lnTo>
                          <a:pt x="5001" y="24272"/>
                        </a:lnTo>
                        <a:lnTo>
                          <a:pt x="4855" y="24146"/>
                        </a:lnTo>
                        <a:lnTo>
                          <a:pt x="4520" y="23937"/>
                        </a:lnTo>
                        <a:lnTo>
                          <a:pt x="4457" y="23874"/>
                        </a:lnTo>
                        <a:lnTo>
                          <a:pt x="3725" y="23874"/>
                        </a:lnTo>
                        <a:lnTo>
                          <a:pt x="3306" y="23958"/>
                        </a:lnTo>
                        <a:lnTo>
                          <a:pt x="3202" y="23895"/>
                        </a:lnTo>
                        <a:lnTo>
                          <a:pt x="2930" y="23874"/>
                        </a:lnTo>
                        <a:lnTo>
                          <a:pt x="2846" y="23644"/>
                        </a:lnTo>
                        <a:lnTo>
                          <a:pt x="2783" y="23435"/>
                        </a:lnTo>
                        <a:lnTo>
                          <a:pt x="2658" y="23330"/>
                        </a:lnTo>
                        <a:lnTo>
                          <a:pt x="2637" y="22995"/>
                        </a:lnTo>
                        <a:lnTo>
                          <a:pt x="2637" y="22828"/>
                        </a:lnTo>
                        <a:lnTo>
                          <a:pt x="2511" y="22828"/>
                        </a:lnTo>
                        <a:lnTo>
                          <a:pt x="2323" y="22912"/>
                        </a:lnTo>
                        <a:lnTo>
                          <a:pt x="2218" y="23016"/>
                        </a:lnTo>
                        <a:lnTo>
                          <a:pt x="2093" y="23016"/>
                        </a:lnTo>
                        <a:lnTo>
                          <a:pt x="1842" y="22577"/>
                        </a:lnTo>
                        <a:cubicBezTo>
                          <a:pt x="1821" y="22493"/>
                          <a:pt x="1800" y="22409"/>
                          <a:pt x="1800" y="22326"/>
                        </a:cubicBezTo>
                        <a:lnTo>
                          <a:pt x="1884" y="21844"/>
                        </a:lnTo>
                        <a:lnTo>
                          <a:pt x="2009" y="21656"/>
                        </a:lnTo>
                        <a:lnTo>
                          <a:pt x="2218" y="21447"/>
                        </a:lnTo>
                        <a:lnTo>
                          <a:pt x="2260" y="21154"/>
                        </a:lnTo>
                        <a:lnTo>
                          <a:pt x="2218" y="20840"/>
                        </a:lnTo>
                        <a:lnTo>
                          <a:pt x="2135" y="20610"/>
                        </a:lnTo>
                        <a:lnTo>
                          <a:pt x="2197" y="20338"/>
                        </a:lnTo>
                        <a:lnTo>
                          <a:pt x="2302" y="20212"/>
                        </a:lnTo>
                        <a:lnTo>
                          <a:pt x="2197" y="19961"/>
                        </a:lnTo>
                        <a:lnTo>
                          <a:pt x="2218" y="19815"/>
                        </a:lnTo>
                        <a:lnTo>
                          <a:pt x="2323" y="19710"/>
                        </a:lnTo>
                        <a:lnTo>
                          <a:pt x="2239" y="19480"/>
                        </a:lnTo>
                        <a:lnTo>
                          <a:pt x="2197" y="19166"/>
                        </a:lnTo>
                        <a:lnTo>
                          <a:pt x="2114" y="19020"/>
                        </a:lnTo>
                        <a:lnTo>
                          <a:pt x="2114" y="18915"/>
                        </a:lnTo>
                        <a:lnTo>
                          <a:pt x="2260" y="18769"/>
                        </a:lnTo>
                        <a:lnTo>
                          <a:pt x="2260" y="18643"/>
                        </a:lnTo>
                        <a:lnTo>
                          <a:pt x="2135" y="18434"/>
                        </a:lnTo>
                        <a:lnTo>
                          <a:pt x="1946" y="18308"/>
                        </a:lnTo>
                        <a:lnTo>
                          <a:pt x="1821" y="18308"/>
                        </a:lnTo>
                        <a:lnTo>
                          <a:pt x="1800" y="18329"/>
                        </a:lnTo>
                        <a:lnTo>
                          <a:pt x="1716" y="18246"/>
                        </a:lnTo>
                        <a:lnTo>
                          <a:pt x="1779" y="18141"/>
                        </a:lnTo>
                        <a:lnTo>
                          <a:pt x="2030" y="18141"/>
                        </a:lnTo>
                        <a:lnTo>
                          <a:pt x="2156" y="17995"/>
                        </a:lnTo>
                        <a:lnTo>
                          <a:pt x="2156" y="17869"/>
                        </a:lnTo>
                        <a:lnTo>
                          <a:pt x="2093" y="17827"/>
                        </a:lnTo>
                        <a:lnTo>
                          <a:pt x="2009" y="17890"/>
                        </a:lnTo>
                        <a:lnTo>
                          <a:pt x="1905" y="17869"/>
                        </a:lnTo>
                        <a:lnTo>
                          <a:pt x="1842" y="17597"/>
                        </a:lnTo>
                        <a:lnTo>
                          <a:pt x="1737" y="17367"/>
                        </a:lnTo>
                        <a:lnTo>
                          <a:pt x="1737" y="17199"/>
                        </a:lnTo>
                        <a:lnTo>
                          <a:pt x="1737" y="17032"/>
                        </a:lnTo>
                        <a:lnTo>
                          <a:pt x="1570" y="16969"/>
                        </a:lnTo>
                        <a:lnTo>
                          <a:pt x="1570" y="16948"/>
                        </a:lnTo>
                        <a:cubicBezTo>
                          <a:pt x="1528" y="16865"/>
                          <a:pt x="1528" y="16760"/>
                          <a:pt x="1507" y="16676"/>
                        </a:cubicBezTo>
                        <a:lnTo>
                          <a:pt x="1486" y="16362"/>
                        </a:lnTo>
                        <a:lnTo>
                          <a:pt x="1612" y="16300"/>
                        </a:lnTo>
                        <a:lnTo>
                          <a:pt x="1633" y="16132"/>
                        </a:lnTo>
                        <a:lnTo>
                          <a:pt x="1591" y="16028"/>
                        </a:lnTo>
                        <a:lnTo>
                          <a:pt x="1486" y="15986"/>
                        </a:lnTo>
                        <a:lnTo>
                          <a:pt x="1423" y="15714"/>
                        </a:lnTo>
                        <a:lnTo>
                          <a:pt x="1402" y="15358"/>
                        </a:lnTo>
                        <a:lnTo>
                          <a:pt x="1423" y="14940"/>
                        </a:lnTo>
                        <a:lnTo>
                          <a:pt x="1319" y="14751"/>
                        </a:lnTo>
                        <a:lnTo>
                          <a:pt x="1298" y="14542"/>
                        </a:lnTo>
                        <a:lnTo>
                          <a:pt x="1507" y="14249"/>
                        </a:lnTo>
                        <a:lnTo>
                          <a:pt x="1528" y="13935"/>
                        </a:lnTo>
                        <a:lnTo>
                          <a:pt x="1695" y="13852"/>
                        </a:lnTo>
                        <a:lnTo>
                          <a:pt x="1779" y="13747"/>
                        </a:lnTo>
                        <a:lnTo>
                          <a:pt x="1423" y="13077"/>
                        </a:lnTo>
                        <a:lnTo>
                          <a:pt x="1486" y="12847"/>
                        </a:lnTo>
                        <a:lnTo>
                          <a:pt x="1486" y="12680"/>
                        </a:lnTo>
                        <a:lnTo>
                          <a:pt x="1486" y="12282"/>
                        </a:lnTo>
                        <a:lnTo>
                          <a:pt x="1612" y="12052"/>
                        </a:lnTo>
                        <a:lnTo>
                          <a:pt x="1737" y="11927"/>
                        </a:lnTo>
                        <a:lnTo>
                          <a:pt x="1716" y="11717"/>
                        </a:lnTo>
                        <a:lnTo>
                          <a:pt x="1612" y="11529"/>
                        </a:lnTo>
                        <a:lnTo>
                          <a:pt x="1528" y="11445"/>
                        </a:lnTo>
                        <a:lnTo>
                          <a:pt x="1674" y="11278"/>
                        </a:lnTo>
                        <a:lnTo>
                          <a:pt x="1633" y="11027"/>
                        </a:lnTo>
                        <a:lnTo>
                          <a:pt x="1737" y="10797"/>
                        </a:lnTo>
                        <a:lnTo>
                          <a:pt x="1842" y="10776"/>
                        </a:lnTo>
                        <a:lnTo>
                          <a:pt x="1884" y="10504"/>
                        </a:lnTo>
                        <a:lnTo>
                          <a:pt x="1821" y="10064"/>
                        </a:lnTo>
                        <a:lnTo>
                          <a:pt x="1737" y="9981"/>
                        </a:lnTo>
                        <a:lnTo>
                          <a:pt x="1674" y="9646"/>
                        </a:lnTo>
                        <a:lnTo>
                          <a:pt x="1591" y="9458"/>
                        </a:lnTo>
                        <a:lnTo>
                          <a:pt x="1444" y="9248"/>
                        </a:lnTo>
                        <a:lnTo>
                          <a:pt x="1423" y="9144"/>
                        </a:lnTo>
                        <a:lnTo>
                          <a:pt x="1319" y="9018"/>
                        </a:lnTo>
                        <a:lnTo>
                          <a:pt x="1277" y="8725"/>
                        </a:lnTo>
                        <a:lnTo>
                          <a:pt x="1298" y="8516"/>
                        </a:lnTo>
                        <a:lnTo>
                          <a:pt x="1444" y="8453"/>
                        </a:lnTo>
                        <a:lnTo>
                          <a:pt x="1444" y="8160"/>
                        </a:lnTo>
                        <a:lnTo>
                          <a:pt x="1528" y="8056"/>
                        </a:lnTo>
                        <a:lnTo>
                          <a:pt x="1528" y="7784"/>
                        </a:lnTo>
                        <a:lnTo>
                          <a:pt x="1423" y="7616"/>
                        </a:lnTo>
                        <a:lnTo>
                          <a:pt x="1402" y="7240"/>
                        </a:lnTo>
                        <a:lnTo>
                          <a:pt x="1486" y="7156"/>
                        </a:lnTo>
                        <a:lnTo>
                          <a:pt x="1528" y="6738"/>
                        </a:lnTo>
                        <a:lnTo>
                          <a:pt x="1633" y="6591"/>
                        </a:lnTo>
                        <a:lnTo>
                          <a:pt x="1800" y="6194"/>
                        </a:lnTo>
                        <a:lnTo>
                          <a:pt x="1946" y="6047"/>
                        </a:lnTo>
                        <a:lnTo>
                          <a:pt x="2051" y="5984"/>
                        </a:lnTo>
                        <a:lnTo>
                          <a:pt x="2135" y="5880"/>
                        </a:lnTo>
                        <a:lnTo>
                          <a:pt x="2093" y="5838"/>
                        </a:lnTo>
                        <a:lnTo>
                          <a:pt x="2093" y="5671"/>
                        </a:lnTo>
                        <a:lnTo>
                          <a:pt x="2030" y="5587"/>
                        </a:lnTo>
                        <a:lnTo>
                          <a:pt x="1946" y="5545"/>
                        </a:lnTo>
                        <a:lnTo>
                          <a:pt x="1988" y="5440"/>
                        </a:lnTo>
                        <a:lnTo>
                          <a:pt x="2093" y="5357"/>
                        </a:lnTo>
                        <a:lnTo>
                          <a:pt x="2093" y="5210"/>
                        </a:lnTo>
                        <a:lnTo>
                          <a:pt x="1946" y="5043"/>
                        </a:lnTo>
                        <a:lnTo>
                          <a:pt x="1925" y="4854"/>
                        </a:lnTo>
                        <a:lnTo>
                          <a:pt x="2009" y="4729"/>
                        </a:lnTo>
                        <a:lnTo>
                          <a:pt x="1988" y="4624"/>
                        </a:lnTo>
                        <a:lnTo>
                          <a:pt x="1842" y="4520"/>
                        </a:lnTo>
                        <a:lnTo>
                          <a:pt x="1905" y="4373"/>
                        </a:lnTo>
                        <a:lnTo>
                          <a:pt x="2574" y="3997"/>
                        </a:lnTo>
                        <a:lnTo>
                          <a:pt x="2741" y="3348"/>
                        </a:lnTo>
                        <a:lnTo>
                          <a:pt x="2658" y="3181"/>
                        </a:lnTo>
                        <a:lnTo>
                          <a:pt x="2553" y="3222"/>
                        </a:lnTo>
                        <a:lnTo>
                          <a:pt x="2511" y="3285"/>
                        </a:lnTo>
                        <a:lnTo>
                          <a:pt x="2344" y="3285"/>
                        </a:lnTo>
                        <a:lnTo>
                          <a:pt x="1925" y="2134"/>
                        </a:lnTo>
                        <a:lnTo>
                          <a:pt x="1633" y="1883"/>
                        </a:lnTo>
                        <a:lnTo>
                          <a:pt x="1570" y="1779"/>
                        </a:lnTo>
                        <a:lnTo>
                          <a:pt x="1695" y="1465"/>
                        </a:lnTo>
                        <a:lnTo>
                          <a:pt x="1633" y="1360"/>
                        </a:lnTo>
                        <a:lnTo>
                          <a:pt x="1716" y="1193"/>
                        </a:lnTo>
                        <a:lnTo>
                          <a:pt x="1695" y="1130"/>
                        </a:lnTo>
                        <a:lnTo>
                          <a:pt x="1423" y="921"/>
                        </a:lnTo>
                        <a:lnTo>
                          <a:pt x="1360" y="774"/>
                        </a:lnTo>
                        <a:lnTo>
                          <a:pt x="1319" y="607"/>
                        </a:lnTo>
                        <a:lnTo>
                          <a:pt x="1298" y="544"/>
                        </a:lnTo>
                        <a:lnTo>
                          <a:pt x="1319" y="440"/>
                        </a:lnTo>
                        <a:lnTo>
                          <a:pt x="1298" y="335"/>
                        </a:lnTo>
                        <a:lnTo>
                          <a:pt x="1256" y="293"/>
                        </a:lnTo>
                        <a:lnTo>
                          <a:pt x="1151" y="189"/>
                        </a:lnTo>
                        <a:lnTo>
                          <a:pt x="1151" y="21"/>
                        </a:lnTo>
                        <a:lnTo>
                          <a:pt x="1109" y="21"/>
                        </a:lnTo>
                        <a:lnTo>
                          <a:pt x="104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4" name="Google Shape;544;p39"/>
                <p:cNvGrpSpPr/>
                <p:nvPr/>
              </p:nvGrpSpPr>
              <p:grpSpPr>
                <a:xfrm>
                  <a:off x="3918000" y="3561900"/>
                  <a:ext cx="236225" cy="207100"/>
                  <a:chOff x="3918000" y="3561900"/>
                  <a:chExt cx="236225" cy="207100"/>
                </a:xfrm>
              </p:grpSpPr>
              <p:sp>
                <p:nvSpPr>
                  <p:cNvPr id="545" name="Google Shape;545;p39"/>
                  <p:cNvSpPr/>
                  <p:nvPr/>
                </p:nvSpPr>
                <p:spPr>
                  <a:xfrm>
                    <a:off x="3925800" y="3561900"/>
                    <a:ext cx="228425" cy="17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7" h="6800" extrusionOk="0">
                        <a:moveTo>
                          <a:pt x="0" y="4356"/>
                        </a:moveTo>
                        <a:lnTo>
                          <a:pt x="1381" y="1594"/>
                        </a:lnTo>
                        <a:lnTo>
                          <a:pt x="7012" y="0"/>
                        </a:lnTo>
                        <a:lnTo>
                          <a:pt x="9137" y="532"/>
                        </a:lnTo>
                        <a:lnTo>
                          <a:pt x="8500" y="2444"/>
                        </a:lnTo>
                        <a:lnTo>
                          <a:pt x="6906" y="5206"/>
                        </a:lnTo>
                        <a:lnTo>
                          <a:pt x="3719" y="680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46" name="Google Shape;546;p39"/>
                  <p:cNvSpPr/>
                  <p:nvPr/>
                </p:nvSpPr>
                <p:spPr>
                  <a:xfrm>
                    <a:off x="3918000" y="3569675"/>
                    <a:ext cx="229150" cy="19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6" h="7973" extrusionOk="0">
                        <a:moveTo>
                          <a:pt x="6696" y="3976"/>
                        </a:moveTo>
                        <a:lnTo>
                          <a:pt x="6738" y="4018"/>
                        </a:lnTo>
                        <a:lnTo>
                          <a:pt x="6780" y="3997"/>
                        </a:lnTo>
                        <a:lnTo>
                          <a:pt x="6843" y="4039"/>
                        </a:lnTo>
                        <a:lnTo>
                          <a:pt x="6926" y="4018"/>
                        </a:lnTo>
                        <a:lnTo>
                          <a:pt x="7052" y="4122"/>
                        </a:lnTo>
                        <a:lnTo>
                          <a:pt x="7136" y="4353"/>
                        </a:lnTo>
                        <a:lnTo>
                          <a:pt x="7136" y="4499"/>
                        </a:lnTo>
                        <a:lnTo>
                          <a:pt x="7094" y="4583"/>
                        </a:lnTo>
                        <a:lnTo>
                          <a:pt x="6989" y="4625"/>
                        </a:lnTo>
                        <a:lnTo>
                          <a:pt x="6989" y="4708"/>
                        </a:lnTo>
                        <a:lnTo>
                          <a:pt x="7031" y="4750"/>
                        </a:lnTo>
                        <a:lnTo>
                          <a:pt x="7031" y="4834"/>
                        </a:lnTo>
                        <a:lnTo>
                          <a:pt x="6926" y="4918"/>
                        </a:lnTo>
                        <a:lnTo>
                          <a:pt x="6843" y="4876"/>
                        </a:lnTo>
                        <a:lnTo>
                          <a:pt x="6738" y="4918"/>
                        </a:lnTo>
                        <a:lnTo>
                          <a:pt x="6675" y="4959"/>
                        </a:lnTo>
                        <a:lnTo>
                          <a:pt x="6571" y="5001"/>
                        </a:lnTo>
                        <a:lnTo>
                          <a:pt x="6508" y="5127"/>
                        </a:lnTo>
                        <a:lnTo>
                          <a:pt x="6466" y="5169"/>
                        </a:lnTo>
                        <a:lnTo>
                          <a:pt x="6424" y="5231"/>
                        </a:lnTo>
                        <a:lnTo>
                          <a:pt x="6320" y="5231"/>
                        </a:lnTo>
                        <a:lnTo>
                          <a:pt x="6194" y="5169"/>
                        </a:lnTo>
                        <a:lnTo>
                          <a:pt x="6152" y="5106"/>
                        </a:lnTo>
                        <a:lnTo>
                          <a:pt x="6069" y="5022"/>
                        </a:lnTo>
                        <a:lnTo>
                          <a:pt x="6069" y="4918"/>
                        </a:lnTo>
                        <a:lnTo>
                          <a:pt x="5985" y="4834"/>
                        </a:lnTo>
                        <a:lnTo>
                          <a:pt x="5964" y="4771"/>
                        </a:lnTo>
                        <a:lnTo>
                          <a:pt x="5880" y="4708"/>
                        </a:lnTo>
                        <a:lnTo>
                          <a:pt x="5838" y="4604"/>
                        </a:lnTo>
                        <a:lnTo>
                          <a:pt x="5901" y="4541"/>
                        </a:lnTo>
                        <a:lnTo>
                          <a:pt x="6069" y="4415"/>
                        </a:lnTo>
                        <a:lnTo>
                          <a:pt x="6110" y="4248"/>
                        </a:lnTo>
                        <a:lnTo>
                          <a:pt x="6257" y="4164"/>
                        </a:lnTo>
                        <a:lnTo>
                          <a:pt x="6466" y="4122"/>
                        </a:lnTo>
                        <a:lnTo>
                          <a:pt x="6508" y="4081"/>
                        </a:lnTo>
                        <a:lnTo>
                          <a:pt x="6592" y="4018"/>
                        </a:lnTo>
                        <a:lnTo>
                          <a:pt x="6613" y="3976"/>
                        </a:lnTo>
                        <a:close/>
                        <a:moveTo>
                          <a:pt x="7659" y="1"/>
                        </a:moveTo>
                        <a:lnTo>
                          <a:pt x="7470" y="21"/>
                        </a:lnTo>
                        <a:lnTo>
                          <a:pt x="7387" y="21"/>
                        </a:lnTo>
                        <a:lnTo>
                          <a:pt x="7345" y="63"/>
                        </a:lnTo>
                        <a:lnTo>
                          <a:pt x="7240" y="63"/>
                        </a:lnTo>
                        <a:lnTo>
                          <a:pt x="7178" y="126"/>
                        </a:lnTo>
                        <a:lnTo>
                          <a:pt x="7178" y="168"/>
                        </a:lnTo>
                        <a:lnTo>
                          <a:pt x="7157" y="252"/>
                        </a:lnTo>
                        <a:lnTo>
                          <a:pt x="7073" y="273"/>
                        </a:lnTo>
                        <a:lnTo>
                          <a:pt x="7010" y="356"/>
                        </a:lnTo>
                        <a:lnTo>
                          <a:pt x="6843" y="356"/>
                        </a:lnTo>
                        <a:lnTo>
                          <a:pt x="6822" y="335"/>
                        </a:lnTo>
                        <a:lnTo>
                          <a:pt x="6717" y="356"/>
                        </a:lnTo>
                        <a:lnTo>
                          <a:pt x="6592" y="461"/>
                        </a:lnTo>
                        <a:lnTo>
                          <a:pt x="6529" y="524"/>
                        </a:lnTo>
                        <a:lnTo>
                          <a:pt x="6445" y="565"/>
                        </a:lnTo>
                        <a:lnTo>
                          <a:pt x="6424" y="628"/>
                        </a:lnTo>
                        <a:lnTo>
                          <a:pt x="6341" y="649"/>
                        </a:lnTo>
                        <a:lnTo>
                          <a:pt x="6299" y="691"/>
                        </a:lnTo>
                        <a:lnTo>
                          <a:pt x="6236" y="733"/>
                        </a:lnTo>
                        <a:lnTo>
                          <a:pt x="6173" y="754"/>
                        </a:lnTo>
                        <a:lnTo>
                          <a:pt x="6006" y="963"/>
                        </a:lnTo>
                        <a:lnTo>
                          <a:pt x="5985" y="1089"/>
                        </a:lnTo>
                        <a:lnTo>
                          <a:pt x="6006" y="1151"/>
                        </a:lnTo>
                        <a:lnTo>
                          <a:pt x="6006" y="1214"/>
                        </a:lnTo>
                        <a:lnTo>
                          <a:pt x="5922" y="1256"/>
                        </a:lnTo>
                        <a:lnTo>
                          <a:pt x="5901" y="1298"/>
                        </a:lnTo>
                        <a:lnTo>
                          <a:pt x="5859" y="1319"/>
                        </a:lnTo>
                        <a:lnTo>
                          <a:pt x="5776" y="1402"/>
                        </a:lnTo>
                        <a:lnTo>
                          <a:pt x="5755" y="1486"/>
                        </a:lnTo>
                        <a:lnTo>
                          <a:pt x="5713" y="1507"/>
                        </a:lnTo>
                        <a:lnTo>
                          <a:pt x="5692" y="1570"/>
                        </a:lnTo>
                        <a:lnTo>
                          <a:pt x="5608" y="1570"/>
                        </a:lnTo>
                        <a:lnTo>
                          <a:pt x="5545" y="1612"/>
                        </a:lnTo>
                        <a:lnTo>
                          <a:pt x="5399" y="1633"/>
                        </a:lnTo>
                        <a:lnTo>
                          <a:pt x="5357" y="1737"/>
                        </a:lnTo>
                        <a:lnTo>
                          <a:pt x="5357" y="1905"/>
                        </a:lnTo>
                        <a:lnTo>
                          <a:pt x="5294" y="1967"/>
                        </a:lnTo>
                        <a:lnTo>
                          <a:pt x="5294" y="2030"/>
                        </a:lnTo>
                        <a:lnTo>
                          <a:pt x="5273" y="2135"/>
                        </a:lnTo>
                        <a:lnTo>
                          <a:pt x="5294" y="2197"/>
                        </a:lnTo>
                        <a:lnTo>
                          <a:pt x="5169" y="2260"/>
                        </a:lnTo>
                        <a:lnTo>
                          <a:pt x="5085" y="2239"/>
                        </a:lnTo>
                        <a:lnTo>
                          <a:pt x="5043" y="2197"/>
                        </a:lnTo>
                        <a:lnTo>
                          <a:pt x="4834" y="2197"/>
                        </a:lnTo>
                        <a:lnTo>
                          <a:pt x="4709" y="2218"/>
                        </a:lnTo>
                        <a:lnTo>
                          <a:pt x="4604" y="2197"/>
                        </a:lnTo>
                        <a:lnTo>
                          <a:pt x="4520" y="2218"/>
                        </a:lnTo>
                        <a:lnTo>
                          <a:pt x="4311" y="2093"/>
                        </a:lnTo>
                        <a:lnTo>
                          <a:pt x="4227" y="2093"/>
                        </a:lnTo>
                        <a:lnTo>
                          <a:pt x="4185" y="2009"/>
                        </a:lnTo>
                        <a:lnTo>
                          <a:pt x="3997" y="1988"/>
                        </a:lnTo>
                        <a:lnTo>
                          <a:pt x="3872" y="2009"/>
                        </a:lnTo>
                        <a:lnTo>
                          <a:pt x="3704" y="2135"/>
                        </a:lnTo>
                        <a:lnTo>
                          <a:pt x="3621" y="2365"/>
                        </a:lnTo>
                        <a:lnTo>
                          <a:pt x="3516" y="2469"/>
                        </a:lnTo>
                        <a:lnTo>
                          <a:pt x="3349" y="2553"/>
                        </a:lnTo>
                        <a:lnTo>
                          <a:pt x="3286" y="2637"/>
                        </a:lnTo>
                        <a:lnTo>
                          <a:pt x="3181" y="2721"/>
                        </a:lnTo>
                        <a:lnTo>
                          <a:pt x="3056" y="2742"/>
                        </a:lnTo>
                        <a:lnTo>
                          <a:pt x="2972" y="2783"/>
                        </a:lnTo>
                        <a:lnTo>
                          <a:pt x="2846" y="2762"/>
                        </a:lnTo>
                        <a:lnTo>
                          <a:pt x="2763" y="2825"/>
                        </a:lnTo>
                        <a:lnTo>
                          <a:pt x="2616" y="2783"/>
                        </a:lnTo>
                        <a:lnTo>
                          <a:pt x="2449" y="2825"/>
                        </a:lnTo>
                        <a:lnTo>
                          <a:pt x="2449" y="2721"/>
                        </a:lnTo>
                        <a:lnTo>
                          <a:pt x="2532" y="2532"/>
                        </a:lnTo>
                        <a:lnTo>
                          <a:pt x="2532" y="2365"/>
                        </a:lnTo>
                        <a:lnTo>
                          <a:pt x="2365" y="2051"/>
                        </a:lnTo>
                        <a:lnTo>
                          <a:pt x="2323" y="1905"/>
                        </a:lnTo>
                        <a:lnTo>
                          <a:pt x="2135" y="1779"/>
                        </a:lnTo>
                        <a:lnTo>
                          <a:pt x="2051" y="3871"/>
                        </a:lnTo>
                        <a:lnTo>
                          <a:pt x="1821" y="3871"/>
                        </a:lnTo>
                        <a:lnTo>
                          <a:pt x="1675" y="3934"/>
                        </a:lnTo>
                        <a:lnTo>
                          <a:pt x="1612" y="4039"/>
                        </a:lnTo>
                        <a:lnTo>
                          <a:pt x="1528" y="4081"/>
                        </a:lnTo>
                        <a:lnTo>
                          <a:pt x="1486" y="4122"/>
                        </a:lnTo>
                        <a:lnTo>
                          <a:pt x="1486" y="4248"/>
                        </a:lnTo>
                        <a:lnTo>
                          <a:pt x="1403" y="4227"/>
                        </a:lnTo>
                        <a:lnTo>
                          <a:pt x="1319" y="4227"/>
                        </a:lnTo>
                        <a:lnTo>
                          <a:pt x="1277" y="4143"/>
                        </a:lnTo>
                        <a:lnTo>
                          <a:pt x="1193" y="4143"/>
                        </a:lnTo>
                        <a:lnTo>
                          <a:pt x="1152" y="4206"/>
                        </a:lnTo>
                        <a:lnTo>
                          <a:pt x="1047" y="4185"/>
                        </a:lnTo>
                        <a:lnTo>
                          <a:pt x="984" y="4143"/>
                        </a:lnTo>
                        <a:lnTo>
                          <a:pt x="880" y="4185"/>
                        </a:lnTo>
                        <a:lnTo>
                          <a:pt x="754" y="4102"/>
                        </a:lnTo>
                        <a:lnTo>
                          <a:pt x="566" y="4039"/>
                        </a:lnTo>
                        <a:lnTo>
                          <a:pt x="482" y="3871"/>
                        </a:lnTo>
                        <a:lnTo>
                          <a:pt x="545" y="3725"/>
                        </a:lnTo>
                        <a:lnTo>
                          <a:pt x="440" y="3725"/>
                        </a:lnTo>
                        <a:lnTo>
                          <a:pt x="356" y="3599"/>
                        </a:lnTo>
                        <a:lnTo>
                          <a:pt x="231" y="3662"/>
                        </a:lnTo>
                        <a:lnTo>
                          <a:pt x="168" y="3767"/>
                        </a:lnTo>
                        <a:lnTo>
                          <a:pt x="210" y="3788"/>
                        </a:lnTo>
                        <a:lnTo>
                          <a:pt x="210" y="3871"/>
                        </a:lnTo>
                        <a:lnTo>
                          <a:pt x="64" y="3892"/>
                        </a:lnTo>
                        <a:lnTo>
                          <a:pt x="1" y="3934"/>
                        </a:lnTo>
                        <a:lnTo>
                          <a:pt x="22" y="4122"/>
                        </a:lnTo>
                        <a:lnTo>
                          <a:pt x="210" y="4248"/>
                        </a:lnTo>
                        <a:lnTo>
                          <a:pt x="336" y="4625"/>
                        </a:lnTo>
                        <a:lnTo>
                          <a:pt x="336" y="4771"/>
                        </a:lnTo>
                        <a:lnTo>
                          <a:pt x="461" y="5085"/>
                        </a:lnTo>
                        <a:lnTo>
                          <a:pt x="545" y="5441"/>
                        </a:lnTo>
                        <a:lnTo>
                          <a:pt x="691" y="5650"/>
                        </a:lnTo>
                        <a:lnTo>
                          <a:pt x="691" y="5775"/>
                        </a:lnTo>
                        <a:lnTo>
                          <a:pt x="859" y="6027"/>
                        </a:lnTo>
                        <a:lnTo>
                          <a:pt x="859" y="6110"/>
                        </a:lnTo>
                        <a:lnTo>
                          <a:pt x="900" y="6299"/>
                        </a:lnTo>
                        <a:lnTo>
                          <a:pt x="880" y="6487"/>
                        </a:lnTo>
                        <a:lnTo>
                          <a:pt x="796" y="6550"/>
                        </a:lnTo>
                        <a:lnTo>
                          <a:pt x="754" y="6550"/>
                        </a:lnTo>
                        <a:lnTo>
                          <a:pt x="691" y="6508"/>
                        </a:lnTo>
                        <a:lnTo>
                          <a:pt x="649" y="6550"/>
                        </a:lnTo>
                        <a:lnTo>
                          <a:pt x="649" y="6717"/>
                        </a:lnTo>
                        <a:lnTo>
                          <a:pt x="733" y="6863"/>
                        </a:lnTo>
                        <a:lnTo>
                          <a:pt x="838" y="6968"/>
                        </a:lnTo>
                        <a:lnTo>
                          <a:pt x="942" y="7156"/>
                        </a:lnTo>
                        <a:lnTo>
                          <a:pt x="859" y="7282"/>
                        </a:lnTo>
                        <a:lnTo>
                          <a:pt x="880" y="7449"/>
                        </a:lnTo>
                        <a:lnTo>
                          <a:pt x="838" y="7554"/>
                        </a:lnTo>
                        <a:lnTo>
                          <a:pt x="838" y="7659"/>
                        </a:lnTo>
                        <a:lnTo>
                          <a:pt x="900" y="7700"/>
                        </a:lnTo>
                        <a:lnTo>
                          <a:pt x="900" y="7596"/>
                        </a:lnTo>
                        <a:lnTo>
                          <a:pt x="1005" y="7533"/>
                        </a:lnTo>
                        <a:lnTo>
                          <a:pt x="1152" y="7554"/>
                        </a:lnTo>
                        <a:lnTo>
                          <a:pt x="1172" y="7679"/>
                        </a:lnTo>
                        <a:lnTo>
                          <a:pt x="1110" y="7721"/>
                        </a:lnTo>
                        <a:lnTo>
                          <a:pt x="1172" y="7742"/>
                        </a:lnTo>
                        <a:lnTo>
                          <a:pt x="1256" y="7679"/>
                        </a:lnTo>
                        <a:lnTo>
                          <a:pt x="1361" y="7742"/>
                        </a:lnTo>
                        <a:lnTo>
                          <a:pt x="1361" y="7868"/>
                        </a:lnTo>
                        <a:lnTo>
                          <a:pt x="1403" y="7847"/>
                        </a:lnTo>
                        <a:lnTo>
                          <a:pt x="1696" y="7972"/>
                        </a:lnTo>
                        <a:lnTo>
                          <a:pt x="1737" y="7951"/>
                        </a:lnTo>
                        <a:lnTo>
                          <a:pt x="1800" y="7972"/>
                        </a:lnTo>
                        <a:lnTo>
                          <a:pt x="1821" y="7889"/>
                        </a:lnTo>
                        <a:lnTo>
                          <a:pt x="1926" y="7868"/>
                        </a:lnTo>
                        <a:lnTo>
                          <a:pt x="2051" y="7742"/>
                        </a:lnTo>
                        <a:lnTo>
                          <a:pt x="2198" y="7763"/>
                        </a:lnTo>
                        <a:lnTo>
                          <a:pt x="2219" y="7721"/>
                        </a:lnTo>
                        <a:lnTo>
                          <a:pt x="2344" y="7721"/>
                        </a:lnTo>
                        <a:lnTo>
                          <a:pt x="2512" y="7763"/>
                        </a:lnTo>
                        <a:lnTo>
                          <a:pt x="2574" y="7742"/>
                        </a:lnTo>
                        <a:lnTo>
                          <a:pt x="2721" y="7742"/>
                        </a:lnTo>
                        <a:lnTo>
                          <a:pt x="2742" y="7679"/>
                        </a:lnTo>
                        <a:lnTo>
                          <a:pt x="2784" y="7638"/>
                        </a:lnTo>
                        <a:lnTo>
                          <a:pt x="2867" y="7596"/>
                        </a:lnTo>
                        <a:lnTo>
                          <a:pt x="2930" y="7638"/>
                        </a:lnTo>
                        <a:lnTo>
                          <a:pt x="2951" y="7533"/>
                        </a:lnTo>
                        <a:lnTo>
                          <a:pt x="3035" y="7470"/>
                        </a:lnTo>
                        <a:lnTo>
                          <a:pt x="3349" y="7470"/>
                        </a:lnTo>
                        <a:lnTo>
                          <a:pt x="3474" y="7554"/>
                        </a:lnTo>
                        <a:lnTo>
                          <a:pt x="3558" y="7533"/>
                        </a:lnTo>
                        <a:lnTo>
                          <a:pt x="3558" y="7470"/>
                        </a:lnTo>
                        <a:lnTo>
                          <a:pt x="3725" y="7449"/>
                        </a:lnTo>
                        <a:lnTo>
                          <a:pt x="3997" y="7533"/>
                        </a:lnTo>
                        <a:lnTo>
                          <a:pt x="4081" y="7575"/>
                        </a:lnTo>
                        <a:lnTo>
                          <a:pt x="4353" y="7638"/>
                        </a:lnTo>
                        <a:lnTo>
                          <a:pt x="4395" y="7596"/>
                        </a:lnTo>
                        <a:lnTo>
                          <a:pt x="4353" y="7533"/>
                        </a:lnTo>
                        <a:lnTo>
                          <a:pt x="4437" y="7449"/>
                        </a:lnTo>
                        <a:lnTo>
                          <a:pt x="4541" y="7449"/>
                        </a:lnTo>
                        <a:lnTo>
                          <a:pt x="4667" y="7491"/>
                        </a:lnTo>
                        <a:lnTo>
                          <a:pt x="4876" y="7491"/>
                        </a:lnTo>
                        <a:lnTo>
                          <a:pt x="4876" y="7470"/>
                        </a:lnTo>
                        <a:lnTo>
                          <a:pt x="4813" y="7387"/>
                        </a:lnTo>
                        <a:lnTo>
                          <a:pt x="4855" y="7303"/>
                        </a:lnTo>
                        <a:lnTo>
                          <a:pt x="5022" y="7240"/>
                        </a:lnTo>
                        <a:lnTo>
                          <a:pt x="5190" y="7240"/>
                        </a:lnTo>
                        <a:lnTo>
                          <a:pt x="5253" y="7303"/>
                        </a:lnTo>
                        <a:lnTo>
                          <a:pt x="5378" y="7303"/>
                        </a:lnTo>
                        <a:lnTo>
                          <a:pt x="5504" y="7219"/>
                        </a:lnTo>
                        <a:lnTo>
                          <a:pt x="5713" y="7156"/>
                        </a:lnTo>
                        <a:lnTo>
                          <a:pt x="5713" y="7135"/>
                        </a:lnTo>
                        <a:lnTo>
                          <a:pt x="5859" y="7073"/>
                        </a:lnTo>
                        <a:lnTo>
                          <a:pt x="5922" y="6968"/>
                        </a:lnTo>
                        <a:lnTo>
                          <a:pt x="6320" y="6717"/>
                        </a:lnTo>
                        <a:lnTo>
                          <a:pt x="6424" y="6612"/>
                        </a:lnTo>
                        <a:lnTo>
                          <a:pt x="6424" y="6591"/>
                        </a:lnTo>
                        <a:lnTo>
                          <a:pt x="6508" y="6591"/>
                        </a:lnTo>
                        <a:lnTo>
                          <a:pt x="7115" y="5985"/>
                        </a:lnTo>
                        <a:lnTo>
                          <a:pt x="7136" y="5922"/>
                        </a:lnTo>
                        <a:lnTo>
                          <a:pt x="7198" y="5922"/>
                        </a:lnTo>
                        <a:lnTo>
                          <a:pt x="7282" y="5796"/>
                        </a:lnTo>
                        <a:lnTo>
                          <a:pt x="7387" y="5755"/>
                        </a:lnTo>
                        <a:lnTo>
                          <a:pt x="7429" y="5587"/>
                        </a:lnTo>
                        <a:lnTo>
                          <a:pt x="7596" y="5399"/>
                        </a:lnTo>
                        <a:lnTo>
                          <a:pt x="7847" y="5022"/>
                        </a:lnTo>
                        <a:lnTo>
                          <a:pt x="7910" y="4834"/>
                        </a:lnTo>
                        <a:lnTo>
                          <a:pt x="8014" y="4834"/>
                        </a:lnTo>
                        <a:lnTo>
                          <a:pt x="8077" y="4708"/>
                        </a:lnTo>
                        <a:lnTo>
                          <a:pt x="8077" y="4646"/>
                        </a:lnTo>
                        <a:lnTo>
                          <a:pt x="8182" y="4520"/>
                        </a:lnTo>
                        <a:lnTo>
                          <a:pt x="8266" y="4394"/>
                        </a:lnTo>
                        <a:lnTo>
                          <a:pt x="8391" y="4311"/>
                        </a:lnTo>
                        <a:lnTo>
                          <a:pt x="8433" y="4227"/>
                        </a:lnTo>
                        <a:lnTo>
                          <a:pt x="8538" y="4185"/>
                        </a:lnTo>
                        <a:lnTo>
                          <a:pt x="8579" y="4122"/>
                        </a:lnTo>
                        <a:lnTo>
                          <a:pt x="8621" y="4122"/>
                        </a:lnTo>
                        <a:lnTo>
                          <a:pt x="8789" y="3934"/>
                        </a:lnTo>
                        <a:lnTo>
                          <a:pt x="8810" y="3830"/>
                        </a:lnTo>
                        <a:lnTo>
                          <a:pt x="8893" y="3725"/>
                        </a:lnTo>
                        <a:lnTo>
                          <a:pt x="8935" y="3516"/>
                        </a:lnTo>
                        <a:lnTo>
                          <a:pt x="9019" y="3348"/>
                        </a:lnTo>
                        <a:lnTo>
                          <a:pt x="9040" y="3160"/>
                        </a:lnTo>
                        <a:lnTo>
                          <a:pt x="9123" y="2951"/>
                        </a:lnTo>
                        <a:lnTo>
                          <a:pt x="9103" y="2951"/>
                        </a:lnTo>
                        <a:lnTo>
                          <a:pt x="9165" y="2846"/>
                        </a:lnTo>
                        <a:lnTo>
                          <a:pt x="9165" y="2825"/>
                        </a:lnTo>
                        <a:lnTo>
                          <a:pt x="9061" y="2825"/>
                        </a:lnTo>
                        <a:lnTo>
                          <a:pt x="8935" y="2762"/>
                        </a:lnTo>
                        <a:lnTo>
                          <a:pt x="8830" y="2762"/>
                        </a:lnTo>
                        <a:lnTo>
                          <a:pt x="8768" y="2825"/>
                        </a:lnTo>
                        <a:lnTo>
                          <a:pt x="8768" y="2909"/>
                        </a:lnTo>
                        <a:lnTo>
                          <a:pt x="8726" y="3014"/>
                        </a:lnTo>
                        <a:lnTo>
                          <a:pt x="8663" y="3034"/>
                        </a:lnTo>
                        <a:lnTo>
                          <a:pt x="8454" y="3034"/>
                        </a:lnTo>
                        <a:lnTo>
                          <a:pt x="8266" y="2930"/>
                        </a:lnTo>
                        <a:lnTo>
                          <a:pt x="8182" y="2804"/>
                        </a:lnTo>
                        <a:lnTo>
                          <a:pt x="8140" y="2742"/>
                        </a:lnTo>
                        <a:lnTo>
                          <a:pt x="8098" y="2658"/>
                        </a:lnTo>
                        <a:lnTo>
                          <a:pt x="8161" y="2532"/>
                        </a:lnTo>
                        <a:lnTo>
                          <a:pt x="8286" y="2281"/>
                        </a:lnTo>
                        <a:lnTo>
                          <a:pt x="8307" y="2177"/>
                        </a:lnTo>
                        <a:lnTo>
                          <a:pt x="8412" y="2114"/>
                        </a:lnTo>
                        <a:lnTo>
                          <a:pt x="8579" y="2197"/>
                        </a:lnTo>
                        <a:lnTo>
                          <a:pt x="8663" y="2260"/>
                        </a:lnTo>
                        <a:lnTo>
                          <a:pt x="8768" y="2323"/>
                        </a:lnTo>
                        <a:lnTo>
                          <a:pt x="8768" y="2135"/>
                        </a:lnTo>
                        <a:lnTo>
                          <a:pt x="8768" y="1988"/>
                        </a:lnTo>
                        <a:lnTo>
                          <a:pt x="8810" y="1800"/>
                        </a:lnTo>
                        <a:lnTo>
                          <a:pt x="8810" y="1361"/>
                        </a:lnTo>
                        <a:lnTo>
                          <a:pt x="8789" y="1214"/>
                        </a:lnTo>
                        <a:lnTo>
                          <a:pt x="8747" y="1109"/>
                        </a:lnTo>
                        <a:lnTo>
                          <a:pt x="8747" y="1005"/>
                        </a:lnTo>
                        <a:lnTo>
                          <a:pt x="8747" y="984"/>
                        </a:lnTo>
                        <a:lnTo>
                          <a:pt x="8747" y="733"/>
                        </a:lnTo>
                        <a:lnTo>
                          <a:pt x="8684" y="586"/>
                        </a:lnTo>
                        <a:lnTo>
                          <a:pt x="8642" y="440"/>
                        </a:lnTo>
                        <a:lnTo>
                          <a:pt x="8621" y="273"/>
                        </a:lnTo>
                        <a:lnTo>
                          <a:pt x="8517" y="168"/>
                        </a:lnTo>
                        <a:lnTo>
                          <a:pt x="8328" y="126"/>
                        </a:lnTo>
                        <a:lnTo>
                          <a:pt x="8182" y="147"/>
                        </a:lnTo>
                        <a:lnTo>
                          <a:pt x="8098" y="168"/>
                        </a:lnTo>
                        <a:lnTo>
                          <a:pt x="8056" y="147"/>
                        </a:lnTo>
                        <a:lnTo>
                          <a:pt x="7910" y="105"/>
                        </a:lnTo>
                        <a:lnTo>
                          <a:pt x="7847" y="105"/>
                        </a:lnTo>
                        <a:lnTo>
                          <a:pt x="7784" y="21"/>
                        </a:lnTo>
                        <a:lnTo>
                          <a:pt x="76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7" name="Google Shape;547;p39"/>
                <p:cNvSpPr/>
                <p:nvPr/>
              </p:nvSpPr>
              <p:spPr>
                <a:xfrm>
                  <a:off x="2736350" y="2969700"/>
                  <a:ext cx="39250" cy="1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482" extrusionOk="0">
                      <a:moveTo>
                        <a:pt x="189" y="0"/>
                      </a:moveTo>
                      <a:lnTo>
                        <a:pt x="126" y="84"/>
                      </a:lnTo>
                      <a:lnTo>
                        <a:pt x="21" y="147"/>
                      </a:lnTo>
                      <a:lnTo>
                        <a:pt x="21" y="209"/>
                      </a:lnTo>
                      <a:lnTo>
                        <a:pt x="0" y="272"/>
                      </a:lnTo>
                      <a:lnTo>
                        <a:pt x="42" y="377"/>
                      </a:lnTo>
                      <a:lnTo>
                        <a:pt x="314" y="377"/>
                      </a:lnTo>
                      <a:lnTo>
                        <a:pt x="398" y="398"/>
                      </a:lnTo>
                      <a:lnTo>
                        <a:pt x="607" y="356"/>
                      </a:lnTo>
                      <a:lnTo>
                        <a:pt x="691" y="377"/>
                      </a:lnTo>
                      <a:lnTo>
                        <a:pt x="837" y="293"/>
                      </a:lnTo>
                      <a:cubicBezTo>
                        <a:pt x="1026" y="398"/>
                        <a:pt x="1235" y="356"/>
                        <a:pt x="1423" y="481"/>
                      </a:cubicBezTo>
                      <a:lnTo>
                        <a:pt x="1570" y="460"/>
                      </a:lnTo>
                      <a:lnTo>
                        <a:pt x="1528" y="398"/>
                      </a:lnTo>
                      <a:lnTo>
                        <a:pt x="1444" y="460"/>
                      </a:lnTo>
                      <a:lnTo>
                        <a:pt x="1444" y="440"/>
                      </a:lnTo>
                      <a:cubicBezTo>
                        <a:pt x="1360" y="377"/>
                        <a:pt x="1318" y="356"/>
                        <a:pt x="1235" y="335"/>
                      </a:cubicBezTo>
                      <a:lnTo>
                        <a:pt x="1277" y="293"/>
                      </a:lnTo>
                      <a:lnTo>
                        <a:pt x="1130" y="251"/>
                      </a:lnTo>
                      <a:lnTo>
                        <a:pt x="1046" y="335"/>
                      </a:lnTo>
                      <a:cubicBezTo>
                        <a:pt x="1005" y="335"/>
                        <a:pt x="942" y="335"/>
                        <a:pt x="921" y="293"/>
                      </a:cubicBezTo>
                      <a:lnTo>
                        <a:pt x="921" y="272"/>
                      </a:lnTo>
                      <a:lnTo>
                        <a:pt x="1046" y="147"/>
                      </a:lnTo>
                      <a:lnTo>
                        <a:pt x="942" y="105"/>
                      </a:lnTo>
                      <a:lnTo>
                        <a:pt x="921" y="42"/>
                      </a:lnTo>
                      <a:lnTo>
                        <a:pt x="837" y="0"/>
                      </a:lnTo>
                      <a:lnTo>
                        <a:pt x="607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39"/>
                <p:cNvSpPr/>
                <p:nvPr/>
              </p:nvSpPr>
              <p:spPr>
                <a:xfrm>
                  <a:off x="2668350" y="2948250"/>
                  <a:ext cx="5547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465" extrusionOk="0">
                      <a:moveTo>
                        <a:pt x="481" y="0"/>
                      </a:moveTo>
                      <a:lnTo>
                        <a:pt x="293" y="42"/>
                      </a:lnTo>
                      <a:lnTo>
                        <a:pt x="230" y="147"/>
                      </a:lnTo>
                      <a:lnTo>
                        <a:pt x="230" y="209"/>
                      </a:lnTo>
                      <a:lnTo>
                        <a:pt x="189" y="314"/>
                      </a:lnTo>
                      <a:lnTo>
                        <a:pt x="230" y="398"/>
                      </a:lnTo>
                      <a:lnTo>
                        <a:pt x="189" y="523"/>
                      </a:lnTo>
                      <a:lnTo>
                        <a:pt x="105" y="586"/>
                      </a:lnTo>
                      <a:lnTo>
                        <a:pt x="84" y="607"/>
                      </a:lnTo>
                      <a:lnTo>
                        <a:pt x="126" y="733"/>
                      </a:lnTo>
                      <a:lnTo>
                        <a:pt x="126" y="837"/>
                      </a:lnTo>
                      <a:lnTo>
                        <a:pt x="126" y="900"/>
                      </a:lnTo>
                      <a:lnTo>
                        <a:pt x="0" y="1046"/>
                      </a:lnTo>
                      <a:lnTo>
                        <a:pt x="0" y="1109"/>
                      </a:lnTo>
                      <a:lnTo>
                        <a:pt x="63" y="1130"/>
                      </a:lnTo>
                      <a:lnTo>
                        <a:pt x="126" y="1256"/>
                      </a:lnTo>
                      <a:lnTo>
                        <a:pt x="84" y="1339"/>
                      </a:lnTo>
                      <a:lnTo>
                        <a:pt x="189" y="1402"/>
                      </a:lnTo>
                      <a:lnTo>
                        <a:pt x="230" y="1444"/>
                      </a:lnTo>
                      <a:lnTo>
                        <a:pt x="293" y="1465"/>
                      </a:lnTo>
                      <a:lnTo>
                        <a:pt x="377" y="1318"/>
                      </a:lnTo>
                      <a:lnTo>
                        <a:pt x="502" y="1130"/>
                      </a:lnTo>
                      <a:lnTo>
                        <a:pt x="502" y="1088"/>
                      </a:lnTo>
                      <a:lnTo>
                        <a:pt x="544" y="984"/>
                      </a:lnTo>
                      <a:lnTo>
                        <a:pt x="607" y="1046"/>
                      </a:lnTo>
                      <a:lnTo>
                        <a:pt x="691" y="1046"/>
                      </a:lnTo>
                      <a:lnTo>
                        <a:pt x="753" y="921"/>
                      </a:lnTo>
                      <a:lnTo>
                        <a:pt x="837" y="984"/>
                      </a:lnTo>
                      <a:lnTo>
                        <a:pt x="837" y="1088"/>
                      </a:lnTo>
                      <a:lnTo>
                        <a:pt x="921" y="1130"/>
                      </a:lnTo>
                      <a:lnTo>
                        <a:pt x="1067" y="1088"/>
                      </a:lnTo>
                      <a:lnTo>
                        <a:pt x="1235" y="942"/>
                      </a:lnTo>
                      <a:lnTo>
                        <a:pt x="1381" y="900"/>
                      </a:lnTo>
                      <a:lnTo>
                        <a:pt x="1569" y="921"/>
                      </a:lnTo>
                      <a:lnTo>
                        <a:pt x="1674" y="900"/>
                      </a:lnTo>
                      <a:lnTo>
                        <a:pt x="1758" y="942"/>
                      </a:lnTo>
                      <a:lnTo>
                        <a:pt x="1883" y="984"/>
                      </a:lnTo>
                      <a:lnTo>
                        <a:pt x="2072" y="1005"/>
                      </a:lnTo>
                      <a:lnTo>
                        <a:pt x="2093" y="921"/>
                      </a:lnTo>
                      <a:lnTo>
                        <a:pt x="2176" y="921"/>
                      </a:lnTo>
                      <a:lnTo>
                        <a:pt x="2218" y="816"/>
                      </a:lnTo>
                      <a:lnTo>
                        <a:pt x="2176" y="733"/>
                      </a:lnTo>
                      <a:lnTo>
                        <a:pt x="1946" y="607"/>
                      </a:lnTo>
                      <a:lnTo>
                        <a:pt x="1862" y="607"/>
                      </a:lnTo>
                      <a:lnTo>
                        <a:pt x="1695" y="565"/>
                      </a:lnTo>
                      <a:lnTo>
                        <a:pt x="1632" y="565"/>
                      </a:lnTo>
                      <a:lnTo>
                        <a:pt x="1465" y="502"/>
                      </a:lnTo>
                      <a:lnTo>
                        <a:pt x="1277" y="398"/>
                      </a:lnTo>
                      <a:lnTo>
                        <a:pt x="1172" y="398"/>
                      </a:lnTo>
                      <a:lnTo>
                        <a:pt x="1256" y="377"/>
                      </a:lnTo>
                      <a:lnTo>
                        <a:pt x="1423" y="419"/>
                      </a:lnTo>
                      <a:lnTo>
                        <a:pt x="1674" y="419"/>
                      </a:lnTo>
                      <a:lnTo>
                        <a:pt x="1779" y="398"/>
                      </a:lnTo>
                      <a:lnTo>
                        <a:pt x="1695" y="356"/>
                      </a:lnTo>
                      <a:lnTo>
                        <a:pt x="1632" y="356"/>
                      </a:lnTo>
                      <a:lnTo>
                        <a:pt x="1444" y="314"/>
                      </a:lnTo>
                      <a:lnTo>
                        <a:pt x="1360" y="147"/>
                      </a:lnTo>
                      <a:lnTo>
                        <a:pt x="1256" y="147"/>
                      </a:lnTo>
                      <a:lnTo>
                        <a:pt x="1214" y="168"/>
                      </a:lnTo>
                      <a:lnTo>
                        <a:pt x="1130" y="105"/>
                      </a:lnTo>
                      <a:lnTo>
                        <a:pt x="649" y="0"/>
                      </a:lnTo>
                      <a:lnTo>
                        <a:pt x="586" y="42"/>
                      </a:lnTo>
                      <a:lnTo>
                        <a:pt x="48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39"/>
                <p:cNvSpPr/>
                <p:nvPr/>
              </p:nvSpPr>
              <p:spPr>
                <a:xfrm>
                  <a:off x="2980100" y="1451675"/>
                  <a:ext cx="608375" cy="77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35" h="31157" extrusionOk="0">
                      <a:moveTo>
                        <a:pt x="19167" y="16300"/>
                      </a:moveTo>
                      <a:lnTo>
                        <a:pt x="19161" y="16311"/>
                      </a:lnTo>
                      <a:lnTo>
                        <a:pt x="19167" y="16321"/>
                      </a:lnTo>
                      <a:lnTo>
                        <a:pt x="19167" y="16300"/>
                      </a:lnTo>
                      <a:close/>
                      <a:moveTo>
                        <a:pt x="16572" y="17849"/>
                      </a:moveTo>
                      <a:lnTo>
                        <a:pt x="16593" y="17870"/>
                      </a:lnTo>
                      <a:lnTo>
                        <a:pt x="16509" y="17870"/>
                      </a:lnTo>
                      <a:lnTo>
                        <a:pt x="16509" y="17849"/>
                      </a:lnTo>
                      <a:close/>
                      <a:moveTo>
                        <a:pt x="4771" y="22933"/>
                      </a:moveTo>
                      <a:lnTo>
                        <a:pt x="4813" y="22996"/>
                      </a:lnTo>
                      <a:lnTo>
                        <a:pt x="4792" y="23038"/>
                      </a:lnTo>
                      <a:lnTo>
                        <a:pt x="4750" y="23038"/>
                      </a:lnTo>
                      <a:lnTo>
                        <a:pt x="4688" y="23059"/>
                      </a:lnTo>
                      <a:lnTo>
                        <a:pt x="4709" y="23142"/>
                      </a:lnTo>
                      <a:lnTo>
                        <a:pt x="4792" y="23205"/>
                      </a:lnTo>
                      <a:lnTo>
                        <a:pt x="4960" y="23205"/>
                      </a:lnTo>
                      <a:lnTo>
                        <a:pt x="4981" y="23163"/>
                      </a:lnTo>
                      <a:lnTo>
                        <a:pt x="4960" y="23121"/>
                      </a:lnTo>
                      <a:lnTo>
                        <a:pt x="4960" y="23059"/>
                      </a:lnTo>
                      <a:lnTo>
                        <a:pt x="5001" y="23038"/>
                      </a:lnTo>
                      <a:lnTo>
                        <a:pt x="5127" y="23059"/>
                      </a:lnTo>
                      <a:lnTo>
                        <a:pt x="5169" y="23121"/>
                      </a:lnTo>
                      <a:lnTo>
                        <a:pt x="5106" y="23163"/>
                      </a:lnTo>
                      <a:lnTo>
                        <a:pt x="4960" y="23226"/>
                      </a:lnTo>
                      <a:lnTo>
                        <a:pt x="4750" y="23226"/>
                      </a:lnTo>
                      <a:lnTo>
                        <a:pt x="4750" y="23268"/>
                      </a:lnTo>
                      <a:lnTo>
                        <a:pt x="4855" y="23435"/>
                      </a:lnTo>
                      <a:lnTo>
                        <a:pt x="4981" y="23519"/>
                      </a:lnTo>
                      <a:lnTo>
                        <a:pt x="5064" y="23540"/>
                      </a:lnTo>
                      <a:lnTo>
                        <a:pt x="5085" y="23519"/>
                      </a:lnTo>
                      <a:lnTo>
                        <a:pt x="5190" y="23477"/>
                      </a:lnTo>
                      <a:lnTo>
                        <a:pt x="5211" y="23540"/>
                      </a:lnTo>
                      <a:lnTo>
                        <a:pt x="5190" y="23561"/>
                      </a:lnTo>
                      <a:lnTo>
                        <a:pt x="5127" y="23561"/>
                      </a:lnTo>
                      <a:lnTo>
                        <a:pt x="5064" y="23582"/>
                      </a:lnTo>
                      <a:lnTo>
                        <a:pt x="4897" y="23540"/>
                      </a:lnTo>
                      <a:lnTo>
                        <a:pt x="4771" y="23477"/>
                      </a:lnTo>
                      <a:lnTo>
                        <a:pt x="4646" y="23352"/>
                      </a:lnTo>
                      <a:lnTo>
                        <a:pt x="4541" y="23310"/>
                      </a:lnTo>
                      <a:lnTo>
                        <a:pt x="4436" y="23310"/>
                      </a:lnTo>
                      <a:lnTo>
                        <a:pt x="4332" y="23205"/>
                      </a:lnTo>
                      <a:lnTo>
                        <a:pt x="4185" y="23142"/>
                      </a:lnTo>
                      <a:lnTo>
                        <a:pt x="4164" y="23121"/>
                      </a:lnTo>
                      <a:lnTo>
                        <a:pt x="4081" y="23121"/>
                      </a:lnTo>
                      <a:lnTo>
                        <a:pt x="4018" y="23142"/>
                      </a:lnTo>
                      <a:lnTo>
                        <a:pt x="3913" y="23142"/>
                      </a:lnTo>
                      <a:lnTo>
                        <a:pt x="3892" y="23132"/>
                      </a:lnTo>
                      <a:lnTo>
                        <a:pt x="3892" y="23132"/>
                      </a:lnTo>
                      <a:lnTo>
                        <a:pt x="3913" y="23121"/>
                      </a:lnTo>
                      <a:lnTo>
                        <a:pt x="3976" y="23121"/>
                      </a:lnTo>
                      <a:lnTo>
                        <a:pt x="4123" y="23100"/>
                      </a:lnTo>
                      <a:lnTo>
                        <a:pt x="4164" y="23038"/>
                      </a:lnTo>
                      <a:lnTo>
                        <a:pt x="4185" y="23038"/>
                      </a:lnTo>
                      <a:lnTo>
                        <a:pt x="4185" y="23100"/>
                      </a:lnTo>
                      <a:lnTo>
                        <a:pt x="4248" y="23121"/>
                      </a:lnTo>
                      <a:lnTo>
                        <a:pt x="4332" y="23121"/>
                      </a:lnTo>
                      <a:lnTo>
                        <a:pt x="4436" y="23247"/>
                      </a:lnTo>
                      <a:lnTo>
                        <a:pt x="4478" y="23268"/>
                      </a:lnTo>
                      <a:lnTo>
                        <a:pt x="4562" y="23226"/>
                      </a:lnTo>
                      <a:lnTo>
                        <a:pt x="4604" y="23142"/>
                      </a:lnTo>
                      <a:lnTo>
                        <a:pt x="4604" y="23059"/>
                      </a:lnTo>
                      <a:lnTo>
                        <a:pt x="4583" y="23017"/>
                      </a:lnTo>
                      <a:lnTo>
                        <a:pt x="4583" y="22954"/>
                      </a:lnTo>
                      <a:lnTo>
                        <a:pt x="4688" y="22954"/>
                      </a:lnTo>
                      <a:lnTo>
                        <a:pt x="4709" y="22933"/>
                      </a:lnTo>
                      <a:close/>
                      <a:moveTo>
                        <a:pt x="4269" y="25193"/>
                      </a:moveTo>
                      <a:lnTo>
                        <a:pt x="4290" y="25277"/>
                      </a:lnTo>
                      <a:lnTo>
                        <a:pt x="4395" y="25297"/>
                      </a:lnTo>
                      <a:lnTo>
                        <a:pt x="4436" y="25339"/>
                      </a:lnTo>
                      <a:lnTo>
                        <a:pt x="4353" y="25339"/>
                      </a:lnTo>
                      <a:lnTo>
                        <a:pt x="4290" y="25318"/>
                      </a:lnTo>
                      <a:lnTo>
                        <a:pt x="4123" y="25318"/>
                      </a:lnTo>
                      <a:lnTo>
                        <a:pt x="4060" y="25381"/>
                      </a:lnTo>
                      <a:lnTo>
                        <a:pt x="4039" y="25318"/>
                      </a:lnTo>
                      <a:lnTo>
                        <a:pt x="3976" y="25339"/>
                      </a:lnTo>
                      <a:lnTo>
                        <a:pt x="3955" y="25444"/>
                      </a:lnTo>
                      <a:lnTo>
                        <a:pt x="3913" y="25486"/>
                      </a:lnTo>
                      <a:lnTo>
                        <a:pt x="3851" y="25528"/>
                      </a:lnTo>
                      <a:lnTo>
                        <a:pt x="3725" y="25549"/>
                      </a:lnTo>
                      <a:lnTo>
                        <a:pt x="3641" y="25611"/>
                      </a:lnTo>
                      <a:lnTo>
                        <a:pt x="3725" y="25528"/>
                      </a:lnTo>
                      <a:lnTo>
                        <a:pt x="3830" y="25507"/>
                      </a:lnTo>
                      <a:lnTo>
                        <a:pt x="3872" y="25444"/>
                      </a:lnTo>
                      <a:lnTo>
                        <a:pt x="3913" y="25381"/>
                      </a:lnTo>
                      <a:lnTo>
                        <a:pt x="3955" y="25318"/>
                      </a:lnTo>
                      <a:lnTo>
                        <a:pt x="4018" y="25318"/>
                      </a:lnTo>
                      <a:lnTo>
                        <a:pt x="4227" y="25193"/>
                      </a:lnTo>
                      <a:close/>
                      <a:moveTo>
                        <a:pt x="16614" y="1"/>
                      </a:moveTo>
                      <a:lnTo>
                        <a:pt x="16530" y="22"/>
                      </a:lnTo>
                      <a:lnTo>
                        <a:pt x="16489" y="84"/>
                      </a:lnTo>
                      <a:lnTo>
                        <a:pt x="16489" y="168"/>
                      </a:lnTo>
                      <a:lnTo>
                        <a:pt x="16509" y="273"/>
                      </a:lnTo>
                      <a:lnTo>
                        <a:pt x="16509" y="336"/>
                      </a:lnTo>
                      <a:lnTo>
                        <a:pt x="16468" y="398"/>
                      </a:lnTo>
                      <a:lnTo>
                        <a:pt x="16405" y="336"/>
                      </a:lnTo>
                      <a:lnTo>
                        <a:pt x="16384" y="210"/>
                      </a:lnTo>
                      <a:lnTo>
                        <a:pt x="16321" y="126"/>
                      </a:lnTo>
                      <a:lnTo>
                        <a:pt x="16279" y="126"/>
                      </a:lnTo>
                      <a:lnTo>
                        <a:pt x="16216" y="84"/>
                      </a:lnTo>
                      <a:lnTo>
                        <a:pt x="16175" y="64"/>
                      </a:lnTo>
                      <a:lnTo>
                        <a:pt x="16154" y="105"/>
                      </a:lnTo>
                      <a:lnTo>
                        <a:pt x="16112" y="210"/>
                      </a:lnTo>
                      <a:lnTo>
                        <a:pt x="16070" y="273"/>
                      </a:lnTo>
                      <a:lnTo>
                        <a:pt x="15986" y="231"/>
                      </a:lnTo>
                      <a:lnTo>
                        <a:pt x="15903" y="273"/>
                      </a:lnTo>
                      <a:lnTo>
                        <a:pt x="15882" y="377"/>
                      </a:lnTo>
                      <a:lnTo>
                        <a:pt x="15924" y="440"/>
                      </a:lnTo>
                      <a:lnTo>
                        <a:pt x="15965" y="503"/>
                      </a:lnTo>
                      <a:lnTo>
                        <a:pt x="15882" y="587"/>
                      </a:lnTo>
                      <a:lnTo>
                        <a:pt x="15777" y="712"/>
                      </a:lnTo>
                      <a:lnTo>
                        <a:pt x="15777" y="754"/>
                      </a:lnTo>
                      <a:lnTo>
                        <a:pt x="15861" y="796"/>
                      </a:lnTo>
                      <a:lnTo>
                        <a:pt x="15882" y="838"/>
                      </a:lnTo>
                      <a:lnTo>
                        <a:pt x="15840" y="901"/>
                      </a:lnTo>
                      <a:lnTo>
                        <a:pt x="15777" y="901"/>
                      </a:lnTo>
                      <a:lnTo>
                        <a:pt x="15631" y="817"/>
                      </a:lnTo>
                      <a:lnTo>
                        <a:pt x="15421" y="817"/>
                      </a:lnTo>
                      <a:lnTo>
                        <a:pt x="15380" y="963"/>
                      </a:lnTo>
                      <a:lnTo>
                        <a:pt x="15421" y="1131"/>
                      </a:lnTo>
                      <a:lnTo>
                        <a:pt x="15484" y="1277"/>
                      </a:lnTo>
                      <a:lnTo>
                        <a:pt x="15631" y="1340"/>
                      </a:lnTo>
                      <a:lnTo>
                        <a:pt x="15672" y="1382"/>
                      </a:lnTo>
                      <a:lnTo>
                        <a:pt x="15672" y="1445"/>
                      </a:lnTo>
                      <a:lnTo>
                        <a:pt x="15547" y="1403"/>
                      </a:lnTo>
                      <a:lnTo>
                        <a:pt x="15421" y="1340"/>
                      </a:lnTo>
                      <a:lnTo>
                        <a:pt x="15317" y="1152"/>
                      </a:lnTo>
                      <a:lnTo>
                        <a:pt x="15128" y="1026"/>
                      </a:lnTo>
                      <a:lnTo>
                        <a:pt x="15045" y="963"/>
                      </a:lnTo>
                      <a:lnTo>
                        <a:pt x="15024" y="1026"/>
                      </a:lnTo>
                      <a:lnTo>
                        <a:pt x="15045" y="1068"/>
                      </a:lnTo>
                      <a:lnTo>
                        <a:pt x="15045" y="1173"/>
                      </a:lnTo>
                      <a:lnTo>
                        <a:pt x="15066" y="1256"/>
                      </a:lnTo>
                      <a:lnTo>
                        <a:pt x="15128" y="1340"/>
                      </a:lnTo>
                      <a:lnTo>
                        <a:pt x="15128" y="1465"/>
                      </a:lnTo>
                      <a:lnTo>
                        <a:pt x="15045" y="1549"/>
                      </a:lnTo>
                      <a:lnTo>
                        <a:pt x="15045" y="1382"/>
                      </a:lnTo>
                      <a:lnTo>
                        <a:pt x="15003" y="1256"/>
                      </a:lnTo>
                      <a:lnTo>
                        <a:pt x="14919" y="1110"/>
                      </a:lnTo>
                      <a:lnTo>
                        <a:pt x="14919" y="1026"/>
                      </a:lnTo>
                      <a:lnTo>
                        <a:pt x="14836" y="921"/>
                      </a:lnTo>
                      <a:lnTo>
                        <a:pt x="14731" y="859"/>
                      </a:lnTo>
                      <a:lnTo>
                        <a:pt x="14647" y="984"/>
                      </a:lnTo>
                      <a:lnTo>
                        <a:pt x="14605" y="1068"/>
                      </a:lnTo>
                      <a:lnTo>
                        <a:pt x="14543" y="984"/>
                      </a:lnTo>
                      <a:lnTo>
                        <a:pt x="14605" y="921"/>
                      </a:lnTo>
                      <a:lnTo>
                        <a:pt x="14605" y="859"/>
                      </a:lnTo>
                      <a:lnTo>
                        <a:pt x="14522" y="817"/>
                      </a:lnTo>
                      <a:lnTo>
                        <a:pt x="14501" y="733"/>
                      </a:lnTo>
                      <a:lnTo>
                        <a:pt x="14480" y="691"/>
                      </a:lnTo>
                      <a:lnTo>
                        <a:pt x="14375" y="691"/>
                      </a:lnTo>
                      <a:lnTo>
                        <a:pt x="14292" y="733"/>
                      </a:lnTo>
                      <a:lnTo>
                        <a:pt x="14271" y="712"/>
                      </a:lnTo>
                      <a:lnTo>
                        <a:pt x="14292" y="628"/>
                      </a:lnTo>
                      <a:lnTo>
                        <a:pt x="14375" y="545"/>
                      </a:lnTo>
                      <a:lnTo>
                        <a:pt x="14271" y="566"/>
                      </a:lnTo>
                      <a:lnTo>
                        <a:pt x="14166" y="670"/>
                      </a:lnTo>
                      <a:lnTo>
                        <a:pt x="14124" y="754"/>
                      </a:lnTo>
                      <a:lnTo>
                        <a:pt x="14020" y="817"/>
                      </a:lnTo>
                      <a:lnTo>
                        <a:pt x="13957" y="838"/>
                      </a:lnTo>
                      <a:lnTo>
                        <a:pt x="13852" y="984"/>
                      </a:lnTo>
                      <a:lnTo>
                        <a:pt x="13810" y="984"/>
                      </a:lnTo>
                      <a:lnTo>
                        <a:pt x="13768" y="880"/>
                      </a:lnTo>
                      <a:lnTo>
                        <a:pt x="13685" y="817"/>
                      </a:lnTo>
                      <a:lnTo>
                        <a:pt x="13643" y="817"/>
                      </a:lnTo>
                      <a:lnTo>
                        <a:pt x="13601" y="880"/>
                      </a:lnTo>
                      <a:lnTo>
                        <a:pt x="13580" y="963"/>
                      </a:lnTo>
                      <a:lnTo>
                        <a:pt x="13601" y="1089"/>
                      </a:lnTo>
                      <a:lnTo>
                        <a:pt x="13768" y="1193"/>
                      </a:lnTo>
                      <a:lnTo>
                        <a:pt x="13768" y="1256"/>
                      </a:lnTo>
                      <a:lnTo>
                        <a:pt x="13685" y="1256"/>
                      </a:lnTo>
                      <a:lnTo>
                        <a:pt x="13643" y="1382"/>
                      </a:lnTo>
                      <a:lnTo>
                        <a:pt x="13643" y="1507"/>
                      </a:lnTo>
                      <a:lnTo>
                        <a:pt x="13768" y="1591"/>
                      </a:lnTo>
                      <a:lnTo>
                        <a:pt x="13852" y="1570"/>
                      </a:lnTo>
                      <a:lnTo>
                        <a:pt x="13915" y="1507"/>
                      </a:lnTo>
                      <a:lnTo>
                        <a:pt x="14103" y="1507"/>
                      </a:lnTo>
                      <a:lnTo>
                        <a:pt x="14229" y="1675"/>
                      </a:lnTo>
                      <a:lnTo>
                        <a:pt x="14333" y="1717"/>
                      </a:lnTo>
                      <a:lnTo>
                        <a:pt x="14396" y="1800"/>
                      </a:lnTo>
                      <a:lnTo>
                        <a:pt x="14375" y="1863"/>
                      </a:lnTo>
                      <a:lnTo>
                        <a:pt x="14375" y="1926"/>
                      </a:lnTo>
                      <a:lnTo>
                        <a:pt x="14396" y="2072"/>
                      </a:lnTo>
                      <a:lnTo>
                        <a:pt x="14333" y="2219"/>
                      </a:lnTo>
                      <a:lnTo>
                        <a:pt x="14333" y="2302"/>
                      </a:lnTo>
                      <a:lnTo>
                        <a:pt x="14417" y="2407"/>
                      </a:lnTo>
                      <a:lnTo>
                        <a:pt x="14417" y="2533"/>
                      </a:lnTo>
                      <a:lnTo>
                        <a:pt x="14438" y="2616"/>
                      </a:lnTo>
                      <a:lnTo>
                        <a:pt x="14543" y="2700"/>
                      </a:lnTo>
                      <a:lnTo>
                        <a:pt x="14626" y="2700"/>
                      </a:lnTo>
                      <a:lnTo>
                        <a:pt x="14710" y="2784"/>
                      </a:lnTo>
                      <a:lnTo>
                        <a:pt x="14836" y="2846"/>
                      </a:lnTo>
                      <a:lnTo>
                        <a:pt x="14836" y="2909"/>
                      </a:lnTo>
                      <a:lnTo>
                        <a:pt x="14856" y="2993"/>
                      </a:lnTo>
                      <a:lnTo>
                        <a:pt x="14731" y="2888"/>
                      </a:lnTo>
                      <a:lnTo>
                        <a:pt x="14584" y="2805"/>
                      </a:lnTo>
                      <a:lnTo>
                        <a:pt x="14417" y="2805"/>
                      </a:lnTo>
                      <a:lnTo>
                        <a:pt x="14333" y="2742"/>
                      </a:lnTo>
                      <a:lnTo>
                        <a:pt x="14312" y="2679"/>
                      </a:lnTo>
                      <a:lnTo>
                        <a:pt x="14312" y="2533"/>
                      </a:lnTo>
                      <a:lnTo>
                        <a:pt x="14271" y="2323"/>
                      </a:lnTo>
                      <a:lnTo>
                        <a:pt x="14312" y="2219"/>
                      </a:lnTo>
                      <a:lnTo>
                        <a:pt x="14312" y="2114"/>
                      </a:lnTo>
                      <a:lnTo>
                        <a:pt x="14208" y="2009"/>
                      </a:lnTo>
                      <a:lnTo>
                        <a:pt x="14208" y="1926"/>
                      </a:lnTo>
                      <a:lnTo>
                        <a:pt x="14166" y="1779"/>
                      </a:lnTo>
                      <a:lnTo>
                        <a:pt x="14103" y="1737"/>
                      </a:lnTo>
                      <a:lnTo>
                        <a:pt x="14020" y="1696"/>
                      </a:lnTo>
                      <a:lnTo>
                        <a:pt x="13957" y="1654"/>
                      </a:lnTo>
                      <a:lnTo>
                        <a:pt x="13852" y="1633"/>
                      </a:lnTo>
                      <a:lnTo>
                        <a:pt x="13748" y="1675"/>
                      </a:lnTo>
                      <a:lnTo>
                        <a:pt x="13601" y="1696"/>
                      </a:lnTo>
                      <a:lnTo>
                        <a:pt x="13538" y="1675"/>
                      </a:lnTo>
                      <a:lnTo>
                        <a:pt x="13476" y="1675"/>
                      </a:lnTo>
                      <a:lnTo>
                        <a:pt x="13434" y="1863"/>
                      </a:lnTo>
                      <a:lnTo>
                        <a:pt x="13476" y="1905"/>
                      </a:lnTo>
                      <a:lnTo>
                        <a:pt x="13476" y="2009"/>
                      </a:lnTo>
                      <a:lnTo>
                        <a:pt x="13434" y="2072"/>
                      </a:lnTo>
                      <a:lnTo>
                        <a:pt x="13266" y="1989"/>
                      </a:lnTo>
                      <a:lnTo>
                        <a:pt x="13078" y="1779"/>
                      </a:lnTo>
                      <a:lnTo>
                        <a:pt x="13036" y="1779"/>
                      </a:lnTo>
                      <a:lnTo>
                        <a:pt x="12973" y="1821"/>
                      </a:lnTo>
                      <a:lnTo>
                        <a:pt x="12931" y="1821"/>
                      </a:lnTo>
                      <a:lnTo>
                        <a:pt x="12869" y="1758"/>
                      </a:lnTo>
                      <a:lnTo>
                        <a:pt x="12701" y="1717"/>
                      </a:lnTo>
                      <a:lnTo>
                        <a:pt x="12639" y="1779"/>
                      </a:lnTo>
                      <a:lnTo>
                        <a:pt x="12639" y="1884"/>
                      </a:lnTo>
                      <a:lnTo>
                        <a:pt x="12701" y="2009"/>
                      </a:lnTo>
                      <a:lnTo>
                        <a:pt x="12639" y="2093"/>
                      </a:lnTo>
                      <a:lnTo>
                        <a:pt x="12701" y="2198"/>
                      </a:lnTo>
                      <a:lnTo>
                        <a:pt x="12743" y="2344"/>
                      </a:lnTo>
                      <a:lnTo>
                        <a:pt x="12722" y="2491"/>
                      </a:lnTo>
                      <a:lnTo>
                        <a:pt x="12743" y="2533"/>
                      </a:lnTo>
                      <a:lnTo>
                        <a:pt x="12764" y="2700"/>
                      </a:lnTo>
                      <a:lnTo>
                        <a:pt x="12743" y="2742"/>
                      </a:lnTo>
                      <a:lnTo>
                        <a:pt x="12743" y="2846"/>
                      </a:lnTo>
                      <a:lnTo>
                        <a:pt x="12827" y="3014"/>
                      </a:lnTo>
                      <a:lnTo>
                        <a:pt x="12848" y="3118"/>
                      </a:lnTo>
                      <a:lnTo>
                        <a:pt x="12827" y="3265"/>
                      </a:lnTo>
                      <a:lnTo>
                        <a:pt x="12827" y="3349"/>
                      </a:lnTo>
                      <a:lnTo>
                        <a:pt x="12911" y="3453"/>
                      </a:lnTo>
                      <a:lnTo>
                        <a:pt x="12931" y="3579"/>
                      </a:lnTo>
                      <a:lnTo>
                        <a:pt x="12931" y="3662"/>
                      </a:lnTo>
                      <a:lnTo>
                        <a:pt x="13057" y="3767"/>
                      </a:lnTo>
                      <a:lnTo>
                        <a:pt x="13120" y="3851"/>
                      </a:lnTo>
                      <a:lnTo>
                        <a:pt x="13120" y="3955"/>
                      </a:lnTo>
                      <a:lnTo>
                        <a:pt x="13162" y="3997"/>
                      </a:lnTo>
                      <a:lnTo>
                        <a:pt x="13245" y="3997"/>
                      </a:lnTo>
                      <a:lnTo>
                        <a:pt x="13245" y="4060"/>
                      </a:lnTo>
                      <a:lnTo>
                        <a:pt x="13266" y="4123"/>
                      </a:lnTo>
                      <a:lnTo>
                        <a:pt x="13371" y="4186"/>
                      </a:lnTo>
                      <a:lnTo>
                        <a:pt x="13392" y="4206"/>
                      </a:lnTo>
                      <a:lnTo>
                        <a:pt x="13371" y="4227"/>
                      </a:lnTo>
                      <a:lnTo>
                        <a:pt x="13266" y="4227"/>
                      </a:lnTo>
                      <a:lnTo>
                        <a:pt x="13224" y="4206"/>
                      </a:lnTo>
                      <a:lnTo>
                        <a:pt x="13141" y="4206"/>
                      </a:lnTo>
                      <a:lnTo>
                        <a:pt x="13078" y="4165"/>
                      </a:lnTo>
                      <a:lnTo>
                        <a:pt x="13078" y="4081"/>
                      </a:lnTo>
                      <a:lnTo>
                        <a:pt x="13057" y="4018"/>
                      </a:lnTo>
                      <a:lnTo>
                        <a:pt x="12973" y="3997"/>
                      </a:lnTo>
                      <a:lnTo>
                        <a:pt x="12911" y="4018"/>
                      </a:lnTo>
                      <a:lnTo>
                        <a:pt x="12848" y="4018"/>
                      </a:lnTo>
                      <a:lnTo>
                        <a:pt x="12827" y="3976"/>
                      </a:lnTo>
                      <a:lnTo>
                        <a:pt x="12827" y="3872"/>
                      </a:lnTo>
                      <a:lnTo>
                        <a:pt x="12806" y="3851"/>
                      </a:lnTo>
                      <a:lnTo>
                        <a:pt x="12743" y="3893"/>
                      </a:lnTo>
                      <a:lnTo>
                        <a:pt x="12659" y="4060"/>
                      </a:lnTo>
                      <a:lnTo>
                        <a:pt x="12534" y="4102"/>
                      </a:lnTo>
                      <a:lnTo>
                        <a:pt x="12450" y="4102"/>
                      </a:lnTo>
                      <a:lnTo>
                        <a:pt x="12325" y="3997"/>
                      </a:lnTo>
                      <a:lnTo>
                        <a:pt x="12220" y="3997"/>
                      </a:lnTo>
                      <a:lnTo>
                        <a:pt x="12178" y="3914"/>
                      </a:lnTo>
                      <a:lnTo>
                        <a:pt x="12178" y="3809"/>
                      </a:lnTo>
                      <a:lnTo>
                        <a:pt x="12199" y="3683"/>
                      </a:lnTo>
                      <a:lnTo>
                        <a:pt x="12115" y="3495"/>
                      </a:lnTo>
                      <a:lnTo>
                        <a:pt x="12074" y="3453"/>
                      </a:lnTo>
                      <a:lnTo>
                        <a:pt x="12032" y="3328"/>
                      </a:lnTo>
                      <a:lnTo>
                        <a:pt x="12032" y="3244"/>
                      </a:lnTo>
                      <a:lnTo>
                        <a:pt x="12095" y="3181"/>
                      </a:lnTo>
                      <a:lnTo>
                        <a:pt x="12115" y="3139"/>
                      </a:lnTo>
                      <a:lnTo>
                        <a:pt x="12095" y="2867"/>
                      </a:lnTo>
                      <a:lnTo>
                        <a:pt x="12011" y="2742"/>
                      </a:lnTo>
                      <a:lnTo>
                        <a:pt x="11906" y="2595"/>
                      </a:lnTo>
                      <a:lnTo>
                        <a:pt x="11906" y="2491"/>
                      </a:lnTo>
                      <a:lnTo>
                        <a:pt x="11802" y="2240"/>
                      </a:lnTo>
                      <a:lnTo>
                        <a:pt x="11760" y="2135"/>
                      </a:lnTo>
                      <a:lnTo>
                        <a:pt x="11676" y="2093"/>
                      </a:lnTo>
                      <a:lnTo>
                        <a:pt x="11655" y="2009"/>
                      </a:lnTo>
                      <a:lnTo>
                        <a:pt x="11571" y="1989"/>
                      </a:lnTo>
                      <a:lnTo>
                        <a:pt x="11467" y="1968"/>
                      </a:lnTo>
                      <a:lnTo>
                        <a:pt x="11383" y="1905"/>
                      </a:lnTo>
                      <a:lnTo>
                        <a:pt x="11279" y="1926"/>
                      </a:lnTo>
                      <a:lnTo>
                        <a:pt x="11237" y="1989"/>
                      </a:lnTo>
                      <a:lnTo>
                        <a:pt x="11237" y="2114"/>
                      </a:lnTo>
                      <a:lnTo>
                        <a:pt x="11195" y="2177"/>
                      </a:lnTo>
                      <a:lnTo>
                        <a:pt x="11237" y="2240"/>
                      </a:lnTo>
                      <a:lnTo>
                        <a:pt x="11195" y="2323"/>
                      </a:lnTo>
                      <a:lnTo>
                        <a:pt x="11132" y="2533"/>
                      </a:lnTo>
                      <a:lnTo>
                        <a:pt x="11132" y="2658"/>
                      </a:lnTo>
                      <a:lnTo>
                        <a:pt x="11153" y="2825"/>
                      </a:lnTo>
                      <a:lnTo>
                        <a:pt x="11195" y="2867"/>
                      </a:lnTo>
                      <a:lnTo>
                        <a:pt x="11174" y="3035"/>
                      </a:lnTo>
                      <a:lnTo>
                        <a:pt x="11132" y="3181"/>
                      </a:lnTo>
                      <a:lnTo>
                        <a:pt x="11153" y="3286"/>
                      </a:lnTo>
                      <a:lnTo>
                        <a:pt x="11153" y="3495"/>
                      </a:lnTo>
                      <a:lnTo>
                        <a:pt x="11090" y="3537"/>
                      </a:lnTo>
                      <a:lnTo>
                        <a:pt x="11048" y="3474"/>
                      </a:lnTo>
                      <a:lnTo>
                        <a:pt x="10986" y="3453"/>
                      </a:lnTo>
                      <a:lnTo>
                        <a:pt x="10944" y="3495"/>
                      </a:lnTo>
                      <a:lnTo>
                        <a:pt x="10860" y="3474"/>
                      </a:lnTo>
                      <a:lnTo>
                        <a:pt x="10839" y="3453"/>
                      </a:lnTo>
                      <a:lnTo>
                        <a:pt x="10755" y="3432"/>
                      </a:lnTo>
                      <a:lnTo>
                        <a:pt x="10630" y="3390"/>
                      </a:lnTo>
                      <a:lnTo>
                        <a:pt x="10546" y="3328"/>
                      </a:lnTo>
                      <a:lnTo>
                        <a:pt x="10504" y="3328"/>
                      </a:lnTo>
                      <a:lnTo>
                        <a:pt x="10462" y="3349"/>
                      </a:lnTo>
                      <a:lnTo>
                        <a:pt x="10504" y="3432"/>
                      </a:lnTo>
                      <a:lnTo>
                        <a:pt x="10567" y="3495"/>
                      </a:lnTo>
                      <a:lnTo>
                        <a:pt x="10567" y="3558"/>
                      </a:lnTo>
                      <a:lnTo>
                        <a:pt x="10546" y="3600"/>
                      </a:lnTo>
                      <a:lnTo>
                        <a:pt x="10525" y="3662"/>
                      </a:lnTo>
                      <a:lnTo>
                        <a:pt x="10462" y="3662"/>
                      </a:lnTo>
                      <a:lnTo>
                        <a:pt x="10442" y="3641"/>
                      </a:lnTo>
                      <a:lnTo>
                        <a:pt x="10358" y="3641"/>
                      </a:lnTo>
                      <a:lnTo>
                        <a:pt x="10316" y="3579"/>
                      </a:lnTo>
                      <a:lnTo>
                        <a:pt x="10316" y="3432"/>
                      </a:lnTo>
                      <a:lnTo>
                        <a:pt x="10232" y="3286"/>
                      </a:lnTo>
                      <a:lnTo>
                        <a:pt x="10211" y="3160"/>
                      </a:lnTo>
                      <a:lnTo>
                        <a:pt x="10190" y="3056"/>
                      </a:lnTo>
                      <a:lnTo>
                        <a:pt x="10107" y="2972"/>
                      </a:lnTo>
                      <a:lnTo>
                        <a:pt x="10107" y="2909"/>
                      </a:lnTo>
                      <a:lnTo>
                        <a:pt x="10044" y="2825"/>
                      </a:lnTo>
                      <a:lnTo>
                        <a:pt x="9981" y="2909"/>
                      </a:lnTo>
                      <a:lnTo>
                        <a:pt x="10023" y="2993"/>
                      </a:lnTo>
                      <a:lnTo>
                        <a:pt x="9981" y="3035"/>
                      </a:lnTo>
                      <a:lnTo>
                        <a:pt x="9981" y="3118"/>
                      </a:lnTo>
                      <a:lnTo>
                        <a:pt x="9939" y="3202"/>
                      </a:lnTo>
                      <a:lnTo>
                        <a:pt x="9898" y="3244"/>
                      </a:lnTo>
                      <a:lnTo>
                        <a:pt x="9814" y="3265"/>
                      </a:lnTo>
                      <a:lnTo>
                        <a:pt x="9772" y="3369"/>
                      </a:lnTo>
                      <a:lnTo>
                        <a:pt x="9667" y="3537"/>
                      </a:lnTo>
                      <a:lnTo>
                        <a:pt x="9584" y="3621"/>
                      </a:lnTo>
                      <a:lnTo>
                        <a:pt x="9584" y="3662"/>
                      </a:lnTo>
                      <a:lnTo>
                        <a:pt x="9521" y="3725"/>
                      </a:lnTo>
                      <a:lnTo>
                        <a:pt x="9458" y="3851"/>
                      </a:lnTo>
                      <a:lnTo>
                        <a:pt x="9395" y="3851"/>
                      </a:lnTo>
                      <a:lnTo>
                        <a:pt x="9374" y="3788"/>
                      </a:lnTo>
                      <a:lnTo>
                        <a:pt x="9395" y="3683"/>
                      </a:lnTo>
                      <a:lnTo>
                        <a:pt x="9479" y="3579"/>
                      </a:lnTo>
                      <a:lnTo>
                        <a:pt x="9500" y="3474"/>
                      </a:lnTo>
                      <a:lnTo>
                        <a:pt x="9563" y="3432"/>
                      </a:lnTo>
                      <a:lnTo>
                        <a:pt x="9667" y="3369"/>
                      </a:lnTo>
                      <a:lnTo>
                        <a:pt x="9709" y="3244"/>
                      </a:lnTo>
                      <a:lnTo>
                        <a:pt x="9793" y="3160"/>
                      </a:lnTo>
                      <a:lnTo>
                        <a:pt x="9814" y="3077"/>
                      </a:lnTo>
                      <a:lnTo>
                        <a:pt x="9814" y="3035"/>
                      </a:lnTo>
                      <a:lnTo>
                        <a:pt x="9772" y="2993"/>
                      </a:lnTo>
                      <a:lnTo>
                        <a:pt x="9793" y="2930"/>
                      </a:lnTo>
                      <a:lnTo>
                        <a:pt x="9877" y="2909"/>
                      </a:lnTo>
                      <a:lnTo>
                        <a:pt x="9898" y="2825"/>
                      </a:lnTo>
                      <a:lnTo>
                        <a:pt x="9898" y="2742"/>
                      </a:lnTo>
                      <a:lnTo>
                        <a:pt x="9939" y="2637"/>
                      </a:lnTo>
                      <a:lnTo>
                        <a:pt x="10023" y="2470"/>
                      </a:lnTo>
                      <a:lnTo>
                        <a:pt x="10023" y="2365"/>
                      </a:lnTo>
                      <a:lnTo>
                        <a:pt x="10086" y="2198"/>
                      </a:lnTo>
                      <a:lnTo>
                        <a:pt x="10107" y="1947"/>
                      </a:lnTo>
                      <a:lnTo>
                        <a:pt x="10086" y="1863"/>
                      </a:lnTo>
                      <a:lnTo>
                        <a:pt x="9918" y="1842"/>
                      </a:lnTo>
                      <a:lnTo>
                        <a:pt x="9814" y="1863"/>
                      </a:lnTo>
                      <a:lnTo>
                        <a:pt x="9709" y="1947"/>
                      </a:lnTo>
                      <a:lnTo>
                        <a:pt x="9605" y="1884"/>
                      </a:lnTo>
                      <a:lnTo>
                        <a:pt x="9521" y="1863"/>
                      </a:lnTo>
                      <a:lnTo>
                        <a:pt x="9479" y="1884"/>
                      </a:lnTo>
                      <a:lnTo>
                        <a:pt x="9500" y="1968"/>
                      </a:lnTo>
                      <a:lnTo>
                        <a:pt x="9584" y="2051"/>
                      </a:lnTo>
                      <a:lnTo>
                        <a:pt x="9584" y="2198"/>
                      </a:lnTo>
                      <a:lnTo>
                        <a:pt x="9563" y="2281"/>
                      </a:lnTo>
                      <a:lnTo>
                        <a:pt x="9500" y="2219"/>
                      </a:lnTo>
                      <a:lnTo>
                        <a:pt x="9479" y="2093"/>
                      </a:lnTo>
                      <a:lnTo>
                        <a:pt x="9395" y="2009"/>
                      </a:lnTo>
                      <a:lnTo>
                        <a:pt x="9312" y="1989"/>
                      </a:lnTo>
                      <a:lnTo>
                        <a:pt x="9165" y="2114"/>
                      </a:lnTo>
                      <a:lnTo>
                        <a:pt x="9165" y="2219"/>
                      </a:lnTo>
                      <a:lnTo>
                        <a:pt x="9207" y="2302"/>
                      </a:lnTo>
                      <a:lnTo>
                        <a:pt x="9165" y="2386"/>
                      </a:lnTo>
                      <a:lnTo>
                        <a:pt x="9061" y="2386"/>
                      </a:lnTo>
                      <a:lnTo>
                        <a:pt x="9061" y="2323"/>
                      </a:lnTo>
                      <a:lnTo>
                        <a:pt x="9061" y="2219"/>
                      </a:lnTo>
                      <a:lnTo>
                        <a:pt x="9040" y="2114"/>
                      </a:lnTo>
                      <a:lnTo>
                        <a:pt x="8956" y="2072"/>
                      </a:lnTo>
                      <a:lnTo>
                        <a:pt x="8747" y="2072"/>
                      </a:lnTo>
                      <a:lnTo>
                        <a:pt x="8538" y="2156"/>
                      </a:lnTo>
                      <a:lnTo>
                        <a:pt x="8307" y="2156"/>
                      </a:lnTo>
                      <a:lnTo>
                        <a:pt x="8140" y="2093"/>
                      </a:lnTo>
                      <a:lnTo>
                        <a:pt x="8056" y="2093"/>
                      </a:lnTo>
                      <a:lnTo>
                        <a:pt x="7994" y="2114"/>
                      </a:lnTo>
                      <a:lnTo>
                        <a:pt x="7910" y="2093"/>
                      </a:lnTo>
                      <a:lnTo>
                        <a:pt x="7805" y="2093"/>
                      </a:lnTo>
                      <a:lnTo>
                        <a:pt x="7701" y="2177"/>
                      </a:lnTo>
                      <a:lnTo>
                        <a:pt x="7680" y="2219"/>
                      </a:lnTo>
                      <a:lnTo>
                        <a:pt x="7722" y="2302"/>
                      </a:lnTo>
                      <a:lnTo>
                        <a:pt x="7722" y="2386"/>
                      </a:lnTo>
                      <a:lnTo>
                        <a:pt x="7784" y="2491"/>
                      </a:lnTo>
                      <a:lnTo>
                        <a:pt x="7805" y="2533"/>
                      </a:lnTo>
                      <a:lnTo>
                        <a:pt x="7784" y="2616"/>
                      </a:lnTo>
                      <a:lnTo>
                        <a:pt x="7722" y="2784"/>
                      </a:lnTo>
                      <a:lnTo>
                        <a:pt x="7742" y="2930"/>
                      </a:lnTo>
                      <a:lnTo>
                        <a:pt x="7889" y="3118"/>
                      </a:lnTo>
                      <a:lnTo>
                        <a:pt x="7889" y="3223"/>
                      </a:lnTo>
                      <a:lnTo>
                        <a:pt x="7910" y="3432"/>
                      </a:lnTo>
                      <a:lnTo>
                        <a:pt x="7889" y="3453"/>
                      </a:lnTo>
                      <a:lnTo>
                        <a:pt x="7826" y="3411"/>
                      </a:lnTo>
                      <a:lnTo>
                        <a:pt x="7784" y="3307"/>
                      </a:lnTo>
                      <a:lnTo>
                        <a:pt x="7638" y="3160"/>
                      </a:lnTo>
                      <a:lnTo>
                        <a:pt x="7596" y="3118"/>
                      </a:lnTo>
                      <a:lnTo>
                        <a:pt x="7596" y="2909"/>
                      </a:lnTo>
                      <a:lnTo>
                        <a:pt x="7617" y="2700"/>
                      </a:lnTo>
                      <a:lnTo>
                        <a:pt x="7617" y="2595"/>
                      </a:lnTo>
                      <a:lnTo>
                        <a:pt x="7512" y="2428"/>
                      </a:lnTo>
                      <a:lnTo>
                        <a:pt x="7512" y="2323"/>
                      </a:lnTo>
                      <a:lnTo>
                        <a:pt x="7491" y="2281"/>
                      </a:lnTo>
                      <a:lnTo>
                        <a:pt x="7429" y="2261"/>
                      </a:lnTo>
                      <a:lnTo>
                        <a:pt x="7303" y="2302"/>
                      </a:lnTo>
                      <a:lnTo>
                        <a:pt x="7177" y="2386"/>
                      </a:lnTo>
                      <a:lnTo>
                        <a:pt x="7010" y="2407"/>
                      </a:lnTo>
                      <a:lnTo>
                        <a:pt x="6947" y="2470"/>
                      </a:lnTo>
                      <a:lnTo>
                        <a:pt x="6905" y="2595"/>
                      </a:lnTo>
                      <a:lnTo>
                        <a:pt x="6947" y="2700"/>
                      </a:lnTo>
                      <a:lnTo>
                        <a:pt x="6905" y="2825"/>
                      </a:lnTo>
                      <a:lnTo>
                        <a:pt x="6843" y="2930"/>
                      </a:lnTo>
                      <a:lnTo>
                        <a:pt x="6801" y="2993"/>
                      </a:lnTo>
                      <a:lnTo>
                        <a:pt x="6843" y="3035"/>
                      </a:lnTo>
                      <a:lnTo>
                        <a:pt x="6885" y="3035"/>
                      </a:lnTo>
                      <a:lnTo>
                        <a:pt x="6947" y="3056"/>
                      </a:lnTo>
                      <a:lnTo>
                        <a:pt x="6947" y="3202"/>
                      </a:lnTo>
                      <a:lnTo>
                        <a:pt x="6885" y="3307"/>
                      </a:lnTo>
                      <a:lnTo>
                        <a:pt x="6738" y="3411"/>
                      </a:lnTo>
                      <a:lnTo>
                        <a:pt x="6633" y="3411"/>
                      </a:lnTo>
                      <a:lnTo>
                        <a:pt x="6592" y="3453"/>
                      </a:lnTo>
                      <a:lnTo>
                        <a:pt x="6571" y="3558"/>
                      </a:lnTo>
                      <a:lnTo>
                        <a:pt x="6529" y="3621"/>
                      </a:lnTo>
                      <a:lnTo>
                        <a:pt x="6487" y="3683"/>
                      </a:lnTo>
                      <a:lnTo>
                        <a:pt x="6529" y="3767"/>
                      </a:lnTo>
                      <a:lnTo>
                        <a:pt x="6487" y="3830"/>
                      </a:lnTo>
                      <a:lnTo>
                        <a:pt x="6424" y="3830"/>
                      </a:lnTo>
                      <a:lnTo>
                        <a:pt x="6382" y="3851"/>
                      </a:lnTo>
                      <a:lnTo>
                        <a:pt x="6236" y="3872"/>
                      </a:lnTo>
                      <a:lnTo>
                        <a:pt x="6131" y="3830"/>
                      </a:lnTo>
                      <a:lnTo>
                        <a:pt x="6089" y="3767"/>
                      </a:lnTo>
                      <a:lnTo>
                        <a:pt x="6089" y="3683"/>
                      </a:lnTo>
                      <a:lnTo>
                        <a:pt x="6048" y="3662"/>
                      </a:lnTo>
                      <a:lnTo>
                        <a:pt x="5985" y="3662"/>
                      </a:lnTo>
                      <a:lnTo>
                        <a:pt x="5964" y="3621"/>
                      </a:lnTo>
                      <a:lnTo>
                        <a:pt x="5943" y="3537"/>
                      </a:lnTo>
                      <a:lnTo>
                        <a:pt x="5838" y="3537"/>
                      </a:lnTo>
                      <a:lnTo>
                        <a:pt x="5797" y="3579"/>
                      </a:lnTo>
                      <a:lnTo>
                        <a:pt x="5755" y="3641"/>
                      </a:lnTo>
                      <a:lnTo>
                        <a:pt x="5671" y="3641"/>
                      </a:lnTo>
                      <a:lnTo>
                        <a:pt x="5629" y="3662"/>
                      </a:lnTo>
                      <a:lnTo>
                        <a:pt x="5629" y="3830"/>
                      </a:lnTo>
                      <a:lnTo>
                        <a:pt x="5608" y="3893"/>
                      </a:lnTo>
                      <a:lnTo>
                        <a:pt x="5608" y="3997"/>
                      </a:lnTo>
                      <a:lnTo>
                        <a:pt x="5650" y="4165"/>
                      </a:lnTo>
                      <a:lnTo>
                        <a:pt x="5629" y="4353"/>
                      </a:lnTo>
                      <a:lnTo>
                        <a:pt x="5566" y="4416"/>
                      </a:lnTo>
                      <a:lnTo>
                        <a:pt x="5525" y="4416"/>
                      </a:lnTo>
                      <a:lnTo>
                        <a:pt x="5545" y="4206"/>
                      </a:lnTo>
                      <a:lnTo>
                        <a:pt x="5545" y="4060"/>
                      </a:lnTo>
                      <a:lnTo>
                        <a:pt x="5525" y="3976"/>
                      </a:lnTo>
                      <a:lnTo>
                        <a:pt x="5525" y="3767"/>
                      </a:lnTo>
                      <a:lnTo>
                        <a:pt x="5504" y="3662"/>
                      </a:lnTo>
                      <a:lnTo>
                        <a:pt x="5462" y="3641"/>
                      </a:lnTo>
                      <a:lnTo>
                        <a:pt x="5420" y="3662"/>
                      </a:lnTo>
                      <a:lnTo>
                        <a:pt x="5336" y="3662"/>
                      </a:lnTo>
                      <a:lnTo>
                        <a:pt x="5253" y="3767"/>
                      </a:lnTo>
                      <a:lnTo>
                        <a:pt x="5190" y="3788"/>
                      </a:lnTo>
                      <a:lnTo>
                        <a:pt x="5085" y="3872"/>
                      </a:lnTo>
                      <a:lnTo>
                        <a:pt x="5043" y="3955"/>
                      </a:lnTo>
                      <a:lnTo>
                        <a:pt x="5043" y="4039"/>
                      </a:lnTo>
                      <a:lnTo>
                        <a:pt x="4918" y="4186"/>
                      </a:lnTo>
                      <a:lnTo>
                        <a:pt x="4876" y="4206"/>
                      </a:lnTo>
                      <a:lnTo>
                        <a:pt x="4834" y="4165"/>
                      </a:lnTo>
                      <a:lnTo>
                        <a:pt x="4729" y="4165"/>
                      </a:lnTo>
                      <a:lnTo>
                        <a:pt x="4688" y="4186"/>
                      </a:lnTo>
                      <a:lnTo>
                        <a:pt x="4688" y="4248"/>
                      </a:lnTo>
                      <a:lnTo>
                        <a:pt x="4771" y="4269"/>
                      </a:lnTo>
                      <a:lnTo>
                        <a:pt x="4792" y="4290"/>
                      </a:lnTo>
                      <a:lnTo>
                        <a:pt x="4709" y="4311"/>
                      </a:lnTo>
                      <a:lnTo>
                        <a:pt x="4562" y="4311"/>
                      </a:lnTo>
                      <a:lnTo>
                        <a:pt x="4478" y="4353"/>
                      </a:lnTo>
                      <a:lnTo>
                        <a:pt x="4416" y="4416"/>
                      </a:lnTo>
                      <a:lnTo>
                        <a:pt x="4248" y="4478"/>
                      </a:lnTo>
                      <a:lnTo>
                        <a:pt x="4248" y="4520"/>
                      </a:lnTo>
                      <a:lnTo>
                        <a:pt x="4185" y="4583"/>
                      </a:lnTo>
                      <a:lnTo>
                        <a:pt x="4081" y="4625"/>
                      </a:lnTo>
                      <a:lnTo>
                        <a:pt x="3997" y="4625"/>
                      </a:lnTo>
                      <a:lnTo>
                        <a:pt x="3976" y="4688"/>
                      </a:lnTo>
                      <a:lnTo>
                        <a:pt x="3976" y="4771"/>
                      </a:lnTo>
                      <a:lnTo>
                        <a:pt x="4039" y="4813"/>
                      </a:lnTo>
                      <a:lnTo>
                        <a:pt x="3997" y="4876"/>
                      </a:lnTo>
                      <a:lnTo>
                        <a:pt x="3955" y="4897"/>
                      </a:lnTo>
                      <a:lnTo>
                        <a:pt x="3892" y="4939"/>
                      </a:lnTo>
                      <a:lnTo>
                        <a:pt x="3851" y="5022"/>
                      </a:lnTo>
                      <a:lnTo>
                        <a:pt x="3767" y="5043"/>
                      </a:lnTo>
                      <a:lnTo>
                        <a:pt x="3746" y="5127"/>
                      </a:lnTo>
                      <a:lnTo>
                        <a:pt x="3746" y="5169"/>
                      </a:lnTo>
                      <a:lnTo>
                        <a:pt x="3767" y="5211"/>
                      </a:lnTo>
                      <a:lnTo>
                        <a:pt x="3767" y="5294"/>
                      </a:lnTo>
                      <a:lnTo>
                        <a:pt x="3767" y="5336"/>
                      </a:lnTo>
                      <a:lnTo>
                        <a:pt x="3830" y="5357"/>
                      </a:lnTo>
                      <a:lnTo>
                        <a:pt x="3892" y="5357"/>
                      </a:lnTo>
                      <a:lnTo>
                        <a:pt x="3976" y="5420"/>
                      </a:lnTo>
                      <a:lnTo>
                        <a:pt x="4039" y="5420"/>
                      </a:lnTo>
                      <a:lnTo>
                        <a:pt x="4081" y="5357"/>
                      </a:lnTo>
                      <a:lnTo>
                        <a:pt x="4144" y="5357"/>
                      </a:lnTo>
                      <a:lnTo>
                        <a:pt x="4248" y="5441"/>
                      </a:lnTo>
                      <a:lnTo>
                        <a:pt x="4269" y="5525"/>
                      </a:lnTo>
                      <a:lnTo>
                        <a:pt x="4353" y="5525"/>
                      </a:lnTo>
                      <a:lnTo>
                        <a:pt x="4457" y="5441"/>
                      </a:lnTo>
                      <a:lnTo>
                        <a:pt x="4499" y="5441"/>
                      </a:lnTo>
                      <a:lnTo>
                        <a:pt x="4604" y="5462"/>
                      </a:lnTo>
                      <a:lnTo>
                        <a:pt x="4792" y="5462"/>
                      </a:lnTo>
                      <a:lnTo>
                        <a:pt x="4834" y="5441"/>
                      </a:lnTo>
                      <a:lnTo>
                        <a:pt x="4834" y="5336"/>
                      </a:lnTo>
                      <a:lnTo>
                        <a:pt x="4918" y="5253"/>
                      </a:lnTo>
                      <a:lnTo>
                        <a:pt x="4939" y="5253"/>
                      </a:lnTo>
                      <a:lnTo>
                        <a:pt x="4939" y="5357"/>
                      </a:lnTo>
                      <a:lnTo>
                        <a:pt x="4981" y="5378"/>
                      </a:lnTo>
                      <a:lnTo>
                        <a:pt x="4939" y="5441"/>
                      </a:lnTo>
                      <a:lnTo>
                        <a:pt x="4813" y="5483"/>
                      </a:lnTo>
                      <a:lnTo>
                        <a:pt x="4709" y="5566"/>
                      </a:lnTo>
                      <a:lnTo>
                        <a:pt x="4562" y="5546"/>
                      </a:lnTo>
                      <a:lnTo>
                        <a:pt x="4457" y="5566"/>
                      </a:lnTo>
                      <a:lnTo>
                        <a:pt x="4416" y="5629"/>
                      </a:lnTo>
                      <a:lnTo>
                        <a:pt x="4416" y="5671"/>
                      </a:lnTo>
                      <a:lnTo>
                        <a:pt x="4520" y="5755"/>
                      </a:lnTo>
                      <a:lnTo>
                        <a:pt x="4667" y="5755"/>
                      </a:lnTo>
                      <a:lnTo>
                        <a:pt x="4688" y="5776"/>
                      </a:lnTo>
                      <a:lnTo>
                        <a:pt x="4667" y="5859"/>
                      </a:lnTo>
                      <a:lnTo>
                        <a:pt x="4520" y="5943"/>
                      </a:lnTo>
                      <a:lnTo>
                        <a:pt x="4290" y="5943"/>
                      </a:lnTo>
                      <a:lnTo>
                        <a:pt x="4206" y="6048"/>
                      </a:lnTo>
                      <a:lnTo>
                        <a:pt x="4206" y="6152"/>
                      </a:lnTo>
                      <a:lnTo>
                        <a:pt x="4290" y="6194"/>
                      </a:lnTo>
                      <a:lnTo>
                        <a:pt x="4269" y="6299"/>
                      </a:lnTo>
                      <a:lnTo>
                        <a:pt x="4185" y="6320"/>
                      </a:lnTo>
                      <a:lnTo>
                        <a:pt x="4081" y="6487"/>
                      </a:lnTo>
                      <a:lnTo>
                        <a:pt x="4039" y="6571"/>
                      </a:lnTo>
                      <a:lnTo>
                        <a:pt x="3892" y="6613"/>
                      </a:lnTo>
                      <a:lnTo>
                        <a:pt x="3788" y="6738"/>
                      </a:lnTo>
                      <a:lnTo>
                        <a:pt x="3725" y="6843"/>
                      </a:lnTo>
                      <a:lnTo>
                        <a:pt x="3620" y="6947"/>
                      </a:lnTo>
                      <a:lnTo>
                        <a:pt x="3620" y="7010"/>
                      </a:lnTo>
                      <a:lnTo>
                        <a:pt x="3537" y="7031"/>
                      </a:lnTo>
                      <a:lnTo>
                        <a:pt x="3453" y="7031"/>
                      </a:lnTo>
                      <a:lnTo>
                        <a:pt x="3348" y="6947"/>
                      </a:lnTo>
                      <a:lnTo>
                        <a:pt x="3307" y="6906"/>
                      </a:lnTo>
                      <a:lnTo>
                        <a:pt x="3202" y="6885"/>
                      </a:lnTo>
                      <a:lnTo>
                        <a:pt x="3139" y="6822"/>
                      </a:lnTo>
                      <a:lnTo>
                        <a:pt x="3014" y="6801"/>
                      </a:lnTo>
                      <a:lnTo>
                        <a:pt x="2888" y="6822"/>
                      </a:lnTo>
                      <a:lnTo>
                        <a:pt x="2784" y="6885"/>
                      </a:lnTo>
                      <a:lnTo>
                        <a:pt x="2679" y="6843"/>
                      </a:lnTo>
                      <a:lnTo>
                        <a:pt x="2616" y="6822"/>
                      </a:lnTo>
                      <a:lnTo>
                        <a:pt x="2512" y="6843"/>
                      </a:lnTo>
                      <a:lnTo>
                        <a:pt x="2344" y="6843"/>
                      </a:lnTo>
                      <a:lnTo>
                        <a:pt x="2177" y="6927"/>
                      </a:lnTo>
                      <a:lnTo>
                        <a:pt x="2156" y="7010"/>
                      </a:lnTo>
                      <a:lnTo>
                        <a:pt x="2198" y="7052"/>
                      </a:lnTo>
                      <a:lnTo>
                        <a:pt x="2177" y="7115"/>
                      </a:lnTo>
                      <a:lnTo>
                        <a:pt x="2156" y="7052"/>
                      </a:lnTo>
                      <a:lnTo>
                        <a:pt x="2072" y="7052"/>
                      </a:lnTo>
                      <a:lnTo>
                        <a:pt x="1654" y="7157"/>
                      </a:lnTo>
                      <a:lnTo>
                        <a:pt x="1549" y="7157"/>
                      </a:lnTo>
                      <a:lnTo>
                        <a:pt x="1486" y="7199"/>
                      </a:lnTo>
                      <a:lnTo>
                        <a:pt x="1465" y="7199"/>
                      </a:lnTo>
                      <a:lnTo>
                        <a:pt x="1382" y="7157"/>
                      </a:lnTo>
                      <a:lnTo>
                        <a:pt x="1319" y="7219"/>
                      </a:lnTo>
                      <a:lnTo>
                        <a:pt x="1277" y="7261"/>
                      </a:lnTo>
                      <a:lnTo>
                        <a:pt x="1214" y="7303"/>
                      </a:lnTo>
                      <a:lnTo>
                        <a:pt x="1172" y="7261"/>
                      </a:lnTo>
                      <a:lnTo>
                        <a:pt x="1172" y="7240"/>
                      </a:lnTo>
                      <a:lnTo>
                        <a:pt x="1110" y="7219"/>
                      </a:lnTo>
                      <a:lnTo>
                        <a:pt x="1026" y="7219"/>
                      </a:lnTo>
                      <a:lnTo>
                        <a:pt x="942" y="7261"/>
                      </a:lnTo>
                      <a:lnTo>
                        <a:pt x="859" y="7261"/>
                      </a:lnTo>
                      <a:lnTo>
                        <a:pt x="817" y="7240"/>
                      </a:lnTo>
                      <a:lnTo>
                        <a:pt x="733" y="7240"/>
                      </a:lnTo>
                      <a:lnTo>
                        <a:pt x="691" y="7303"/>
                      </a:lnTo>
                      <a:lnTo>
                        <a:pt x="607" y="7324"/>
                      </a:lnTo>
                      <a:lnTo>
                        <a:pt x="607" y="7366"/>
                      </a:lnTo>
                      <a:lnTo>
                        <a:pt x="607" y="7429"/>
                      </a:lnTo>
                      <a:lnTo>
                        <a:pt x="419" y="7512"/>
                      </a:lnTo>
                      <a:lnTo>
                        <a:pt x="315" y="7512"/>
                      </a:lnTo>
                      <a:lnTo>
                        <a:pt x="294" y="7554"/>
                      </a:lnTo>
                      <a:lnTo>
                        <a:pt x="335" y="7638"/>
                      </a:lnTo>
                      <a:lnTo>
                        <a:pt x="419" y="7638"/>
                      </a:lnTo>
                      <a:lnTo>
                        <a:pt x="482" y="7659"/>
                      </a:lnTo>
                      <a:lnTo>
                        <a:pt x="482" y="7722"/>
                      </a:lnTo>
                      <a:lnTo>
                        <a:pt x="398" y="7722"/>
                      </a:lnTo>
                      <a:lnTo>
                        <a:pt x="377" y="7680"/>
                      </a:lnTo>
                      <a:lnTo>
                        <a:pt x="335" y="7722"/>
                      </a:lnTo>
                      <a:lnTo>
                        <a:pt x="294" y="7784"/>
                      </a:lnTo>
                      <a:lnTo>
                        <a:pt x="189" y="7847"/>
                      </a:lnTo>
                      <a:lnTo>
                        <a:pt x="105" y="7868"/>
                      </a:lnTo>
                      <a:lnTo>
                        <a:pt x="168" y="7931"/>
                      </a:lnTo>
                      <a:lnTo>
                        <a:pt x="273" y="7973"/>
                      </a:lnTo>
                      <a:lnTo>
                        <a:pt x="315" y="8035"/>
                      </a:lnTo>
                      <a:lnTo>
                        <a:pt x="419" y="8266"/>
                      </a:lnTo>
                      <a:lnTo>
                        <a:pt x="482" y="8307"/>
                      </a:lnTo>
                      <a:lnTo>
                        <a:pt x="587" y="8307"/>
                      </a:lnTo>
                      <a:lnTo>
                        <a:pt x="628" y="8349"/>
                      </a:lnTo>
                      <a:lnTo>
                        <a:pt x="649" y="8391"/>
                      </a:lnTo>
                      <a:lnTo>
                        <a:pt x="607" y="8454"/>
                      </a:lnTo>
                      <a:lnTo>
                        <a:pt x="545" y="8496"/>
                      </a:lnTo>
                      <a:lnTo>
                        <a:pt x="524" y="8559"/>
                      </a:lnTo>
                      <a:lnTo>
                        <a:pt x="587" y="8621"/>
                      </a:lnTo>
                      <a:lnTo>
                        <a:pt x="691" y="8663"/>
                      </a:lnTo>
                      <a:lnTo>
                        <a:pt x="817" y="8621"/>
                      </a:lnTo>
                      <a:lnTo>
                        <a:pt x="921" y="8559"/>
                      </a:lnTo>
                      <a:lnTo>
                        <a:pt x="963" y="8496"/>
                      </a:lnTo>
                      <a:lnTo>
                        <a:pt x="1005" y="8475"/>
                      </a:lnTo>
                      <a:lnTo>
                        <a:pt x="1047" y="8496"/>
                      </a:lnTo>
                      <a:lnTo>
                        <a:pt x="1068" y="8559"/>
                      </a:lnTo>
                      <a:lnTo>
                        <a:pt x="1005" y="8684"/>
                      </a:lnTo>
                      <a:lnTo>
                        <a:pt x="900" y="8726"/>
                      </a:lnTo>
                      <a:lnTo>
                        <a:pt x="796" y="8768"/>
                      </a:lnTo>
                      <a:lnTo>
                        <a:pt x="754" y="8810"/>
                      </a:lnTo>
                      <a:lnTo>
                        <a:pt x="796" y="8893"/>
                      </a:lnTo>
                      <a:lnTo>
                        <a:pt x="900" y="8914"/>
                      </a:lnTo>
                      <a:lnTo>
                        <a:pt x="963" y="8872"/>
                      </a:lnTo>
                      <a:lnTo>
                        <a:pt x="1110" y="8810"/>
                      </a:lnTo>
                      <a:lnTo>
                        <a:pt x="1151" y="8831"/>
                      </a:lnTo>
                      <a:lnTo>
                        <a:pt x="1151" y="8872"/>
                      </a:lnTo>
                      <a:lnTo>
                        <a:pt x="963" y="8935"/>
                      </a:lnTo>
                      <a:lnTo>
                        <a:pt x="838" y="8998"/>
                      </a:lnTo>
                      <a:lnTo>
                        <a:pt x="817" y="9040"/>
                      </a:lnTo>
                      <a:lnTo>
                        <a:pt x="1005" y="9228"/>
                      </a:lnTo>
                      <a:lnTo>
                        <a:pt x="1131" y="9291"/>
                      </a:lnTo>
                      <a:lnTo>
                        <a:pt x="1277" y="9291"/>
                      </a:lnTo>
                      <a:lnTo>
                        <a:pt x="1340" y="9228"/>
                      </a:lnTo>
                      <a:lnTo>
                        <a:pt x="1361" y="9103"/>
                      </a:lnTo>
                      <a:lnTo>
                        <a:pt x="1319" y="9040"/>
                      </a:lnTo>
                      <a:lnTo>
                        <a:pt x="1277" y="8998"/>
                      </a:lnTo>
                      <a:lnTo>
                        <a:pt x="1319" y="8977"/>
                      </a:lnTo>
                      <a:lnTo>
                        <a:pt x="1361" y="8977"/>
                      </a:lnTo>
                      <a:lnTo>
                        <a:pt x="1444" y="9082"/>
                      </a:lnTo>
                      <a:lnTo>
                        <a:pt x="1465" y="9103"/>
                      </a:lnTo>
                      <a:lnTo>
                        <a:pt x="1465" y="9144"/>
                      </a:lnTo>
                      <a:lnTo>
                        <a:pt x="1570" y="9207"/>
                      </a:lnTo>
                      <a:lnTo>
                        <a:pt x="1758" y="9228"/>
                      </a:lnTo>
                      <a:lnTo>
                        <a:pt x="1884" y="9228"/>
                      </a:lnTo>
                      <a:lnTo>
                        <a:pt x="1988" y="9144"/>
                      </a:lnTo>
                      <a:lnTo>
                        <a:pt x="2051" y="9123"/>
                      </a:lnTo>
                      <a:lnTo>
                        <a:pt x="2114" y="9144"/>
                      </a:lnTo>
                      <a:lnTo>
                        <a:pt x="2114" y="9228"/>
                      </a:lnTo>
                      <a:lnTo>
                        <a:pt x="2177" y="9291"/>
                      </a:lnTo>
                      <a:lnTo>
                        <a:pt x="2219" y="9291"/>
                      </a:lnTo>
                      <a:lnTo>
                        <a:pt x="2281" y="9312"/>
                      </a:lnTo>
                      <a:lnTo>
                        <a:pt x="2302" y="9458"/>
                      </a:lnTo>
                      <a:lnTo>
                        <a:pt x="2260" y="9458"/>
                      </a:lnTo>
                      <a:lnTo>
                        <a:pt x="2114" y="9542"/>
                      </a:lnTo>
                      <a:lnTo>
                        <a:pt x="2114" y="9626"/>
                      </a:lnTo>
                      <a:lnTo>
                        <a:pt x="2156" y="9667"/>
                      </a:lnTo>
                      <a:lnTo>
                        <a:pt x="2156" y="9730"/>
                      </a:lnTo>
                      <a:lnTo>
                        <a:pt x="2072" y="9667"/>
                      </a:lnTo>
                      <a:lnTo>
                        <a:pt x="2051" y="9647"/>
                      </a:lnTo>
                      <a:lnTo>
                        <a:pt x="1968" y="9626"/>
                      </a:lnTo>
                      <a:lnTo>
                        <a:pt x="1884" y="9542"/>
                      </a:lnTo>
                      <a:lnTo>
                        <a:pt x="1696" y="9458"/>
                      </a:lnTo>
                      <a:lnTo>
                        <a:pt x="1465" y="9458"/>
                      </a:lnTo>
                      <a:lnTo>
                        <a:pt x="1319" y="9437"/>
                      </a:lnTo>
                      <a:lnTo>
                        <a:pt x="1110" y="9500"/>
                      </a:lnTo>
                      <a:lnTo>
                        <a:pt x="1110" y="9542"/>
                      </a:lnTo>
                      <a:lnTo>
                        <a:pt x="1214" y="9626"/>
                      </a:lnTo>
                      <a:lnTo>
                        <a:pt x="1361" y="9647"/>
                      </a:lnTo>
                      <a:lnTo>
                        <a:pt x="1486" y="9667"/>
                      </a:lnTo>
                      <a:lnTo>
                        <a:pt x="1654" y="9772"/>
                      </a:lnTo>
                      <a:lnTo>
                        <a:pt x="1842" y="9856"/>
                      </a:lnTo>
                      <a:lnTo>
                        <a:pt x="1947" y="9856"/>
                      </a:lnTo>
                      <a:lnTo>
                        <a:pt x="2009" y="9877"/>
                      </a:lnTo>
                      <a:lnTo>
                        <a:pt x="1884" y="9940"/>
                      </a:lnTo>
                      <a:lnTo>
                        <a:pt x="1654" y="9940"/>
                      </a:lnTo>
                      <a:lnTo>
                        <a:pt x="1444" y="9814"/>
                      </a:lnTo>
                      <a:lnTo>
                        <a:pt x="1361" y="9751"/>
                      </a:lnTo>
                      <a:lnTo>
                        <a:pt x="1214" y="9751"/>
                      </a:lnTo>
                      <a:lnTo>
                        <a:pt x="1005" y="9647"/>
                      </a:lnTo>
                      <a:lnTo>
                        <a:pt x="796" y="9647"/>
                      </a:lnTo>
                      <a:lnTo>
                        <a:pt x="649" y="9563"/>
                      </a:lnTo>
                      <a:lnTo>
                        <a:pt x="482" y="9521"/>
                      </a:lnTo>
                      <a:lnTo>
                        <a:pt x="294" y="9605"/>
                      </a:lnTo>
                      <a:lnTo>
                        <a:pt x="294" y="9730"/>
                      </a:lnTo>
                      <a:lnTo>
                        <a:pt x="231" y="9667"/>
                      </a:lnTo>
                      <a:lnTo>
                        <a:pt x="168" y="9667"/>
                      </a:lnTo>
                      <a:lnTo>
                        <a:pt x="105" y="9730"/>
                      </a:lnTo>
                      <a:lnTo>
                        <a:pt x="63" y="9730"/>
                      </a:lnTo>
                      <a:lnTo>
                        <a:pt x="1" y="9814"/>
                      </a:lnTo>
                      <a:lnTo>
                        <a:pt x="1" y="9877"/>
                      </a:lnTo>
                      <a:lnTo>
                        <a:pt x="1" y="9960"/>
                      </a:lnTo>
                      <a:lnTo>
                        <a:pt x="63" y="9940"/>
                      </a:lnTo>
                      <a:lnTo>
                        <a:pt x="105" y="9940"/>
                      </a:lnTo>
                      <a:lnTo>
                        <a:pt x="147" y="9960"/>
                      </a:lnTo>
                      <a:lnTo>
                        <a:pt x="63" y="10023"/>
                      </a:lnTo>
                      <a:lnTo>
                        <a:pt x="22" y="10086"/>
                      </a:lnTo>
                      <a:lnTo>
                        <a:pt x="63" y="10191"/>
                      </a:lnTo>
                      <a:lnTo>
                        <a:pt x="189" y="10253"/>
                      </a:lnTo>
                      <a:lnTo>
                        <a:pt x="273" y="10170"/>
                      </a:lnTo>
                      <a:lnTo>
                        <a:pt x="315" y="10149"/>
                      </a:lnTo>
                      <a:lnTo>
                        <a:pt x="377" y="10149"/>
                      </a:lnTo>
                      <a:lnTo>
                        <a:pt x="440" y="10023"/>
                      </a:lnTo>
                      <a:lnTo>
                        <a:pt x="503" y="9981"/>
                      </a:lnTo>
                      <a:lnTo>
                        <a:pt x="587" y="9981"/>
                      </a:lnTo>
                      <a:lnTo>
                        <a:pt x="524" y="10044"/>
                      </a:lnTo>
                      <a:lnTo>
                        <a:pt x="482" y="10170"/>
                      </a:lnTo>
                      <a:lnTo>
                        <a:pt x="398" y="10232"/>
                      </a:lnTo>
                      <a:lnTo>
                        <a:pt x="315" y="10274"/>
                      </a:lnTo>
                      <a:lnTo>
                        <a:pt x="356" y="10442"/>
                      </a:lnTo>
                      <a:lnTo>
                        <a:pt x="503" y="10588"/>
                      </a:lnTo>
                      <a:lnTo>
                        <a:pt x="566" y="10546"/>
                      </a:lnTo>
                      <a:lnTo>
                        <a:pt x="607" y="10546"/>
                      </a:lnTo>
                      <a:lnTo>
                        <a:pt x="775" y="10609"/>
                      </a:lnTo>
                      <a:lnTo>
                        <a:pt x="879" y="10609"/>
                      </a:lnTo>
                      <a:lnTo>
                        <a:pt x="879" y="10672"/>
                      </a:lnTo>
                      <a:lnTo>
                        <a:pt x="817" y="10756"/>
                      </a:lnTo>
                      <a:lnTo>
                        <a:pt x="733" y="10797"/>
                      </a:lnTo>
                      <a:lnTo>
                        <a:pt x="712" y="10776"/>
                      </a:lnTo>
                      <a:lnTo>
                        <a:pt x="545" y="10776"/>
                      </a:lnTo>
                      <a:lnTo>
                        <a:pt x="482" y="10797"/>
                      </a:lnTo>
                      <a:lnTo>
                        <a:pt x="419" y="10881"/>
                      </a:lnTo>
                      <a:lnTo>
                        <a:pt x="273" y="10881"/>
                      </a:lnTo>
                      <a:lnTo>
                        <a:pt x="210" y="10923"/>
                      </a:lnTo>
                      <a:lnTo>
                        <a:pt x="210" y="11069"/>
                      </a:lnTo>
                      <a:lnTo>
                        <a:pt x="294" y="11174"/>
                      </a:lnTo>
                      <a:lnTo>
                        <a:pt x="335" y="11237"/>
                      </a:lnTo>
                      <a:lnTo>
                        <a:pt x="419" y="11425"/>
                      </a:lnTo>
                      <a:lnTo>
                        <a:pt x="545" y="11488"/>
                      </a:lnTo>
                      <a:lnTo>
                        <a:pt x="503" y="11509"/>
                      </a:lnTo>
                      <a:lnTo>
                        <a:pt x="503" y="11530"/>
                      </a:lnTo>
                      <a:lnTo>
                        <a:pt x="587" y="11592"/>
                      </a:lnTo>
                      <a:lnTo>
                        <a:pt x="670" y="11697"/>
                      </a:lnTo>
                      <a:lnTo>
                        <a:pt x="754" y="11760"/>
                      </a:lnTo>
                      <a:lnTo>
                        <a:pt x="859" y="11823"/>
                      </a:lnTo>
                      <a:lnTo>
                        <a:pt x="963" y="11927"/>
                      </a:lnTo>
                      <a:lnTo>
                        <a:pt x="1047" y="11969"/>
                      </a:lnTo>
                      <a:lnTo>
                        <a:pt x="1068" y="11948"/>
                      </a:lnTo>
                      <a:lnTo>
                        <a:pt x="1068" y="11864"/>
                      </a:lnTo>
                      <a:lnTo>
                        <a:pt x="1047" y="11718"/>
                      </a:lnTo>
                      <a:lnTo>
                        <a:pt x="1047" y="11634"/>
                      </a:lnTo>
                      <a:lnTo>
                        <a:pt x="1110" y="11592"/>
                      </a:lnTo>
                      <a:lnTo>
                        <a:pt x="1131" y="11488"/>
                      </a:lnTo>
                      <a:lnTo>
                        <a:pt x="1131" y="11404"/>
                      </a:lnTo>
                      <a:lnTo>
                        <a:pt x="1172" y="11383"/>
                      </a:lnTo>
                      <a:lnTo>
                        <a:pt x="1214" y="11383"/>
                      </a:lnTo>
                      <a:lnTo>
                        <a:pt x="1235" y="11488"/>
                      </a:lnTo>
                      <a:lnTo>
                        <a:pt x="1277" y="11592"/>
                      </a:lnTo>
                      <a:lnTo>
                        <a:pt x="1277" y="11655"/>
                      </a:lnTo>
                      <a:lnTo>
                        <a:pt x="1319" y="11718"/>
                      </a:lnTo>
                      <a:lnTo>
                        <a:pt x="1340" y="11697"/>
                      </a:lnTo>
                      <a:lnTo>
                        <a:pt x="1361" y="11634"/>
                      </a:lnTo>
                      <a:lnTo>
                        <a:pt x="1444" y="11634"/>
                      </a:lnTo>
                      <a:lnTo>
                        <a:pt x="1549" y="11551"/>
                      </a:lnTo>
                      <a:lnTo>
                        <a:pt x="1570" y="11592"/>
                      </a:lnTo>
                      <a:lnTo>
                        <a:pt x="1654" y="11592"/>
                      </a:lnTo>
                      <a:lnTo>
                        <a:pt x="1675" y="11634"/>
                      </a:lnTo>
                      <a:lnTo>
                        <a:pt x="1612" y="11718"/>
                      </a:lnTo>
                      <a:lnTo>
                        <a:pt x="1549" y="11823"/>
                      </a:lnTo>
                      <a:lnTo>
                        <a:pt x="1549" y="11927"/>
                      </a:lnTo>
                      <a:lnTo>
                        <a:pt x="1633" y="11948"/>
                      </a:lnTo>
                      <a:lnTo>
                        <a:pt x="1675" y="11927"/>
                      </a:lnTo>
                      <a:lnTo>
                        <a:pt x="1737" y="11739"/>
                      </a:lnTo>
                      <a:lnTo>
                        <a:pt x="1758" y="11655"/>
                      </a:lnTo>
                      <a:lnTo>
                        <a:pt x="1842" y="11697"/>
                      </a:lnTo>
                      <a:lnTo>
                        <a:pt x="1926" y="11823"/>
                      </a:lnTo>
                      <a:lnTo>
                        <a:pt x="1968" y="11844"/>
                      </a:lnTo>
                      <a:lnTo>
                        <a:pt x="2051" y="11802"/>
                      </a:lnTo>
                      <a:lnTo>
                        <a:pt x="2051" y="11718"/>
                      </a:lnTo>
                      <a:lnTo>
                        <a:pt x="2093" y="11634"/>
                      </a:lnTo>
                      <a:lnTo>
                        <a:pt x="2198" y="11634"/>
                      </a:lnTo>
                      <a:lnTo>
                        <a:pt x="2240" y="11655"/>
                      </a:lnTo>
                      <a:lnTo>
                        <a:pt x="2240" y="11760"/>
                      </a:lnTo>
                      <a:lnTo>
                        <a:pt x="2177" y="11864"/>
                      </a:lnTo>
                      <a:lnTo>
                        <a:pt x="2177" y="11969"/>
                      </a:lnTo>
                      <a:lnTo>
                        <a:pt x="2240" y="11927"/>
                      </a:lnTo>
                      <a:lnTo>
                        <a:pt x="2344" y="11844"/>
                      </a:lnTo>
                      <a:lnTo>
                        <a:pt x="2386" y="11739"/>
                      </a:lnTo>
                      <a:lnTo>
                        <a:pt x="2470" y="11655"/>
                      </a:lnTo>
                      <a:lnTo>
                        <a:pt x="2595" y="11634"/>
                      </a:lnTo>
                      <a:lnTo>
                        <a:pt x="2700" y="11655"/>
                      </a:lnTo>
                      <a:lnTo>
                        <a:pt x="2784" y="11739"/>
                      </a:lnTo>
                      <a:lnTo>
                        <a:pt x="2909" y="11802"/>
                      </a:lnTo>
                      <a:lnTo>
                        <a:pt x="3076" y="11927"/>
                      </a:lnTo>
                      <a:lnTo>
                        <a:pt x="3181" y="11948"/>
                      </a:lnTo>
                      <a:lnTo>
                        <a:pt x="3223" y="11906"/>
                      </a:lnTo>
                      <a:lnTo>
                        <a:pt x="3286" y="11906"/>
                      </a:lnTo>
                      <a:lnTo>
                        <a:pt x="3390" y="12011"/>
                      </a:lnTo>
                      <a:lnTo>
                        <a:pt x="3516" y="12116"/>
                      </a:lnTo>
                      <a:lnTo>
                        <a:pt x="3495" y="12220"/>
                      </a:lnTo>
                      <a:lnTo>
                        <a:pt x="3495" y="12241"/>
                      </a:lnTo>
                      <a:lnTo>
                        <a:pt x="3537" y="12241"/>
                      </a:lnTo>
                      <a:lnTo>
                        <a:pt x="3558" y="12220"/>
                      </a:lnTo>
                      <a:lnTo>
                        <a:pt x="3620" y="12241"/>
                      </a:lnTo>
                      <a:lnTo>
                        <a:pt x="3662" y="12325"/>
                      </a:lnTo>
                      <a:lnTo>
                        <a:pt x="3746" y="12367"/>
                      </a:lnTo>
                      <a:lnTo>
                        <a:pt x="3809" y="12429"/>
                      </a:lnTo>
                      <a:lnTo>
                        <a:pt x="3830" y="12492"/>
                      </a:lnTo>
                      <a:lnTo>
                        <a:pt x="3851" y="12534"/>
                      </a:lnTo>
                      <a:lnTo>
                        <a:pt x="3913" y="12534"/>
                      </a:lnTo>
                      <a:lnTo>
                        <a:pt x="3913" y="12471"/>
                      </a:lnTo>
                      <a:lnTo>
                        <a:pt x="3955" y="12471"/>
                      </a:lnTo>
                      <a:lnTo>
                        <a:pt x="4018" y="12492"/>
                      </a:lnTo>
                      <a:lnTo>
                        <a:pt x="4039" y="12576"/>
                      </a:lnTo>
                      <a:lnTo>
                        <a:pt x="4164" y="12681"/>
                      </a:lnTo>
                      <a:lnTo>
                        <a:pt x="4248" y="12785"/>
                      </a:lnTo>
                      <a:lnTo>
                        <a:pt x="4290" y="12806"/>
                      </a:lnTo>
                      <a:lnTo>
                        <a:pt x="4353" y="12869"/>
                      </a:lnTo>
                      <a:lnTo>
                        <a:pt x="4332" y="12953"/>
                      </a:lnTo>
                      <a:lnTo>
                        <a:pt x="4353" y="12973"/>
                      </a:lnTo>
                      <a:lnTo>
                        <a:pt x="4353" y="13015"/>
                      </a:lnTo>
                      <a:lnTo>
                        <a:pt x="4290" y="13078"/>
                      </a:lnTo>
                      <a:lnTo>
                        <a:pt x="4248" y="13183"/>
                      </a:lnTo>
                      <a:lnTo>
                        <a:pt x="4164" y="13225"/>
                      </a:lnTo>
                      <a:lnTo>
                        <a:pt x="4164" y="13266"/>
                      </a:lnTo>
                      <a:lnTo>
                        <a:pt x="4269" y="13266"/>
                      </a:lnTo>
                      <a:lnTo>
                        <a:pt x="4290" y="13287"/>
                      </a:lnTo>
                      <a:lnTo>
                        <a:pt x="4269" y="13329"/>
                      </a:lnTo>
                      <a:lnTo>
                        <a:pt x="4227" y="13371"/>
                      </a:lnTo>
                      <a:lnTo>
                        <a:pt x="4123" y="13476"/>
                      </a:lnTo>
                      <a:lnTo>
                        <a:pt x="4081" y="13497"/>
                      </a:lnTo>
                      <a:lnTo>
                        <a:pt x="4081" y="13538"/>
                      </a:lnTo>
                      <a:lnTo>
                        <a:pt x="4144" y="13601"/>
                      </a:lnTo>
                      <a:lnTo>
                        <a:pt x="4185" y="13685"/>
                      </a:lnTo>
                      <a:lnTo>
                        <a:pt x="4185" y="13727"/>
                      </a:lnTo>
                      <a:lnTo>
                        <a:pt x="4374" y="13894"/>
                      </a:lnTo>
                      <a:lnTo>
                        <a:pt x="4416" y="13957"/>
                      </a:lnTo>
                      <a:lnTo>
                        <a:pt x="4416" y="14061"/>
                      </a:lnTo>
                      <a:lnTo>
                        <a:pt x="4457" y="14124"/>
                      </a:lnTo>
                      <a:lnTo>
                        <a:pt x="4416" y="14166"/>
                      </a:lnTo>
                      <a:lnTo>
                        <a:pt x="4416" y="14250"/>
                      </a:lnTo>
                      <a:lnTo>
                        <a:pt x="4478" y="14333"/>
                      </a:lnTo>
                      <a:lnTo>
                        <a:pt x="4520" y="14333"/>
                      </a:lnTo>
                      <a:lnTo>
                        <a:pt x="4562" y="14354"/>
                      </a:lnTo>
                      <a:lnTo>
                        <a:pt x="4583" y="14438"/>
                      </a:lnTo>
                      <a:lnTo>
                        <a:pt x="4667" y="14543"/>
                      </a:lnTo>
                      <a:lnTo>
                        <a:pt x="4709" y="14585"/>
                      </a:lnTo>
                      <a:lnTo>
                        <a:pt x="4709" y="14668"/>
                      </a:lnTo>
                      <a:lnTo>
                        <a:pt x="4688" y="14752"/>
                      </a:lnTo>
                      <a:lnTo>
                        <a:pt x="4604" y="14773"/>
                      </a:lnTo>
                      <a:lnTo>
                        <a:pt x="4520" y="14857"/>
                      </a:lnTo>
                      <a:lnTo>
                        <a:pt x="4499" y="14940"/>
                      </a:lnTo>
                      <a:lnTo>
                        <a:pt x="4457" y="15003"/>
                      </a:lnTo>
                      <a:lnTo>
                        <a:pt x="4395" y="15003"/>
                      </a:lnTo>
                      <a:lnTo>
                        <a:pt x="4290" y="15087"/>
                      </a:lnTo>
                      <a:lnTo>
                        <a:pt x="4269" y="15149"/>
                      </a:lnTo>
                      <a:lnTo>
                        <a:pt x="4311" y="15170"/>
                      </a:lnTo>
                      <a:lnTo>
                        <a:pt x="4374" y="15149"/>
                      </a:lnTo>
                      <a:lnTo>
                        <a:pt x="4416" y="15087"/>
                      </a:lnTo>
                      <a:lnTo>
                        <a:pt x="4478" y="15087"/>
                      </a:lnTo>
                      <a:lnTo>
                        <a:pt x="4583" y="14982"/>
                      </a:lnTo>
                      <a:lnTo>
                        <a:pt x="4688" y="14982"/>
                      </a:lnTo>
                      <a:lnTo>
                        <a:pt x="4667" y="15108"/>
                      </a:lnTo>
                      <a:lnTo>
                        <a:pt x="4625" y="15170"/>
                      </a:lnTo>
                      <a:lnTo>
                        <a:pt x="4667" y="15254"/>
                      </a:lnTo>
                      <a:lnTo>
                        <a:pt x="4667" y="15317"/>
                      </a:lnTo>
                      <a:lnTo>
                        <a:pt x="4709" y="15421"/>
                      </a:lnTo>
                      <a:lnTo>
                        <a:pt x="4729" y="15526"/>
                      </a:lnTo>
                      <a:lnTo>
                        <a:pt x="4688" y="15631"/>
                      </a:lnTo>
                      <a:lnTo>
                        <a:pt x="4688" y="15694"/>
                      </a:lnTo>
                      <a:lnTo>
                        <a:pt x="4709" y="15777"/>
                      </a:lnTo>
                      <a:lnTo>
                        <a:pt x="4709" y="15798"/>
                      </a:lnTo>
                      <a:lnTo>
                        <a:pt x="4667" y="15735"/>
                      </a:lnTo>
                      <a:lnTo>
                        <a:pt x="4604" y="15777"/>
                      </a:lnTo>
                      <a:lnTo>
                        <a:pt x="4625" y="15903"/>
                      </a:lnTo>
                      <a:lnTo>
                        <a:pt x="4688" y="16007"/>
                      </a:lnTo>
                      <a:lnTo>
                        <a:pt x="4688" y="16049"/>
                      </a:lnTo>
                      <a:lnTo>
                        <a:pt x="4667" y="16049"/>
                      </a:lnTo>
                      <a:lnTo>
                        <a:pt x="4604" y="16112"/>
                      </a:lnTo>
                      <a:lnTo>
                        <a:pt x="4625" y="16196"/>
                      </a:lnTo>
                      <a:lnTo>
                        <a:pt x="4667" y="16238"/>
                      </a:lnTo>
                      <a:lnTo>
                        <a:pt x="4729" y="16238"/>
                      </a:lnTo>
                      <a:lnTo>
                        <a:pt x="4792" y="16300"/>
                      </a:lnTo>
                      <a:lnTo>
                        <a:pt x="4792" y="16342"/>
                      </a:lnTo>
                      <a:lnTo>
                        <a:pt x="4729" y="16405"/>
                      </a:lnTo>
                      <a:lnTo>
                        <a:pt x="4729" y="16468"/>
                      </a:lnTo>
                      <a:lnTo>
                        <a:pt x="4667" y="16551"/>
                      </a:lnTo>
                      <a:lnTo>
                        <a:pt x="4604" y="16572"/>
                      </a:lnTo>
                      <a:lnTo>
                        <a:pt x="4520" y="16551"/>
                      </a:lnTo>
                      <a:lnTo>
                        <a:pt x="4478" y="16572"/>
                      </a:lnTo>
                      <a:lnTo>
                        <a:pt x="4478" y="16635"/>
                      </a:lnTo>
                      <a:lnTo>
                        <a:pt x="4562" y="16656"/>
                      </a:lnTo>
                      <a:lnTo>
                        <a:pt x="4625" y="16656"/>
                      </a:lnTo>
                      <a:lnTo>
                        <a:pt x="4688" y="16719"/>
                      </a:lnTo>
                      <a:lnTo>
                        <a:pt x="4729" y="16719"/>
                      </a:lnTo>
                      <a:lnTo>
                        <a:pt x="4813" y="16740"/>
                      </a:lnTo>
                      <a:lnTo>
                        <a:pt x="4855" y="16782"/>
                      </a:lnTo>
                      <a:lnTo>
                        <a:pt x="4855" y="16886"/>
                      </a:lnTo>
                      <a:lnTo>
                        <a:pt x="4876" y="17033"/>
                      </a:lnTo>
                      <a:lnTo>
                        <a:pt x="4771" y="17137"/>
                      </a:lnTo>
                      <a:lnTo>
                        <a:pt x="4750" y="17200"/>
                      </a:lnTo>
                      <a:lnTo>
                        <a:pt x="4792" y="17263"/>
                      </a:lnTo>
                      <a:lnTo>
                        <a:pt x="4709" y="17409"/>
                      </a:lnTo>
                      <a:lnTo>
                        <a:pt x="4604" y="17472"/>
                      </a:lnTo>
                      <a:lnTo>
                        <a:pt x="4541" y="17472"/>
                      </a:lnTo>
                      <a:lnTo>
                        <a:pt x="4478" y="17409"/>
                      </a:lnTo>
                      <a:lnTo>
                        <a:pt x="4436" y="17409"/>
                      </a:lnTo>
                      <a:lnTo>
                        <a:pt x="4332" y="17493"/>
                      </a:lnTo>
                      <a:lnTo>
                        <a:pt x="4290" y="17577"/>
                      </a:lnTo>
                      <a:lnTo>
                        <a:pt x="4332" y="17598"/>
                      </a:lnTo>
                      <a:lnTo>
                        <a:pt x="4374" y="17598"/>
                      </a:lnTo>
                      <a:lnTo>
                        <a:pt x="4541" y="17618"/>
                      </a:lnTo>
                      <a:lnTo>
                        <a:pt x="4583" y="17577"/>
                      </a:lnTo>
                      <a:lnTo>
                        <a:pt x="4604" y="17556"/>
                      </a:lnTo>
                      <a:lnTo>
                        <a:pt x="4646" y="17577"/>
                      </a:lnTo>
                      <a:lnTo>
                        <a:pt x="4646" y="17618"/>
                      </a:lnTo>
                      <a:lnTo>
                        <a:pt x="4667" y="17660"/>
                      </a:lnTo>
                      <a:lnTo>
                        <a:pt x="4604" y="17702"/>
                      </a:lnTo>
                      <a:lnTo>
                        <a:pt x="4562" y="17702"/>
                      </a:lnTo>
                      <a:lnTo>
                        <a:pt x="4541" y="17723"/>
                      </a:lnTo>
                      <a:lnTo>
                        <a:pt x="4541" y="17807"/>
                      </a:lnTo>
                      <a:lnTo>
                        <a:pt x="4499" y="17828"/>
                      </a:lnTo>
                      <a:lnTo>
                        <a:pt x="4436" y="17828"/>
                      </a:lnTo>
                      <a:lnTo>
                        <a:pt x="4290" y="17932"/>
                      </a:lnTo>
                      <a:lnTo>
                        <a:pt x="4185" y="17995"/>
                      </a:lnTo>
                      <a:lnTo>
                        <a:pt x="4185" y="18037"/>
                      </a:lnTo>
                      <a:lnTo>
                        <a:pt x="4269" y="18121"/>
                      </a:lnTo>
                      <a:lnTo>
                        <a:pt x="4395" y="18142"/>
                      </a:lnTo>
                      <a:lnTo>
                        <a:pt x="4499" y="18121"/>
                      </a:lnTo>
                      <a:lnTo>
                        <a:pt x="4583" y="18016"/>
                      </a:lnTo>
                      <a:lnTo>
                        <a:pt x="4646" y="17911"/>
                      </a:lnTo>
                      <a:lnTo>
                        <a:pt x="4688" y="17870"/>
                      </a:lnTo>
                      <a:lnTo>
                        <a:pt x="4709" y="17870"/>
                      </a:lnTo>
                      <a:lnTo>
                        <a:pt x="4709" y="17911"/>
                      </a:lnTo>
                      <a:lnTo>
                        <a:pt x="4604" y="18079"/>
                      </a:lnTo>
                      <a:lnTo>
                        <a:pt x="4478" y="18204"/>
                      </a:lnTo>
                      <a:lnTo>
                        <a:pt x="4436" y="18183"/>
                      </a:lnTo>
                      <a:lnTo>
                        <a:pt x="4269" y="18204"/>
                      </a:lnTo>
                      <a:lnTo>
                        <a:pt x="4227" y="18225"/>
                      </a:lnTo>
                      <a:lnTo>
                        <a:pt x="4164" y="18309"/>
                      </a:lnTo>
                      <a:lnTo>
                        <a:pt x="4144" y="18288"/>
                      </a:lnTo>
                      <a:lnTo>
                        <a:pt x="4039" y="18288"/>
                      </a:lnTo>
                      <a:lnTo>
                        <a:pt x="3934" y="18330"/>
                      </a:lnTo>
                      <a:lnTo>
                        <a:pt x="3934" y="18393"/>
                      </a:lnTo>
                      <a:lnTo>
                        <a:pt x="3955" y="18414"/>
                      </a:lnTo>
                      <a:lnTo>
                        <a:pt x="3976" y="18455"/>
                      </a:lnTo>
                      <a:lnTo>
                        <a:pt x="3955" y="18539"/>
                      </a:lnTo>
                      <a:lnTo>
                        <a:pt x="4018" y="18665"/>
                      </a:lnTo>
                      <a:lnTo>
                        <a:pt x="4039" y="18665"/>
                      </a:lnTo>
                      <a:lnTo>
                        <a:pt x="4060" y="18602"/>
                      </a:lnTo>
                      <a:lnTo>
                        <a:pt x="4123" y="18602"/>
                      </a:lnTo>
                      <a:lnTo>
                        <a:pt x="4164" y="18644"/>
                      </a:lnTo>
                      <a:lnTo>
                        <a:pt x="4185" y="18707"/>
                      </a:lnTo>
                      <a:lnTo>
                        <a:pt x="4185" y="18769"/>
                      </a:lnTo>
                      <a:lnTo>
                        <a:pt x="4248" y="18832"/>
                      </a:lnTo>
                      <a:lnTo>
                        <a:pt x="4374" y="18832"/>
                      </a:lnTo>
                      <a:lnTo>
                        <a:pt x="4457" y="18769"/>
                      </a:lnTo>
                      <a:lnTo>
                        <a:pt x="4478" y="18748"/>
                      </a:lnTo>
                      <a:lnTo>
                        <a:pt x="4541" y="18748"/>
                      </a:lnTo>
                      <a:lnTo>
                        <a:pt x="4646" y="18727"/>
                      </a:lnTo>
                      <a:lnTo>
                        <a:pt x="4688" y="18665"/>
                      </a:lnTo>
                      <a:lnTo>
                        <a:pt x="4709" y="18560"/>
                      </a:lnTo>
                      <a:lnTo>
                        <a:pt x="4688" y="18497"/>
                      </a:lnTo>
                      <a:lnTo>
                        <a:pt x="4646" y="18434"/>
                      </a:lnTo>
                      <a:lnTo>
                        <a:pt x="4750" y="18434"/>
                      </a:lnTo>
                      <a:lnTo>
                        <a:pt x="4750" y="18393"/>
                      </a:lnTo>
                      <a:lnTo>
                        <a:pt x="4771" y="18225"/>
                      </a:lnTo>
                      <a:lnTo>
                        <a:pt x="4813" y="18309"/>
                      </a:lnTo>
                      <a:lnTo>
                        <a:pt x="4876" y="18351"/>
                      </a:lnTo>
                      <a:lnTo>
                        <a:pt x="4918" y="18351"/>
                      </a:lnTo>
                      <a:lnTo>
                        <a:pt x="4981" y="18288"/>
                      </a:lnTo>
                      <a:lnTo>
                        <a:pt x="4981" y="18121"/>
                      </a:lnTo>
                      <a:lnTo>
                        <a:pt x="4981" y="18016"/>
                      </a:lnTo>
                      <a:lnTo>
                        <a:pt x="4918" y="17911"/>
                      </a:lnTo>
                      <a:lnTo>
                        <a:pt x="4897" y="17828"/>
                      </a:lnTo>
                      <a:lnTo>
                        <a:pt x="4918" y="17618"/>
                      </a:lnTo>
                      <a:lnTo>
                        <a:pt x="4960" y="17577"/>
                      </a:lnTo>
                      <a:lnTo>
                        <a:pt x="4981" y="17577"/>
                      </a:lnTo>
                      <a:lnTo>
                        <a:pt x="4981" y="17660"/>
                      </a:lnTo>
                      <a:lnTo>
                        <a:pt x="4960" y="17723"/>
                      </a:lnTo>
                      <a:lnTo>
                        <a:pt x="4981" y="17828"/>
                      </a:lnTo>
                      <a:lnTo>
                        <a:pt x="5022" y="17932"/>
                      </a:lnTo>
                      <a:lnTo>
                        <a:pt x="5022" y="18079"/>
                      </a:lnTo>
                      <a:lnTo>
                        <a:pt x="5001" y="18204"/>
                      </a:lnTo>
                      <a:lnTo>
                        <a:pt x="5001" y="18309"/>
                      </a:lnTo>
                      <a:lnTo>
                        <a:pt x="5064" y="18309"/>
                      </a:lnTo>
                      <a:lnTo>
                        <a:pt x="5085" y="18288"/>
                      </a:lnTo>
                      <a:lnTo>
                        <a:pt x="5169" y="18225"/>
                      </a:lnTo>
                      <a:lnTo>
                        <a:pt x="5169" y="18183"/>
                      </a:lnTo>
                      <a:lnTo>
                        <a:pt x="5273" y="18037"/>
                      </a:lnTo>
                      <a:lnTo>
                        <a:pt x="5378" y="17995"/>
                      </a:lnTo>
                      <a:lnTo>
                        <a:pt x="5420" y="17995"/>
                      </a:lnTo>
                      <a:lnTo>
                        <a:pt x="5420" y="18016"/>
                      </a:lnTo>
                      <a:lnTo>
                        <a:pt x="5336" y="18079"/>
                      </a:lnTo>
                      <a:lnTo>
                        <a:pt x="5294" y="18121"/>
                      </a:lnTo>
                      <a:lnTo>
                        <a:pt x="5232" y="18246"/>
                      </a:lnTo>
                      <a:lnTo>
                        <a:pt x="5169" y="18330"/>
                      </a:lnTo>
                      <a:lnTo>
                        <a:pt x="5169" y="18393"/>
                      </a:lnTo>
                      <a:lnTo>
                        <a:pt x="5211" y="18414"/>
                      </a:lnTo>
                      <a:lnTo>
                        <a:pt x="5294" y="18414"/>
                      </a:lnTo>
                      <a:lnTo>
                        <a:pt x="5336" y="18434"/>
                      </a:lnTo>
                      <a:lnTo>
                        <a:pt x="5399" y="18518"/>
                      </a:lnTo>
                      <a:lnTo>
                        <a:pt x="5483" y="18539"/>
                      </a:lnTo>
                      <a:lnTo>
                        <a:pt x="5587" y="18518"/>
                      </a:lnTo>
                      <a:lnTo>
                        <a:pt x="5650" y="18455"/>
                      </a:lnTo>
                      <a:lnTo>
                        <a:pt x="5713" y="18455"/>
                      </a:lnTo>
                      <a:lnTo>
                        <a:pt x="5734" y="18497"/>
                      </a:lnTo>
                      <a:lnTo>
                        <a:pt x="5734" y="18539"/>
                      </a:lnTo>
                      <a:lnTo>
                        <a:pt x="5608" y="18623"/>
                      </a:lnTo>
                      <a:lnTo>
                        <a:pt x="5420" y="18665"/>
                      </a:lnTo>
                      <a:lnTo>
                        <a:pt x="5294" y="18665"/>
                      </a:lnTo>
                      <a:lnTo>
                        <a:pt x="5211" y="18727"/>
                      </a:lnTo>
                      <a:lnTo>
                        <a:pt x="5169" y="18769"/>
                      </a:lnTo>
                      <a:lnTo>
                        <a:pt x="5169" y="18832"/>
                      </a:lnTo>
                      <a:lnTo>
                        <a:pt x="5190" y="18853"/>
                      </a:lnTo>
                      <a:lnTo>
                        <a:pt x="5315" y="18832"/>
                      </a:lnTo>
                      <a:lnTo>
                        <a:pt x="5378" y="18853"/>
                      </a:lnTo>
                      <a:lnTo>
                        <a:pt x="5420" y="18832"/>
                      </a:lnTo>
                      <a:lnTo>
                        <a:pt x="5504" y="18769"/>
                      </a:lnTo>
                      <a:lnTo>
                        <a:pt x="5629" y="18769"/>
                      </a:lnTo>
                      <a:lnTo>
                        <a:pt x="5650" y="18811"/>
                      </a:lnTo>
                      <a:lnTo>
                        <a:pt x="5629" y="18853"/>
                      </a:lnTo>
                      <a:lnTo>
                        <a:pt x="5545" y="18874"/>
                      </a:lnTo>
                      <a:lnTo>
                        <a:pt x="5483" y="18937"/>
                      </a:lnTo>
                      <a:lnTo>
                        <a:pt x="5336" y="18937"/>
                      </a:lnTo>
                      <a:lnTo>
                        <a:pt x="5294" y="19020"/>
                      </a:lnTo>
                      <a:lnTo>
                        <a:pt x="5273" y="19083"/>
                      </a:lnTo>
                      <a:lnTo>
                        <a:pt x="5211" y="19146"/>
                      </a:lnTo>
                      <a:lnTo>
                        <a:pt x="5211" y="19188"/>
                      </a:lnTo>
                      <a:lnTo>
                        <a:pt x="5273" y="19188"/>
                      </a:lnTo>
                      <a:lnTo>
                        <a:pt x="5420" y="19062"/>
                      </a:lnTo>
                      <a:lnTo>
                        <a:pt x="5483" y="19041"/>
                      </a:lnTo>
                      <a:lnTo>
                        <a:pt x="5545" y="19041"/>
                      </a:lnTo>
                      <a:lnTo>
                        <a:pt x="5587" y="19020"/>
                      </a:lnTo>
                      <a:lnTo>
                        <a:pt x="5629" y="19020"/>
                      </a:lnTo>
                      <a:lnTo>
                        <a:pt x="5692" y="19083"/>
                      </a:lnTo>
                      <a:lnTo>
                        <a:pt x="5692" y="19146"/>
                      </a:lnTo>
                      <a:lnTo>
                        <a:pt x="5650" y="19188"/>
                      </a:lnTo>
                      <a:lnTo>
                        <a:pt x="5587" y="19146"/>
                      </a:lnTo>
                      <a:lnTo>
                        <a:pt x="5525" y="19125"/>
                      </a:lnTo>
                      <a:lnTo>
                        <a:pt x="5399" y="19167"/>
                      </a:lnTo>
                      <a:lnTo>
                        <a:pt x="5378" y="19230"/>
                      </a:lnTo>
                      <a:lnTo>
                        <a:pt x="5399" y="19271"/>
                      </a:lnTo>
                      <a:lnTo>
                        <a:pt x="5587" y="19271"/>
                      </a:lnTo>
                      <a:lnTo>
                        <a:pt x="5650" y="19230"/>
                      </a:lnTo>
                      <a:lnTo>
                        <a:pt x="5713" y="19230"/>
                      </a:lnTo>
                      <a:lnTo>
                        <a:pt x="5797" y="19334"/>
                      </a:lnTo>
                      <a:lnTo>
                        <a:pt x="5797" y="19397"/>
                      </a:lnTo>
                      <a:lnTo>
                        <a:pt x="5734" y="19439"/>
                      </a:lnTo>
                      <a:lnTo>
                        <a:pt x="5525" y="19355"/>
                      </a:lnTo>
                      <a:lnTo>
                        <a:pt x="5420" y="19292"/>
                      </a:lnTo>
                      <a:lnTo>
                        <a:pt x="5399" y="19355"/>
                      </a:lnTo>
                      <a:lnTo>
                        <a:pt x="5420" y="19439"/>
                      </a:lnTo>
                      <a:lnTo>
                        <a:pt x="5525" y="19502"/>
                      </a:lnTo>
                      <a:lnTo>
                        <a:pt x="5629" y="19648"/>
                      </a:lnTo>
                      <a:lnTo>
                        <a:pt x="5692" y="19753"/>
                      </a:lnTo>
                      <a:lnTo>
                        <a:pt x="5629" y="19753"/>
                      </a:lnTo>
                      <a:lnTo>
                        <a:pt x="5545" y="19648"/>
                      </a:lnTo>
                      <a:lnTo>
                        <a:pt x="5525" y="19648"/>
                      </a:lnTo>
                      <a:lnTo>
                        <a:pt x="5504" y="19690"/>
                      </a:lnTo>
                      <a:lnTo>
                        <a:pt x="5525" y="19774"/>
                      </a:lnTo>
                      <a:lnTo>
                        <a:pt x="5650" y="19878"/>
                      </a:lnTo>
                      <a:lnTo>
                        <a:pt x="5797" y="19983"/>
                      </a:lnTo>
                      <a:lnTo>
                        <a:pt x="5797" y="20025"/>
                      </a:lnTo>
                      <a:lnTo>
                        <a:pt x="5734" y="20025"/>
                      </a:lnTo>
                      <a:lnTo>
                        <a:pt x="5734" y="20087"/>
                      </a:lnTo>
                      <a:lnTo>
                        <a:pt x="5692" y="20087"/>
                      </a:lnTo>
                      <a:lnTo>
                        <a:pt x="5587" y="19983"/>
                      </a:lnTo>
                      <a:lnTo>
                        <a:pt x="5545" y="19983"/>
                      </a:lnTo>
                      <a:lnTo>
                        <a:pt x="5545" y="20025"/>
                      </a:lnTo>
                      <a:lnTo>
                        <a:pt x="5650" y="20171"/>
                      </a:lnTo>
                      <a:lnTo>
                        <a:pt x="5713" y="20213"/>
                      </a:lnTo>
                      <a:lnTo>
                        <a:pt x="5755" y="20213"/>
                      </a:lnTo>
                      <a:lnTo>
                        <a:pt x="5817" y="20192"/>
                      </a:lnTo>
                      <a:lnTo>
                        <a:pt x="5838" y="20213"/>
                      </a:lnTo>
                      <a:lnTo>
                        <a:pt x="5797" y="20297"/>
                      </a:lnTo>
                      <a:lnTo>
                        <a:pt x="5734" y="20318"/>
                      </a:lnTo>
                      <a:lnTo>
                        <a:pt x="5629" y="20276"/>
                      </a:lnTo>
                      <a:lnTo>
                        <a:pt x="5545" y="20192"/>
                      </a:lnTo>
                      <a:lnTo>
                        <a:pt x="5441" y="20108"/>
                      </a:lnTo>
                      <a:lnTo>
                        <a:pt x="5378" y="20004"/>
                      </a:lnTo>
                      <a:lnTo>
                        <a:pt x="5294" y="19795"/>
                      </a:lnTo>
                      <a:lnTo>
                        <a:pt x="5232" y="19711"/>
                      </a:lnTo>
                      <a:lnTo>
                        <a:pt x="5169" y="19690"/>
                      </a:lnTo>
                      <a:lnTo>
                        <a:pt x="5085" y="19648"/>
                      </a:lnTo>
                      <a:lnTo>
                        <a:pt x="4981" y="19606"/>
                      </a:lnTo>
                      <a:lnTo>
                        <a:pt x="4876" y="19606"/>
                      </a:lnTo>
                      <a:lnTo>
                        <a:pt x="4813" y="19585"/>
                      </a:lnTo>
                      <a:lnTo>
                        <a:pt x="4750" y="19585"/>
                      </a:lnTo>
                      <a:lnTo>
                        <a:pt x="4646" y="19564"/>
                      </a:lnTo>
                      <a:lnTo>
                        <a:pt x="4541" y="19460"/>
                      </a:lnTo>
                      <a:lnTo>
                        <a:pt x="4436" y="19460"/>
                      </a:lnTo>
                      <a:lnTo>
                        <a:pt x="4353" y="19439"/>
                      </a:lnTo>
                      <a:lnTo>
                        <a:pt x="4290" y="19460"/>
                      </a:lnTo>
                      <a:lnTo>
                        <a:pt x="4185" y="19460"/>
                      </a:lnTo>
                      <a:lnTo>
                        <a:pt x="4060" y="19564"/>
                      </a:lnTo>
                      <a:lnTo>
                        <a:pt x="4060" y="19606"/>
                      </a:lnTo>
                      <a:lnTo>
                        <a:pt x="4123" y="19669"/>
                      </a:lnTo>
                      <a:lnTo>
                        <a:pt x="4185" y="19753"/>
                      </a:lnTo>
                      <a:lnTo>
                        <a:pt x="4248" y="19878"/>
                      </a:lnTo>
                      <a:lnTo>
                        <a:pt x="4248" y="19962"/>
                      </a:lnTo>
                      <a:lnTo>
                        <a:pt x="4353" y="20067"/>
                      </a:lnTo>
                      <a:lnTo>
                        <a:pt x="4499" y="20108"/>
                      </a:lnTo>
                      <a:lnTo>
                        <a:pt x="4709" y="20192"/>
                      </a:lnTo>
                      <a:lnTo>
                        <a:pt x="4855" y="20276"/>
                      </a:lnTo>
                      <a:lnTo>
                        <a:pt x="4897" y="20380"/>
                      </a:lnTo>
                      <a:lnTo>
                        <a:pt x="4897" y="20422"/>
                      </a:lnTo>
                      <a:lnTo>
                        <a:pt x="4981" y="20443"/>
                      </a:lnTo>
                      <a:lnTo>
                        <a:pt x="5064" y="20443"/>
                      </a:lnTo>
                      <a:lnTo>
                        <a:pt x="5127" y="20527"/>
                      </a:lnTo>
                      <a:lnTo>
                        <a:pt x="5211" y="20548"/>
                      </a:lnTo>
                      <a:lnTo>
                        <a:pt x="5273" y="20527"/>
                      </a:lnTo>
                      <a:lnTo>
                        <a:pt x="5315" y="20590"/>
                      </a:lnTo>
                      <a:lnTo>
                        <a:pt x="5399" y="20590"/>
                      </a:lnTo>
                      <a:lnTo>
                        <a:pt x="5441" y="20548"/>
                      </a:lnTo>
                      <a:lnTo>
                        <a:pt x="5504" y="20631"/>
                      </a:lnTo>
                      <a:lnTo>
                        <a:pt x="5608" y="20631"/>
                      </a:lnTo>
                      <a:lnTo>
                        <a:pt x="5692" y="20548"/>
                      </a:lnTo>
                      <a:lnTo>
                        <a:pt x="5797" y="20548"/>
                      </a:lnTo>
                      <a:lnTo>
                        <a:pt x="5838" y="20590"/>
                      </a:lnTo>
                      <a:lnTo>
                        <a:pt x="5838" y="20652"/>
                      </a:lnTo>
                      <a:lnTo>
                        <a:pt x="5755" y="20652"/>
                      </a:lnTo>
                      <a:lnTo>
                        <a:pt x="5692" y="20694"/>
                      </a:lnTo>
                      <a:lnTo>
                        <a:pt x="5692" y="20736"/>
                      </a:lnTo>
                      <a:lnTo>
                        <a:pt x="5755" y="20736"/>
                      </a:lnTo>
                      <a:lnTo>
                        <a:pt x="5817" y="20820"/>
                      </a:lnTo>
                      <a:lnTo>
                        <a:pt x="5734" y="20862"/>
                      </a:lnTo>
                      <a:lnTo>
                        <a:pt x="5734" y="20903"/>
                      </a:lnTo>
                      <a:lnTo>
                        <a:pt x="5650" y="20924"/>
                      </a:lnTo>
                      <a:lnTo>
                        <a:pt x="5608" y="20966"/>
                      </a:lnTo>
                      <a:lnTo>
                        <a:pt x="5504" y="21029"/>
                      </a:lnTo>
                      <a:lnTo>
                        <a:pt x="5483" y="21071"/>
                      </a:lnTo>
                      <a:lnTo>
                        <a:pt x="5504" y="21113"/>
                      </a:lnTo>
                      <a:lnTo>
                        <a:pt x="5608" y="21113"/>
                      </a:lnTo>
                      <a:lnTo>
                        <a:pt x="5692" y="21134"/>
                      </a:lnTo>
                      <a:lnTo>
                        <a:pt x="5713" y="21175"/>
                      </a:lnTo>
                      <a:lnTo>
                        <a:pt x="5629" y="21175"/>
                      </a:lnTo>
                      <a:lnTo>
                        <a:pt x="5587" y="21217"/>
                      </a:lnTo>
                      <a:lnTo>
                        <a:pt x="5545" y="21175"/>
                      </a:lnTo>
                      <a:lnTo>
                        <a:pt x="5504" y="21238"/>
                      </a:lnTo>
                      <a:lnTo>
                        <a:pt x="5420" y="21364"/>
                      </a:lnTo>
                      <a:lnTo>
                        <a:pt x="5378" y="21364"/>
                      </a:lnTo>
                      <a:lnTo>
                        <a:pt x="5315" y="21427"/>
                      </a:lnTo>
                      <a:lnTo>
                        <a:pt x="5315" y="21468"/>
                      </a:lnTo>
                      <a:lnTo>
                        <a:pt x="5399" y="21489"/>
                      </a:lnTo>
                      <a:lnTo>
                        <a:pt x="5441" y="21489"/>
                      </a:lnTo>
                      <a:lnTo>
                        <a:pt x="5504" y="21468"/>
                      </a:lnTo>
                      <a:lnTo>
                        <a:pt x="5525" y="21489"/>
                      </a:lnTo>
                      <a:lnTo>
                        <a:pt x="5545" y="21552"/>
                      </a:lnTo>
                      <a:lnTo>
                        <a:pt x="5608" y="21552"/>
                      </a:lnTo>
                      <a:lnTo>
                        <a:pt x="5650" y="21573"/>
                      </a:lnTo>
                      <a:lnTo>
                        <a:pt x="5650" y="21636"/>
                      </a:lnTo>
                      <a:lnTo>
                        <a:pt x="5545" y="21657"/>
                      </a:lnTo>
                      <a:lnTo>
                        <a:pt x="5483" y="21678"/>
                      </a:lnTo>
                      <a:lnTo>
                        <a:pt x="5483" y="21699"/>
                      </a:lnTo>
                      <a:lnTo>
                        <a:pt x="5608" y="21699"/>
                      </a:lnTo>
                      <a:lnTo>
                        <a:pt x="5650" y="21761"/>
                      </a:lnTo>
                      <a:lnTo>
                        <a:pt x="5650" y="21803"/>
                      </a:lnTo>
                      <a:lnTo>
                        <a:pt x="5608" y="21803"/>
                      </a:lnTo>
                      <a:lnTo>
                        <a:pt x="5545" y="21782"/>
                      </a:lnTo>
                      <a:lnTo>
                        <a:pt x="5525" y="21803"/>
                      </a:lnTo>
                      <a:lnTo>
                        <a:pt x="5483" y="21803"/>
                      </a:lnTo>
                      <a:lnTo>
                        <a:pt x="5420" y="21761"/>
                      </a:lnTo>
                      <a:lnTo>
                        <a:pt x="5336" y="21761"/>
                      </a:lnTo>
                      <a:lnTo>
                        <a:pt x="5232" y="21740"/>
                      </a:lnTo>
                      <a:lnTo>
                        <a:pt x="5232" y="21678"/>
                      </a:lnTo>
                      <a:lnTo>
                        <a:pt x="5273" y="21657"/>
                      </a:lnTo>
                      <a:lnTo>
                        <a:pt x="5211" y="21552"/>
                      </a:lnTo>
                      <a:lnTo>
                        <a:pt x="5190" y="21531"/>
                      </a:lnTo>
                      <a:lnTo>
                        <a:pt x="5127" y="21552"/>
                      </a:lnTo>
                      <a:lnTo>
                        <a:pt x="5127" y="21657"/>
                      </a:lnTo>
                      <a:lnTo>
                        <a:pt x="5064" y="21866"/>
                      </a:lnTo>
                      <a:lnTo>
                        <a:pt x="5001" y="21950"/>
                      </a:lnTo>
                      <a:lnTo>
                        <a:pt x="5022" y="21992"/>
                      </a:lnTo>
                      <a:lnTo>
                        <a:pt x="5085" y="21992"/>
                      </a:lnTo>
                      <a:lnTo>
                        <a:pt x="5169" y="21950"/>
                      </a:lnTo>
                      <a:lnTo>
                        <a:pt x="5190" y="21950"/>
                      </a:lnTo>
                      <a:lnTo>
                        <a:pt x="5169" y="21992"/>
                      </a:lnTo>
                      <a:lnTo>
                        <a:pt x="5085" y="22054"/>
                      </a:lnTo>
                      <a:lnTo>
                        <a:pt x="5022" y="22096"/>
                      </a:lnTo>
                      <a:lnTo>
                        <a:pt x="4981" y="22117"/>
                      </a:lnTo>
                      <a:lnTo>
                        <a:pt x="4981" y="22180"/>
                      </a:lnTo>
                      <a:lnTo>
                        <a:pt x="4855" y="22159"/>
                      </a:lnTo>
                      <a:lnTo>
                        <a:pt x="4750" y="22159"/>
                      </a:lnTo>
                      <a:lnTo>
                        <a:pt x="4646" y="22180"/>
                      </a:lnTo>
                      <a:lnTo>
                        <a:pt x="4604" y="22159"/>
                      </a:lnTo>
                      <a:lnTo>
                        <a:pt x="4478" y="22159"/>
                      </a:lnTo>
                      <a:lnTo>
                        <a:pt x="4395" y="22180"/>
                      </a:lnTo>
                      <a:lnTo>
                        <a:pt x="4248" y="22264"/>
                      </a:lnTo>
                      <a:lnTo>
                        <a:pt x="4123" y="22284"/>
                      </a:lnTo>
                      <a:lnTo>
                        <a:pt x="4144" y="22305"/>
                      </a:lnTo>
                      <a:lnTo>
                        <a:pt x="4248" y="22284"/>
                      </a:lnTo>
                      <a:lnTo>
                        <a:pt x="4290" y="22284"/>
                      </a:lnTo>
                      <a:lnTo>
                        <a:pt x="4248" y="22326"/>
                      </a:lnTo>
                      <a:lnTo>
                        <a:pt x="4185" y="22368"/>
                      </a:lnTo>
                      <a:lnTo>
                        <a:pt x="4227" y="22410"/>
                      </a:lnTo>
                      <a:lnTo>
                        <a:pt x="4290" y="22431"/>
                      </a:lnTo>
                      <a:lnTo>
                        <a:pt x="4353" y="22515"/>
                      </a:lnTo>
                      <a:lnTo>
                        <a:pt x="4457" y="22494"/>
                      </a:lnTo>
                      <a:lnTo>
                        <a:pt x="4541" y="22515"/>
                      </a:lnTo>
                      <a:lnTo>
                        <a:pt x="4583" y="22494"/>
                      </a:lnTo>
                      <a:lnTo>
                        <a:pt x="4709" y="22494"/>
                      </a:lnTo>
                      <a:lnTo>
                        <a:pt x="4750" y="22473"/>
                      </a:lnTo>
                      <a:lnTo>
                        <a:pt x="4667" y="22410"/>
                      </a:lnTo>
                      <a:lnTo>
                        <a:pt x="4646" y="22389"/>
                      </a:lnTo>
                      <a:lnTo>
                        <a:pt x="4688" y="22326"/>
                      </a:lnTo>
                      <a:lnTo>
                        <a:pt x="4855" y="22326"/>
                      </a:lnTo>
                      <a:lnTo>
                        <a:pt x="4918" y="22305"/>
                      </a:lnTo>
                      <a:lnTo>
                        <a:pt x="5001" y="22305"/>
                      </a:lnTo>
                      <a:lnTo>
                        <a:pt x="5001" y="22326"/>
                      </a:lnTo>
                      <a:lnTo>
                        <a:pt x="4960" y="22368"/>
                      </a:lnTo>
                      <a:lnTo>
                        <a:pt x="4918" y="22431"/>
                      </a:lnTo>
                      <a:lnTo>
                        <a:pt x="4918" y="22515"/>
                      </a:lnTo>
                      <a:lnTo>
                        <a:pt x="4792" y="22577"/>
                      </a:lnTo>
                      <a:lnTo>
                        <a:pt x="4792" y="22619"/>
                      </a:lnTo>
                      <a:lnTo>
                        <a:pt x="4813" y="22682"/>
                      </a:lnTo>
                      <a:lnTo>
                        <a:pt x="5064" y="22849"/>
                      </a:lnTo>
                      <a:lnTo>
                        <a:pt x="5169" y="22933"/>
                      </a:lnTo>
                      <a:lnTo>
                        <a:pt x="5169" y="22954"/>
                      </a:lnTo>
                      <a:lnTo>
                        <a:pt x="5085" y="22954"/>
                      </a:lnTo>
                      <a:lnTo>
                        <a:pt x="5064" y="22933"/>
                      </a:lnTo>
                      <a:lnTo>
                        <a:pt x="4960" y="22891"/>
                      </a:lnTo>
                      <a:lnTo>
                        <a:pt x="4813" y="22808"/>
                      </a:lnTo>
                      <a:lnTo>
                        <a:pt x="4771" y="22745"/>
                      </a:lnTo>
                      <a:lnTo>
                        <a:pt x="4667" y="22745"/>
                      </a:lnTo>
                      <a:lnTo>
                        <a:pt x="4604" y="22787"/>
                      </a:lnTo>
                      <a:lnTo>
                        <a:pt x="4541" y="22808"/>
                      </a:lnTo>
                      <a:lnTo>
                        <a:pt x="4332" y="22682"/>
                      </a:lnTo>
                      <a:lnTo>
                        <a:pt x="4290" y="22598"/>
                      </a:lnTo>
                      <a:lnTo>
                        <a:pt x="4248" y="22515"/>
                      </a:lnTo>
                      <a:lnTo>
                        <a:pt x="4227" y="22515"/>
                      </a:lnTo>
                      <a:lnTo>
                        <a:pt x="4248" y="22619"/>
                      </a:lnTo>
                      <a:lnTo>
                        <a:pt x="4269" y="22703"/>
                      </a:lnTo>
                      <a:lnTo>
                        <a:pt x="4248" y="22724"/>
                      </a:lnTo>
                      <a:lnTo>
                        <a:pt x="4144" y="22619"/>
                      </a:lnTo>
                      <a:lnTo>
                        <a:pt x="4039" y="22494"/>
                      </a:lnTo>
                      <a:lnTo>
                        <a:pt x="3913" y="22431"/>
                      </a:lnTo>
                      <a:lnTo>
                        <a:pt x="3851" y="22473"/>
                      </a:lnTo>
                      <a:lnTo>
                        <a:pt x="3872" y="22515"/>
                      </a:lnTo>
                      <a:lnTo>
                        <a:pt x="3955" y="22536"/>
                      </a:lnTo>
                      <a:lnTo>
                        <a:pt x="3976" y="22619"/>
                      </a:lnTo>
                      <a:lnTo>
                        <a:pt x="4123" y="22745"/>
                      </a:lnTo>
                      <a:lnTo>
                        <a:pt x="4164" y="22808"/>
                      </a:lnTo>
                      <a:lnTo>
                        <a:pt x="4227" y="22808"/>
                      </a:lnTo>
                      <a:lnTo>
                        <a:pt x="4290" y="22828"/>
                      </a:lnTo>
                      <a:lnTo>
                        <a:pt x="4332" y="22891"/>
                      </a:lnTo>
                      <a:lnTo>
                        <a:pt x="4164" y="22891"/>
                      </a:lnTo>
                      <a:lnTo>
                        <a:pt x="4060" y="22828"/>
                      </a:lnTo>
                      <a:lnTo>
                        <a:pt x="3976" y="22787"/>
                      </a:lnTo>
                      <a:lnTo>
                        <a:pt x="3934" y="22787"/>
                      </a:lnTo>
                      <a:lnTo>
                        <a:pt x="3913" y="22849"/>
                      </a:lnTo>
                      <a:lnTo>
                        <a:pt x="3913" y="22912"/>
                      </a:lnTo>
                      <a:lnTo>
                        <a:pt x="3851" y="22954"/>
                      </a:lnTo>
                      <a:lnTo>
                        <a:pt x="3830" y="22954"/>
                      </a:lnTo>
                      <a:lnTo>
                        <a:pt x="3830" y="23017"/>
                      </a:lnTo>
                      <a:lnTo>
                        <a:pt x="3767" y="23059"/>
                      </a:lnTo>
                      <a:lnTo>
                        <a:pt x="3725" y="23100"/>
                      </a:lnTo>
                      <a:lnTo>
                        <a:pt x="3600" y="23247"/>
                      </a:lnTo>
                      <a:lnTo>
                        <a:pt x="3600" y="23310"/>
                      </a:lnTo>
                      <a:lnTo>
                        <a:pt x="3627" y="23324"/>
                      </a:lnTo>
                      <a:lnTo>
                        <a:pt x="3627" y="23324"/>
                      </a:lnTo>
                      <a:lnTo>
                        <a:pt x="3558" y="23352"/>
                      </a:lnTo>
                      <a:lnTo>
                        <a:pt x="3495" y="23414"/>
                      </a:lnTo>
                      <a:lnTo>
                        <a:pt x="3390" y="23456"/>
                      </a:lnTo>
                      <a:lnTo>
                        <a:pt x="3328" y="23561"/>
                      </a:lnTo>
                      <a:lnTo>
                        <a:pt x="3328" y="23644"/>
                      </a:lnTo>
                      <a:lnTo>
                        <a:pt x="3348" y="23665"/>
                      </a:lnTo>
                      <a:lnTo>
                        <a:pt x="3432" y="23624"/>
                      </a:lnTo>
                      <a:lnTo>
                        <a:pt x="3537" y="23582"/>
                      </a:lnTo>
                      <a:lnTo>
                        <a:pt x="3600" y="23624"/>
                      </a:lnTo>
                      <a:lnTo>
                        <a:pt x="3620" y="23644"/>
                      </a:lnTo>
                      <a:lnTo>
                        <a:pt x="3725" y="23644"/>
                      </a:lnTo>
                      <a:lnTo>
                        <a:pt x="3913" y="23582"/>
                      </a:lnTo>
                      <a:lnTo>
                        <a:pt x="4060" y="23582"/>
                      </a:lnTo>
                      <a:lnTo>
                        <a:pt x="4185" y="23644"/>
                      </a:lnTo>
                      <a:lnTo>
                        <a:pt x="4185" y="23686"/>
                      </a:lnTo>
                      <a:lnTo>
                        <a:pt x="4144" y="23728"/>
                      </a:lnTo>
                      <a:lnTo>
                        <a:pt x="4018" y="23686"/>
                      </a:lnTo>
                      <a:lnTo>
                        <a:pt x="3934" y="23728"/>
                      </a:lnTo>
                      <a:lnTo>
                        <a:pt x="3558" y="23686"/>
                      </a:lnTo>
                      <a:lnTo>
                        <a:pt x="3453" y="23686"/>
                      </a:lnTo>
                      <a:lnTo>
                        <a:pt x="3432" y="23728"/>
                      </a:lnTo>
                      <a:lnTo>
                        <a:pt x="3286" y="23728"/>
                      </a:lnTo>
                      <a:lnTo>
                        <a:pt x="3286" y="23770"/>
                      </a:lnTo>
                      <a:lnTo>
                        <a:pt x="3307" y="23791"/>
                      </a:lnTo>
                      <a:lnTo>
                        <a:pt x="3411" y="23791"/>
                      </a:lnTo>
                      <a:lnTo>
                        <a:pt x="3432" y="23833"/>
                      </a:lnTo>
                      <a:lnTo>
                        <a:pt x="3390" y="23854"/>
                      </a:lnTo>
                      <a:lnTo>
                        <a:pt x="3307" y="23833"/>
                      </a:lnTo>
                      <a:lnTo>
                        <a:pt x="3202" y="23833"/>
                      </a:lnTo>
                      <a:lnTo>
                        <a:pt x="3202" y="23854"/>
                      </a:lnTo>
                      <a:lnTo>
                        <a:pt x="3244" y="23896"/>
                      </a:lnTo>
                      <a:lnTo>
                        <a:pt x="3348" y="23896"/>
                      </a:lnTo>
                      <a:lnTo>
                        <a:pt x="3620" y="23979"/>
                      </a:lnTo>
                      <a:lnTo>
                        <a:pt x="3704" y="23979"/>
                      </a:lnTo>
                      <a:lnTo>
                        <a:pt x="3746" y="23958"/>
                      </a:lnTo>
                      <a:lnTo>
                        <a:pt x="3830" y="23958"/>
                      </a:lnTo>
                      <a:lnTo>
                        <a:pt x="3851" y="23979"/>
                      </a:lnTo>
                      <a:lnTo>
                        <a:pt x="3851" y="24063"/>
                      </a:lnTo>
                      <a:lnTo>
                        <a:pt x="3872" y="24147"/>
                      </a:lnTo>
                      <a:lnTo>
                        <a:pt x="3830" y="24168"/>
                      </a:lnTo>
                      <a:lnTo>
                        <a:pt x="3746" y="24147"/>
                      </a:lnTo>
                      <a:lnTo>
                        <a:pt x="3725" y="24168"/>
                      </a:lnTo>
                      <a:lnTo>
                        <a:pt x="3704" y="24147"/>
                      </a:lnTo>
                      <a:lnTo>
                        <a:pt x="3600" y="24168"/>
                      </a:lnTo>
                      <a:lnTo>
                        <a:pt x="3600" y="24209"/>
                      </a:lnTo>
                      <a:lnTo>
                        <a:pt x="3620" y="24251"/>
                      </a:lnTo>
                      <a:lnTo>
                        <a:pt x="3662" y="24251"/>
                      </a:lnTo>
                      <a:lnTo>
                        <a:pt x="3746" y="24272"/>
                      </a:lnTo>
                      <a:lnTo>
                        <a:pt x="3767" y="24293"/>
                      </a:lnTo>
                      <a:lnTo>
                        <a:pt x="3662" y="24356"/>
                      </a:lnTo>
                      <a:lnTo>
                        <a:pt x="3600" y="24356"/>
                      </a:lnTo>
                      <a:lnTo>
                        <a:pt x="3495" y="24293"/>
                      </a:lnTo>
                      <a:lnTo>
                        <a:pt x="3390" y="24335"/>
                      </a:lnTo>
                      <a:lnTo>
                        <a:pt x="3390" y="24377"/>
                      </a:lnTo>
                      <a:lnTo>
                        <a:pt x="3411" y="24460"/>
                      </a:lnTo>
                      <a:lnTo>
                        <a:pt x="3453" y="24481"/>
                      </a:lnTo>
                      <a:lnTo>
                        <a:pt x="3516" y="24460"/>
                      </a:lnTo>
                      <a:lnTo>
                        <a:pt x="3620" y="24460"/>
                      </a:lnTo>
                      <a:lnTo>
                        <a:pt x="3704" y="24502"/>
                      </a:lnTo>
                      <a:lnTo>
                        <a:pt x="3725" y="24565"/>
                      </a:lnTo>
                      <a:lnTo>
                        <a:pt x="3495" y="24565"/>
                      </a:lnTo>
                      <a:lnTo>
                        <a:pt x="3432" y="24586"/>
                      </a:lnTo>
                      <a:lnTo>
                        <a:pt x="3348" y="24544"/>
                      </a:lnTo>
                      <a:lnTo>
                        <a:pt x="3307" y="24544"/>
                      </a:lnTo>
                      <a:lnTo>
                        <a:pt x="3244" y="24607"/>
                      </a:lnTo>
                      <a:lnTo>
                        <a:pt x="3244" y="24816"/>
                      </a:lnTo>
                      <a:lnTo>
                        <a:pt x="3223" y="24879"/>
                      </a:lnTo>
                      <a:lnTo>
                        <a:pt x="3244" y="24921"/>
                      </a:lnTo>
                      <a:lnTo>
                        <a:pt x="3328" y="24921"/>
                      </a:lnTo>
                      <a:lnTo>
                        <a:pt x="3558" y="24816"/>
                      </a:lnTo>
                      <a:lnTo>
                        <a:pt x="3620" y="24774"/>
                      </a:lnTo>
                      <a:lnTo>
                        <a:pt x="3809" y="24712"/>
                      </a:lnTo>
                      <a:lnTo>
                        <a:pt x="3913" y="24670"/>
                      </a:lnTo>
                      <a:lnTo>
                        <a:pt x="3976" y="24544"/>
                      </a:lnTo>
                      <a:lnTo>
                        <a:pt x="4123" y="24398"/>
                      </a:lnTo>
                      <a:lnTo>
                        <a:pt x="4395" y="24272"/>
                      </a:lnTo>
                      <a:lnTo>
                        <a:pt x="4541" y="24230"/>
                      </a:lnTo>
                      <a:lnTo>
                        <a:pt x="4604" y="24251"/>
                      </a:lnTo>
                      <a:lnTo>
                        <a:pt x="4604" y="24293"/>
                      </a:lnTo>
                      <a:lnTo>
                        <a:pt x="4562" y="24335"/>
                      </a:lnTo>
                      <a:lnTo>
                        <a:pt x="4478" y="24335"/>
                      </a:lnTo>
                      <a:lnTo>
                        <a:pt x="4332" y="24377"/>
                      </a:lnTo>
                      <a:lnTo>
                        <a:pt x="4144" y="24460"/>
                      </a:lnTo>
                      <a:lnTo>
                        <a:pt x="3955" y="24670"/>
                      </a:lnTo>
                      <a:lnTo>
                        <a:pt x="3872" y="24774"/>
                      </a:lnTo>
                      <a:lnTo>
                        <a:pt x="3725" y="24795"/>
                      </a:lnTo>
                      <a:lnTo>
                        <a:pt x="3641" y="24816"/>
                      </a:lnTo>
                      <a:lnTo>
                        <a:pt x="3495" y="24921"/>
                      </a:lnTo>
                      <a:lnTo>
                        <a:pt x="3328" y="24984"/>
                      </a:lnTo>
                      <a:lnTo>
                        <a:pt x="3244" y="25005"/>
                      </a:lnTo>
                      <a:lnTo>
                        <a:pt x="3223" y="25067"/>
                      </a:lnTo>
                      <a:lnTo>
                        <a:pt x="3307" y="25067"/>
                      </a:lnTo>
                      <a:lnTo>
                        <a:pt x="3348" y="25025"/>
                      </a:lnTo>
                      <a:lnTo>
                        <a:pt x="3411" y="25067"/>
                      </a:lnTo>
                      <a:lnTo>
                        <a:pt x="3411" y="25109"/>
                      </a:lnTo>
                      <a:lnTo>
                        <a:pt x="3516" y="25067"/>
                      </a:lnTo>
                      <a:lnTo>
                        <a:pt x="3558" y="25005"/>
                      </a:lnTo>
                      <a:lnTo>
                        <a:pt x="3620" y="25005"/>
                      </a:lnTo>
                      <a:lnTo>
                        <a:pt x="3704" y="25088"/>
                      </a:lnTo>
                      <a:lnTo>
                        <a:pt x="3746" y="25088"/>
                      </a:lnTo>
                      <a:lnTo>
                        <a:pt x="3830" y="25025"/>
                      </a:lnTo>
                      <a:lnTo>
                        <a:pt x="3934" y="24963"/>
                      </a:lnTo>
                      <a:lnTo>
                        <a:pt x="4018" y="24963"/>
                      </a:lnTo>
                      <a:lnTo>
                        <a:pt x="4039" y="24984"/>
                      </a:lnTo>
                      <a:lnTo>
                        <a:pt x="4018" y="25025"/>
                      </a:lnTo>
                      <a:lnTo>
                        <a:pt x="3934" y="25025"/>
                      </a:lnTo>
                      <a:lnTo>
                        <a:pt x="3851" y="25109"/>
                      </a:lnTo>
                      <a:lnTo>
                        <a:pt x="3767" y="25130"/>
                      </a:lnTo>
                      <a:lnTo>
                        <a:pt x="3662" y="25130"/>
                      </a:lnTo>
                      <a:lnTo>
                        <a:pt x="3620" y="25088"/>
                      </a:lnTo>
                      <a:lnTo>
                        <a:pt x="3558" y="25109"/>
                      </a:lnTo>
                      <a:lnTo>
                        <a:pt x="3516" y="25172"/>
                      </a:lnTo>
                      <a:lnTo>
                        <a:pt x="3390" y="25214"/>
                      </a:lnTo>
                      <a:lnTo>
                        <a:pt x="3348" y="25235"/>
                      </a:lnTo>
                      <a:lnTo>
                        <a:pt x="3432" y="25297"/>
                      </a:lnTo>
                      <a:lnTo>
                        <a:pt x="3495" y="25297"/>
                      </a:lnTo>
                      <a:lnTo>
                        <a:pt x="3600" y="25339"/>
                      </a:lnTo>
                      <a:lnTo>
                        <a:pt x="3516" y="25423"/>
                      </a:lnTo>
                      <a:lnTo>
                        <a:pt x="3516" y="25486"/>
                      </a:lnTo>
                      <a:lnTo>
                        <a:pt x="3600" y="25507"/>
                      </a:lnTo>
                      <a:lnTo>
                        <a:pt x="3558" y="25549"/>
                      </a:lnTo>
                      <a:lnTo>
                        <a:pt x="3600" y="25611"/>
                      </a:lnTo>
                      <a:lnTo>
                        <a:pt x="3537" y="25611"/>
                      </a:lnTo>
                      <a:lnTo>
                        <a:pt x="3453" y="25695"/>
                      </a:lnTo>
                      <a:lnTo>
                        <a:pt x="3495" y="25758"/>
                      </a:lnTo>
                      <a:lnTo>
                        <a:pt x="3537" y="25758"/>
                      </a:lnTo>
                      <a:lnTo>
                        <a:pt x="3600" y="25716"/>
                      </a:lnTo>
                      <a:lnTo>
                        <a:pt x="3620" y="25716"/>
                      </a:lnTo>
                      <a:lnTo>
                        <a:pt x="3641" y="25821"/>
                      </a:lnTo>
                      <a:lnTo>
                        <a:pt x="3641" y="25904"/>
                      </a:lnTo>
                      <a:lnTo>
                        <a:pt x="3558" y="25946"/>
                      </a:lnTo>
                      <a:lnTo>
                        <a:pt x="3558" y="26113"/>
                      </a:lnTo>
                      <a:lnTo>
                        <a:pt x="3620" y="26176"/>
                      </a:lnTo>
                      <a:lnTo>
                        <a:pt x="3704" y="26176"/>
                      </a:lnTo>
                      <a:lnTo>
                        <a:pt x="3767" y="26134"/>
                      </a:lnTo>
                      <a:lnTo>
                        <a:pt x="3809" y="26051"/>
                      </a:lnTo>
                      <a:lnTo>
                        <a:pt x="3851" y="26072"/>
                      </a:lnTo>
                      <a:lnTo>
                        <a:pt x="3913" y="26030"/>
                      </a:lnTo>
                      <a:lnTo>
                        <a:pt x="3955" y="26030"/>
                      </a:lnTo>
                      <a:lnTo>
                        <a:pt x="4018" y="26072"/>
                      </a:lnTo>
                      <a:lnTo>
                        <a:pt x="3976" y="26113"/>
                      </a:lnTo>
                      <a:lnTo>
                        <a:pt x="3872" y="26176"/>
                      </a:lnTo>
                      <a:lnTo>
                        <a:pt x="3809" y="26176"/>
                      </a:lnTo>
                      <a:lnTo>
                        <a:pt x="3641" y="26239"/>
                      </a:lnTo>
                      <a:lnTo>
                        <a:pt x="3558" y="26281"/>
                      </a:lnTo>
                      <a:lnTo>
                        <a:pt x="3558" y="26365"/>
                      </a:lnTo>
                      <a:lnTo>
                        <a:pt x="3537" y="26448"/>
                      </a:lnTo>
                      <a:lnTo>
                        <a:pt x="3620" y="26490"/>
                      </a:lnTo>
                      <a:lnTo>
                        <a:pt x="3558" y="26553"/>
                      </a:lnTo>
                      <a:lnTo>
                        <a:pt x="3537" y="26657"/>
                      </a:lnTo>
                      <a:lnTo>
                        <a:pt x="3558" y="26783"/>
                      </a:lnTo>
                      <a:lnTo>
                        <a:pt x="3620" y="26783"/>
                      </a:lnTo>
                      <a:lnTo>
                        <a:pt x="3704" y="26637"/>
                      </a:lnTo>
                      <a:lnTo>
                        <a:pt x="3746" y="26595"/>
                      </a:lnTo>
                      <a:lnTo>
                        <a:pt x="3872" y="26469"/>
                      </a:lnTo>
                      <a:lnTo>
                        <a:pt x="3934" y="26469"/>
                      </a:lnTo>
                      <a:lnTo>
                        <a:pt x="3976" y="26385"/>
                      </a:lnTo>
                      <a:lnTo>
                        <a:pt x="4060" y="26365"/>
                      </a:lnTo>
                      <a:lnTo>
                        <a:pt x="4060" y="26385"/>
                      </a:lnTo>
                      <a:lnTo>
                        <a:pt x="4018" y="26448"/>
                      </a:lnTo>
                      <a:lnTo>
                        <a:pt x="4018" y="26490"/>
                      </a:lnTo>
                      <a:lnTo>
                        <a:pt x="4039" y="26532"/>
                      </a:lnTo>
                      <a:lnTo>
                        <a:pt x="4123" y="26490"/>
                      </a:lnTo>
                      <a:lnTo>
                        <a:pt x="4248" y="26365"/>
                      </a:lnTo>
                      <a:lnTo>
                        <a:pt x="4269" y="26323"/>
                      </a:lnTo>
                      <a:lnTo>
                        <a:pt x="4332" y="26385"/>
                      </a:lnTo>
                      <a:lnTo>
                        <a:pt x="4374" y="26385"/>
                      </a:lnTo>
                      <a:lnTo>
                        <a:pt x="4436" y="26344"/>
                      </a:lnTo>
                      <a:lnTo>
                        <a:pt x="4499" y="26344"/>
                      </a:lnTo>
                      <a:lnTo>
                        <a:pt x="4499" y="26365"/>
                      </a:lnTo>
                      <a:lnTo>
                        <a:pt x="4436" y="26448"/>
                      </a:lnTo>
                      <a:lnTo>
                        <a:pt x="4436" y="26637"/>
                      </a:lnTo>
                      <a:lnTo>
                        <a:pt x="4478" y="26657"/>
                      </a:lnTo>
                      <a:lnTo>
                        <a:pt x="4541" y="26741"/>
                      </a:lnTo>
                      <a:lnTo>
                        <a:pt x="4499" y="26762"/>
                      </a:lnTo>
                      <a:lnTo>
                        <a:pt x="4436" y="26741"/>
                      </a:lnTo>
                      <a:lnTo>
                        <a:pt x="4332" y="26637"/>
                      </a:lnTo>
                      <a:lnTo>
                        <a:pt x="4269" y="26553"/>
                      </a:lnTo>
                      <a:lnTo>
                        <a:pt x="4227" y="26553"/>
                      </a:lnTo>
                      <a:lnTo>
                        <a:pt x="4164" y="26574"/>
                      </a:lnTo>
                      <a:lnTo>
                        <a:pt x="4081" y="26574"/>
                      </a:lnTo>
                      <a:lnTo>
                        <a:pt x="4060" y="26637"/>
                      </a:lnTo>
                      <a:lnTo>
                        <a:pt x="4123" y="26678"/>
                      </a:lnTo>
                      <a:lnTo>
                        <a:pt x="4164" y="26678"/>
                      </a:lnTo>
                      <a:lnTo>
                        <a:pt x="4248" y="26783"/>
                      </a:lnTo>
                      <a:lnTo>
                        <a:pt x="4290" y="26804"/>
                      </a:lnTo>
                      <a:lnTo>
                        <a:pt x="4269" y="26867"/>
                      </a:lnTo>
                      <a:lnTo>
                        <a:pt x="4185" y="26783"/>
                      </a:lnTo>
                      <a:lnTo>
                        <a:pt x="4144" y="26762"/>
                      </a:lnTo>
                      <a:lnTo>
                        <a:pt x="4060" y="26762"/>
                      </a:lnTo>
                      <a:lnTo>
                        <a:pt x="3955" y="26888"/>
                      </a:lnTo>
                      <a:lnTo>
                        <a:pt x="3872" y="26950"/>
                      </a:lnTo>
                      <a:lnTo>
                        <a:pt x="3704" y="26950"/>
                      </a:lnTo>
                      <a:lnTo>
                        <a:pt x="3662" y="26971"/>
                      </a:lnTo>
                      <a:lnTo>
                        <a:pt x="3725" y="26992"/>
                      </a:lnTo>
                      <a:lnTo>
                        <a:pt x="3830" y="26992"/>
                      </a:lnTo>
                      <a:lnTo>
                        <a:pt x="3892" y="26971"/>
                      </a:lnTo>
                      <a:lnTo>
                        <a:pt x="4060" y="26950"/>
                      </a:lnTo>
                      <a:lnTo>
                        <a:pt x="4164" y="26888"/>
                      </a:lnTo>
                      <a:lnTo>
                        <a:pt x="4248" y="26909"/>
                      </a:lnTo>
                      <a:lnTo>
                        <a:pt x="4353" y="26909"/>
                      </a:lnTo>
                      <a:lnTo>
                        <a:pt x="4311" y="26950"/>
                      </a:lnTo>
                      <a:lnTo>
                        <a:pt x="4248" y="27013"/>
                      </a:lnTo>
                      <a:lnTo>
                        <a:pt x="4102" y="27013"/>
                      </a:lnTo>
                      <a:lnTo>
                        <a:pt x="3976" y="27055"/>
                      </a:lnTo>
                      <a:lnTo>
                        <a:pt x="3767" y="27055"/>
                      </a:lnTo>
                      <a:lnTo>
                        <a:pt x="3662" y="27076"/>
                      </a:lnTo>
                      <a:lnTo>
                        <a:pt x="3641" y="27160"/>
                      </a:lnTo>
                      <a:lnTo>
                        <a:pt x="3662" y="27222"/>
                      </a:lnTo>
                      <a:lnTo>
                        <a:pt x="3767" y="27264"/>
                      </a:lnTo>
                      <a:lnTo>
                        <a:pt x="3872" y="27222"/>
                      </a:lnTo>
                      <a:lnTo>
                        <a:pt x="3892" y="27264"/>
                      </a:lnTo>
                      <a:lnTo>
                        <a:pt x="3830" y="27306"/>
                      </a:lnTo>
                      <a:lnTo>
                        <a:pt x="3725" y="27306"/>
                      </a:lnTo>
                      <a:lnTo>
                        <a:pt x="3662" y="27390"/>
                      </a:lnTo>
                      <a:lnTo>
                        <a:pt x="3683" y="27473"/>
                      </a:lnTo>
                      <a:lnTo>
                        <a:pt x="3767" y="27515"/>
                      </a:lnTo>
                      <a:lnTo>
                        <a:pt x="3830" y="27473"/>
                      </a:lnTo>
                      <a:lnTo>
                        <a:pt x="3851" y="27411"/>
                      </a:lnTo>
                      <a:lnTo>
                        <a:pt x="3934" y="27411"/>
                      </a:lnTo>
                      <a:lnTo>
                        <a:pt x="3976" y="27432"/>
                      </a:lnTo>
                      <a:lnTo>
                        <a:pt x="4060" y="27432"/>
                      </a:lnTo>
                      <a:lnTo>
                        <a:pt x="4144" y="27411"/>
                      </a:lnTo>
                      <a:lnTo>
                        <a:pt x="4185" y="27390"/>
                      </a:lnTo>
                      <a:lnTo>
                        <a:pt x="4227" y="27411"/>
                      </a:lnTo>
                      <a:lnTo>
                        <a:pt x="4164" y="27473"/>
                      </a:lnTo>
                      <a:lnTo>
                        <a:pt x="4039" y="27515"/>
                      </a:lnTo>
                      <a:lnTo>
                        <a:pt x="3976" y="27494"/>
                      </a:lnTo>
                      <a:lnTo>
                        <a:pt x="3913" y="27473"/>
                      </a:lnTo>
                      <a:lnTo>
                        <a:pt x="3851" y="27473"/>
                      </a:lnTo>
                      <a:lnTo>
                        <a:pt x="3913" y="27515"/>
                      </a:lnTo>
                      <a:lnTo>
                        <a:pt x="3976" y="27515"/>
                      </a:lnTo>
                      <a:lnTo>
                        <a:pt x="4039" y="27536"/>
                      </a:lnTo>
                      <a:lnTo>
                        <a:pt x="3976" y="27578"/>
                      </a:lnTo>
                      <a:lnTo>
                        <a:pt x="3851" y="27578"/>
                      </a:lnTo>
                      <a:lnTo>
                        <a:pt x="3746" y="27641"/>
                      </a:lnTo>
                      <a:lnTo>
                        <a:pt x="3809" y="27704"/>
                      </a:lnTo>
                      <a:lnTo>
                        <a:pt x="3851" y="27704"/>
                      </a:lnTo>
                      <a:lnTo>
                        <a:pt x="3913" y="27683"/>
                      </a:lnTo>
                      <a:lnTo>
                        <a:pt x="4039" y="27683"/>
                      </a:lnTo>
                      <a:lnTo>
                        <a:pt x="4081" y="27704"/>
                      </a:lnTo>
                      <a:lnTo>
                        <a:pt x="4144" y="27704"/>
                      </a:lnTo>
                      <a:lnTo>
                        <a:pt x="4081" y="27746"/>
                      </a:lnTo>
                      <a:lnTo>
                        <a:pt x="3955" y="27787"/>
                      </a:lnTo>
                      <a:lnTo>
                        <a:pt x="3872" y="27746"/>
                      </a:lnTo>
                      <a:lnTo>
                        <a:pt x="3809" y="27787"/>
                      </a:lnTo>
                      <a:lnTo>
                        <a:pt x="3767" y="27829"/>
                      </a:lnTo>
                      <a:lnTo>
                        <a:pt x="3809" y="27892"/>
                      </a:lnTo>
                      <a:lnTo>
                        <a:pt x="3851" y="27892"/>
                      </a:lnTo>
                      <a:lnTo>
                        <a:pt x="3934" y="27829"/>
                      </a:lnTo>
                      <a:lnTo>
                        <a:pt x="4018" y="27829"/>
                      </a:lnTo>
                      <a:lnTo>
                        <a:pt x="4081" y="27892"/>
                      </a:lnTo>
                      <a:lnTo>
                        <a:pt x="4081" y="27934"/>
                      </a:lnTo>
                      <a:lnTo>
                        <a:pt x="3934" y="27997"/>
                      </a:lnTo>
                      <a:lnTo>
                        <a:pt x="3892" y="28038"/>
                      </a:lnTo>
                      <a:lnTo>
                        <a:pt x="3955" y="28143"/>
                      </a:lnTo>
                      <a:lnTo>
                        <a:pt x="3997" y="28143"/>
                      </a:lnTo>
                      <a:lnTo>
                        <a:pt x="4039" y="28122"/>
                      </a:lnTo>
                      <a:lnTo>
                        <a:pt x="4102" y="28122"/>
                      </a:lnTo>
                      <a:lnTo>
                        <a:pt x="4164" y="28206"/>
                      </a:lnTo>
                      <a:lnTo>
                        <a:pt x="4185" y="28143"/>
                      </a:lnTo>
                      <a:lnTo>
                        <a:pt x="4227" y="28122"/>
                      </a:lnTo>
                      <a:lnTo>
                        <a:pt x="4269" y="28143"/>
                      </a:lnTo>
                      <a:lnTo>
                        <a:pt x="4248" y="28206"/>
                      </a:lnTo>
                      <a:lnTo>
                        <a:pt x="4206" y="28248"/>
                      </a:lnTo>
                      <a:lnTo>
                        <a:pt x="4269" y="28310"/>
                      </a:lnTo>
                      <a:lnTo>
                        <a:pt x="4164" y="28436"/>
                      </a:lnTo>
                      <a:lnTo>
                        <a:pt x="4144" y="28436"/>
                      </a:lnTo>
                      <a:lnTo>
                        <a:pt x="4081" y="28520"/>
                      </a:lnTo>
                      <a:lnTo>
                        <a:pt x="4039" y="28582"/>
                      </a:lnTo>
                      <a:lnTo>
                        <a:pt x="4039" y="28624"/>
                      </a:lnTo>
                      <a:lnTo>
                        <a:pt x="4102" y="28624"/>
                      </a:lnTo>
                      <a:lnTo>
                        <a:pt x="4164" y="28582"/>
                      </a:lnTo>
                      <a:lnTo>
                        <a:pt x="4248" y="28624"/>
                      </a:lnTo>
                      <a:lnTo>
                        <a:pt x="4269" y="28687"/>
                      </a:lnTo>
                      <a:lnTo>
                        <a:pt x="4227" y="28750"/>
                      </a:lnTo>
                      <a:lnTo>
                        <a:pt x="4227" y="28771"/>
                      </a:lnTo>
                      <a:lnTo>
                        <a:pt x="4290" y="28771"/>
                      </a:lnTo>
                      <a:lnTo>
                        <a:pt x="4353" y="28792"/>
                      </a:lnTo>
                      <a:lnTo>
                        <a:pt x="4353" y="28854"/>
                      </a:lnTo>
                      <a:lnTo>
                        <a:pt x="4290" y="28896"/>
                      </a:lnTo>
                      <a:lnTo>
                        <a:pt x="4353" y="28959"/>
                      </a:lnTo>
                      <a:lnTo>
                        <a:pt x="4332" y="29043"/>
                      </a:lnTo>
                      <a:lnTo>
                        <a:pt x="4248" y="29085"/>
                      </a:lnTo>
                      <a:lnTo>
                        <a:pt x="4206" y="29147"/>
                      </a:lnTo>
                      <a:lnTo>
                        <a:pt x="4311" y="29147"/>
                      </a:lnTo>
                      <a:lnTo>
                        <a:pt x="4374" y="29085"/>
                      </a:lnTo>
                      <a:lnTo>
                        <a:pt x="4395" y="29043"/>
                      </a:lnTo>
                      <a:lnTo>
                        <a:pt x="4520" y="28980"/>
                      </a:lnTo>
                      <a:lnTo>
                        <a:pt x="4562" y="29001"/>
                      </a:lnTo>
                      <a:lnTo>
                        <a:pt x="4499" y="29064"/>
                      </a:lnTo>
                      <a:lnTo>
                        <a:pt x="4541" y="29106"/>
                      </a:lnTo>
                      <a:lnTo>
                        <a:pt x="4457" y="29168"/>
                      </a:lnTo>
                      <a:lnTo>
                        <a:pt x="4395" y="29210"/>
                      </a:lnTo>
                      <a:lnTo>
                        <a:pt x="4332" y="29210"/>
                      </a:lnTo>
                      <a:lnTo>
                        <a:pt x="4248" y="29252"/>
                      </a:lnTo>
                      <a:lnTo>
                        <a:pt x="4185" y="29294"/>
                      </a:lnTo>
                      <a:lnTo>
                        <a:pt x="4248" y="29357"/>
                      </a:lnTo>
                      <a:lnTo>
                        <a:pt x="4332" y="29294"/>
                      </a:lnTo>
                      <a:lnTo>
                        <a:pt x="4374" y="29252"/>
                      </a:lnTo>
                      <a:lnTo>
                        <a:pt x="4478" y="29273"/>
                      </a:lnTo>
                      <a:lnTo>
                        <a:pt x="4499" y="29294"/>
                      </a:lnTo>
                      <a:lnTo>
                        <a:pt x="4457" y="29357"/>
                      </a:lnTo>
                      <a:lnTo>
                        <a:pt x="4332" y="29398"/>
                      </a:lnTo>
                      <a:lnTo>
                        <a:pt x="4332" y="29503"/>
                      </a:lnTo>
                      <a:lnTo>
                        <a:pt x="4269" y="29566"/>
                      </a:lnTo>
                      <a:lnTo>
                        <a:pt x="4185" y="29587"/>
                      </a:lnTo>
                      <a:lnTo>
                        <a:pt x="4164" y="29629"/>
                      </a:lnTo>
                      <a:lnTo>
                        <a:pt x="4248" y="29691"/>
                      </a:lnTo>
                      <a:lnTo>
                        <a:pt x="4374" y="29670"/>
                      </a:lnTo>
                      <a:lnTo>
                        <a:pt x="4457" y="29608"/>
                      </a:lnTo>
                      <a:lnTo>
                        <a:pt x="4562" y="29587"/>
                      </a:lnTo>
                      <a:lnTo>
                        <a:pt x="4625" y="29587"/>
                      </a:lnTo>
                      <a:lnTo>
                        <a:pt x="4667" y="29629"/>
                      </a:lnTo>
                      <a:lnTo>
                        <a:pt x="4625" y="29691"/>
                      </a:lnTo>
                      <a:lnTo>
                        <a:pt x="4562" y="29691"/>
                      </a:lnTo>
                      <a:lnTo>
                        <a:pt x="4416" y="29733"/>
                      </a:lnTo>
                      <a:lnTo>
                        <a:pt x="4416" y="29775"/>
                      </a:lnTo>
                      <a:lnTo>
                        <a:pt x="4499" y="29775"/>
                      </a:lnTo>
                      <a:lnTo>
                        <a:pt x="4541" y="29817"/>
                      </a:lnTo>
                      <a:lnTo>
                        <a:pt x="4457" y="29901"/>
                      </a:lnTo>
                      <a:lnTo>
                        <a:pt x="4478" y="29984"/>
                      </a:lnTo>
                      <a:lnTo>
                        <a:pt x="4562" y="30005"/>
                      </a:lnTo>
                      <a:lnTo>
                        <a:pt x="4688" y="29901"/>
                      </a:lnTo>
                      <a:lnTo>
                        <a:pt x="4750" y="29880"/>
                      </a:lnTo>
                      <a:lnTo>
                        <a:pt x="4771" y="29901"/>
                      </a:lnTo>
                      <a:lnTo>
                        <a:pt x="4855" y="29984"/>
                      </a:lnTo>
                      <a:lnTo>
                        <a:pt x="4855" y="30089"/>
                      </a:lnTo>
                      <a:lnTo>
                        <a:pt x="4918" y="30131"/>
                      </a:lnTo>
                      <a:lnTo>
                        <a:pt x="4918" y="30152"/>
                      </a:lnTo>
                      <a:lnTo>
                        <a:pt x="4876" y="30214"/>
                      </a:lnTo>
                      <a:lnTo>
                        <a:pt x="4792" y="30214"/>
                      </a:lnTo>
                      <a:lnTo>
                        <a:pt x="4750" y="30298"/>
                      </a:lnTo>
                      <a:lnTo>
                        <a:pt x="4771" y="30340"/>
                      </a:lnTo>
                      <a:lnTo>
                        <a:pt x="4918" y="30361"/>
                      </a:lnTo>
                      <a:lnTo>
                        <a:pt x="4981" y="30340"/>
                      </a:lnTo>
                      <a:lnTo>
                        <a:pt x="4960" y="30298"/>
                      </a:lnTo>
                      <a:lnTo>
                        <a:pt x="4960" y="30235"/>
                      </a:lnTo>
                      <a:lnTo>
                        <a:pt x="5001" y="30214"/>
                      </a:lnTo>
                      <a:lnTo>
                        <a:pt x="5064" y="30235"/>
                      </a:lnTo>
                      <a:lnTo>
                        <a:pt x="5127" y="30194"/>
                      </a:lnTo>
                      <a:lnTo>
                        <a:pt x="5211" y="30152"/>
                      </a:lnTo>
                      <a:lnTo>
                        <a:pt x="5273" y="30214"/>
                      </a:lnTo>
                      <a:lnTo>
                        <a:pt x="5315" y="30235"/>
                      </a:lnTo>
                      <a:lnTo>
                        <a:pt x="5378" y="30214"/>
                      </a:lnTo>
                      <a:lnTo>
                        <a:pt x="5420" y="30131"/>
                      </a:lnTo>
                      <a:lnTo>
                        <a:pt x="5483" y="30089"/>
                      </a:lnTo>
                      <a:lnTo>
                        <a:pt x="5545" y="30089"/>
                      </a:lnTo>
                      <a:lnTo>
                        <a:pt x="5629" y="30047"/>
                      </a:lnTo>
                      <a:lnTo>
                        <a:pt x="5713" y="30089"/>
                      </a:lnTo>
                      <a:lnTo>
                        <a:pt x="5755" y="30026"/>
                      </a:lnTo>
                      <a:lnTo>
                        <a:pt x="5755" y="29984"/>
                      </a:lnTo>
                      <a:lnTo>
                        <a:pt x="5713" y="29922"/>
                      </a:lnTo>
                      <a:lnTo>
                        <a:pt x="5713" y="29880"/>
                      </a:lnTo>
                      <a:lnTo>
                        <a:pt x="5755" y="29838"/>
                      </a:lnTo>
                      <a:lnTo>
                        <a:pt x="5817" y="29880"/>
                      </a:lnTo>
                      <a:lnTo>
                        <a:pt x="5859" y="29942"/>
                      </a:lnTo>
                      <a:lnTo>
                        <a:pt x="5859" y="30047"/>
                      </a:lnTo>
                      <a:lnTo>
                        <a:pt x="5797" y="30131"/>
                      </a:lnTo>
                      <a:lnTo>
                        <a:pt x="5734" y="30152"/>
                      </a:lnTo>
                      <a:lnTo>
                        <a:pt x="5692" y="30214"/>
                      </a:lnTo>
                      <a:lnTo>
                        <a:pt x="5713" y="30235"/>
                      </a:lnTo>
                      <a:lnTo>
                        <a:pt x="5838" y="30194"/>
                      </a:lnTo>
                      <a:lnTo>
                        <a:pt x="6027" y="30089"/>
                      </a:lnTo>
                      <a:lnTo>
                        <a:pt x="6131" y="29922"/>
                      </a:lnTo>
                      <a:lnTo>
                        <a:pt x="6173" y="29922"/>
                      </a:lnTo>
                      <a:lnTo>
                        <a:pt x="6215" y="30005"/>
                      </a:lnTo>
                      <a:lnTo>
                        <a:pt x="6215" y="30110"/>
                      </a:lnTo>
                      <a:lnTo>
                        <a:pt x="6131" y="30131"/>
                      </a:lnTo>
                      <a:lnTo>
                        <a:pt x="6048" y="30194"/>
                      </a:lnTo>
                      <a:lnTo>
                        <a:pt x="5964" y="30256"/>
                      </a:lnTo>
                      <a:lnTo>
                        <a:pt x="5859" y="30298"/>
                      </a:lnTo>
                      <a:lnTo>
                        <a:pt x="5838" y="30319"/>
                      </a:lnTo>
                      <a:lnTo>
                        <a:pt x="5859" y="30340"/>
                      </a:lnTo>
                      <a:lnTo>
                        <a:pt x="5964" y="30319"/>
                      </a:lnTo>
                      <a:lnTo>
                        <a:pt x="6110" y="30235"/>
                      </a:lnTo>
                      <a:lnTo>
                        <a:pt x="6131" y="30256"/>
                      </a:lnTo>
                      <a:lnTo>
                        <a:pt x="6027" y="30361"/>
                      </a:lnTo>
                      <a:lnTo>
                        <a:pt x="5943" y="30403"/>
                      </a:lnTo>
                      <a:lnTo>
                        <a:pt x="5943" y="30507"/>
                      </a:lnTo>
                      <a:lnTo>
                        <a:pt x="5797" y="30612"/>
                      </a:lnTo>
                      <a:lnTo>
                        <a:pt x="5755" y="30654"/>
                      </a:lnTo>
                      <a:lnTo>
                        <a:pt x="5817" y="30654"/>
                      </a:lnTo>
                      <a:lnTo>
                        <a:pt x="5859" y="30612"/>
                      </a:lnTo>
                      <a:lnTo>
                        <a:pt x="5901" y="30612"/>
                      </a:lnTo>
                      <a:lnTo>
                        <a:pt x="5901" y="30633"/>
                      </a:lnTo>
                      <a:lnTo>
                        <a:pt x="5922" y="30738"/>
                      </a:lnTo>
                      <a:lnTo>
                        <a:pt x="5943" y="30654"/>
                      </a:lnTo>
                      <a:lnTo>
                        <a:pt x="6027" y="30612"/>
                      </a:lnTo>
                      <a:lnTo>
                        <a:pt x="6048" y="30549"/>
                      </a:lnTo>
                      <a:lnTo>
                        <a:pt x="6110" y="30549"/>
                      </a:lnTo>
                      <a:lnTo>
                        <a:pt x="6131" y="30570"/>
                      </a:lnTo>
                      <a:lnTo>
                        <a:pt x="6048" y="30654"/>
                      </a:lnTo>
                      <a:lnTo>
                        <a:pt x="6027" y="30738"/>
                      </a:lnTo>
                      <a:lnTo>
                        <a:pt x="6048" y="30759"/>
                      </a:lnTo>
                      <a:lnTo>
                        <a:pt x="6131" y="30738"/>
                      </a:lnTo>
                      <a:lnTo>
                        <a:pt x="6173" y="30654"/>
                      </a:lnTo>
                      <a:lnTo>
                        <a:pt x="6236" y="30654"/>
                      </a:lnTo>
                      <a:lnTo>
                        <a:pt x="6320" y="30633"/>
                      </a:lnTo>
                      <a:lnTo>
                        <a:pt x="6236" y="30738"/>
                      </a:lnTo>
                      <a:lnTo>
                        <a:pt x="6215" y="30842"/>
                      </a:lnTo>
                      <a:lnTo>
                        <a:pt x="6110" y="30926"/>
                      </a:lnTo>
                      <a:lnTo>
                        <a:pt x="6110" y="30989"/>
                      </a:lnTo>
                      <a:lnTo>
                        <a:pt x="6131" y="31031"/>
                      </a:lnTo>
                      <a:lnTo>
                        <a:pt x="6236" y="30947"/>
                      </a:lnTo>
                      <a:lnTo>
                        <a:pt x="6320" y="30738"/>
                      </a:lnTo>
                      <a:lnTo>
                        <a:pt x="6382" y="30675"/>
                      </a:lnTo>
                      <a:lnTo>
                        <a:pt x="6424" y="30717"/>
                      </a:lnTo>
                      <a:lnTo>
                        <a:pt x="6320" y="30863"/>
                      </a:lnTo>
                      <a:lnTo>
                        <a:pt x="6320" y="30947"/>
                      </a:lnTo>
                      <a:lnTo>
                        <a:pt x="6257" y="31031"/>
                      </a:lnTo>
                      <a:lnTo>
                        <a:pt x="6236" y="31135"/>
                      </a:lnTo>
                      <a:lnTo>
                        <a:pt x="6278" y="31156"/>
                      </a:lnTo>
                      <a:lnTo>
                        <a:pt x="6341" y="31093"/>
                      </a:lnTo>
                      <a:lnTo>
                        <a:pt x="6341" y="31031"/>
                      </a:lnTo>
                      <a:lnTo>
                        <a:pt x="6361" y="30968"/>
                      </a:lnTo>
                      <a:lnTo>
                        <a:pt x="6424" y="30968"/>
                      </a:lnTo>
                      <a:lnTo>
                        <a:pt x="6487" y="30989"/>
                      </a:lnTo>
                      <a:lnTo>
                        <a:pt x="6487" y="30842"/>
                      </a:lnTo>
                      <a:lnTo>
                        <a:pt x="6550" y="30842"/>
                      </a:lnTo>
                      <a:lnTo>
                        <a:pt x="6592" y="30759"/>
                      </a:lnTo>
                      <a:lnTo>
                        <a:pt x="6654" y="30759"/>
                      </a:lnTo>
                      <a:lnTo>
                        <a:pt x="6654" y="30821"/>
                      </a:lnTo>
                      <a:lnTo>
                        <a:pt x="6633" y="30821"/>
                      </a:lnTo>
                      <a:lnTo>
                        <a:pt x="6592" y="30926"/>
                      </a:lnTo>
                      <a:lnTo>
                        <a:pt x="6592" y="30968"/>
                      </a:lnTo>
                      <a:lnTo>
                        <a:pt x="6759" y="30968"/>
                      </a:lnTo>
                      <a:lnTo>
                        <a:pt x="7010" y="31093"/>
                      </a:lnTo>
                      <a:lnTo>
                        <a:pt x="7052" y="31093"/>
                      </a:lnTo>
                      <a:lnTo>
                        <a:pt x="7052" y="31051"/>
                      </a:lnTo>
                      <a:lnTo>
                        <a:pt x="7094" y="30989"/>
                      </a:lnTo>
                      <a:lnTo>
                        <a:pt x="7157" y="30968"/>
                      </a:lnTo>
                      <a:lnTo>
                        <a:pt x="7157" y="30926"/>
                      </a:lnTo>
                      <a:lnTo>
                        <a:pt x="7094" y="30884"/>
                      </a:lnTo>
                      <a:lnTo>
                        <a:pt x="7073" y="30863"/>
                      </a:lnTo>
                      <a:lnTo>
                        <a:pt x="6989" y="30863"/>
                      </a:lnTo>
                      <a:lnTo>
                        <a:pt x="6968" y="30884"/>
                      </a:lnTo>
                      <a:lnTo>
                        <a:pt x="6968" y="30842"/>
                      </a:lnTo>
                      <a:lnTo>
                        <a:pt x="6989" y="30821"/>
                      </a:lnTo>
                      <a:lnTo>
                        <a:pt x="6989" y="30759"/>
                      </a:lnTo>
                      <a:lnTo>
                        <a:pt x="6885" y="30717"/>
                      </a:lnTo>
                      <a:lnTo>
                        <a:pt x="6696" y="30633"/>
                      </a:lnTo>
                      <a:lnTo>
                        <a:pt x="6675" y="30570"/>
                      </a:lnTo>
                      <a:lnTo>
                        <a:pt x="6696" y="30549"/>
                      </a:lnTo>
                      <a:lnTo>
                        <a:pt x="6780" y="30570"/>
                      </a:lnTo>
                      <a:lnTo>
                        <a:pt x="6843" y="30549"/>
                      </a:lnTo>
                      <a:lnTo>
                        <a:pt x="6864" y="30549"/>
                      </a:lnTo>
                      <a:lnTo>
                        <a:pt x="6885" y="30612"/>
                      </a:lnTo>
                      <a:lnTo>
                        <a:pt x="6968" y="30675"/>
                      </a:lnTo>
                      <a:lnTo>
                        <a:pt x="7052" y="30738"/>
                      </a:lnTo>
                      <a:lnTo>
                        <a:pt x="7115" y="30738"/>
                      </a:lnTo>
                      <a:lnTo>
                        <a:pt x="7219" y="30675"/>
                      </a:lnTo>
                      <a:lnTo>
                        <a:pt x="7303" y="30633"/>
                      </a:lnTo>
                      <a:lnTo>
                        <a:pt x="7324" y="30570"/>
                      </a:lnTo>
                      <a:lnTo>
                        <a:pt x="7261" y="30549"/>
                      </a:lnTo>
                      <a:lnTo>
                        <a:pt x="7157" y="30549"/>
                      </a:lnTo>
                      <a:lnTo>
                        <a:pt x="7094" y="30528"/>
                      </a:lnTo>
                      <a:lnTo>
                        <a:pt x="7094" y="30466"/>
                      </a:lnTo>
                      <a:lnTo>
                        <a:pt x="7219" y="30466"/>
                      </a:lnTo>
                      <a:lnTo>
                        <a:pt x="7303" y="30424"/>
                      </a:lnTo>
                      <a:lnTo>
                        <a:pt x="7303" y="30403"/>
                      </a:lnTo>
                      <a:lnTo>
                        <a:pt x="7219" y="30340"/>
                      </a:lnTo>
                      <a:lnTo>
                        <a:pt x="7157" y="30319"/>
                      </a:lnTo>
                      <a:lnTo>
                        <a:pt x="7157" y="30298"/>
                      </a:lnTo>
                      <a:lnTo>
                        <a:pt x="7198" y="30298"/>
                      </a:lnTo>
                      <a:lnTo>
                        <a:pt x="7219" y="30256"/>
                      </a:lnTo>
                      <a:lnTo>
                        <a:pt x="7198" y="30235"/>
                      </a:lnTo>
                      <a:lnTo>
                        <a:pt x="7094" y="30214"/>
                      </a:lnTo>
                      <a:lnTo>
                        <a:pt x="7052" y="30152"/>
                      </a:lnTo>
                      <a:lnTo>
                        <a:pt x="7073" y="30131"/>
                      </a:lnTo>
                      <a:lnTo>
                        <a:pt x="7157" y="30152"/>
                      </a:lnTo>
                      <a:lnTo>
                        <a:pt x="7261" y="30194"/>
                      </a:lnTo>
                      <a:lnTo>
                        <a:pt x="7408" y="30152"/>
                      </a:lnTo>
                      <a:lnTo>
                        <a:pt x="7491" y="30110"/>
                      </a:lnTo>
                      <a:lnTo>
                        <a:pt x="7512" y="30047"/>
                      </a:lnTo>
                      <a:lnTo>
                        <a:pt x="7491" y="30005"/>
                      </a:lnTo>
                      <a:lnTo>
                        <a:pt x="7387" y="29984"/>
                      </a:lnTo>
                      <a:lnTo>
                        <a:pt x="7198" y="29942"/>
                      </a:lnTo>
                      <a:lnTo>
                        <a:pt x="7115" y="29901"/>
                      </a:lnTo>
                      <a:lnTo>
                        <a:pt x="7115" y="29880"/>
                      </a:lnTo>
                      <a:lnTo>
                        <a:pt x="7177" y="29880"/>
                      </a:lnTo>
                      <a:lnTo>
                        <a:pt x="7261" y="29901"/>
                      </a:lnTo>
                      <a:lnTo>
                        <a:pt x="7408" y="29901"/>
                      </a:lnTo>
                      <a:lnTo>
                        <a:pt x="7491" y="29838"/>
                      </a:lnTo>
                      <a:lnTo>
                        <a:pt x="7491" y="29775"/>
                      </a:lnTo>
                      <a:lnTo>
                        <a:pt x="7408" y="29712"/>
                      </a:lnTo>
                      <a:lnTo>
                        <a:pt x="7324" y="29691"/>
                      </a:lnTo>
                      <a:lnTo>
                        <a:pt x="7303" y="29629"/>
                      </a:lnTo>
                      <a:lnTo>
                        <a:pt x="7366" y="29629"/>
                      </a:lnTo>
                      <a:lnTo>
                        <a:pt x="7408" y="29670"/>
                      </a:lnTo>
                      <a:lnTo>
                        <a:pt x="7429" y="29712"/>
                      </a:lnTo>
                      <a:lnTo>
                        <a:pt x="7512" y="29691"/>
                      </a:lnTo>
                      <a:lnTo>
                        <a:pt x="7575" y="29629"/>
                      </a:lnTo>
                      <a:lnTo>
                        <a:pt x="7575" y="29587"/>
                      </a:lnTo>
                      <a:lnTo>
                        <a:pt x="7512" y="29566"/>
                      </a:lnTo>
                      <a:lnTo>
                        <a:pt x="7429" y="29503"/>
                      </a:lnTo>
                      <a:lnTo>
                        <a:pt x="7429" y="29482"/>
                      </a:lnTo>
                      <a:lnTo>
                        <a:pt x="7491" y="29461"/>
                      </a:lnTo>
                      <a:lnTo>
                        <a:pt x="7512" y="29503"/>
                      </a:lnTo>
                      <a:lnTo>
                        <a:pt x="7575" y="29524"/>
                      </a:lnTo>
                      <a:lnTo>
                        <a:pt x="7638" y="29461"/>
                      </a:lnTo>
                      <a:lnTo>
                        <a:pt x="7638" y="29419"/>
                      </a:lnTo>
                      <a:lnTo>
                        <a:pt x="7533" y="29398"/>
                      </a:lnTo>
                      <a:lnTo>
                        <a:pt x="7470" y="29357"/>
                      </a:lnTo>
                      <a:lnTo>
                        <a:pt x="7429" y="29294"/>
                      </a:lnTo>
                      <a:lnTo>
                        <a:pt x="7491" y="29294"/>
                      </a:lnTo>
                      <a:lnTo>
                        <a:pt x="7575" y="29357"/>
                      </a:lnTo>
                      <a:lnTo>
                        <a:pt x="7638" y="29357"/>
                      </a:lnTo>
                      <a:lnTo>
                        <a:pt x="7701" y="29398"/>
                      </a:lnTo>
                      <a:lnTo>
                        <a:pt x="7742" y="29398"/>
                      </a:lnTo>
                      <a:lnTo>
                        <a:pt x="7784" y="29315"/>
                      </a:lnTo>
                      <a:lnTo>
                        <a:pt x="7784" y="29273"/>
                      </a:lnTo>
                      <a:lnTo>
                        <a:pt x="7826" y="29210"/>
                      </a:lnTo>
                      <a:lnTo>
                        <a:pt x="7826" y="29168"/>
                      </a:lnTo>
                      <a:lnTo>
                        <a:pt x="7805" y="29106"/>
                      </a:lnTo>
                      <a:lnTo>
                        <a:pt x="7826" y="29001"/>
                      </a:lnTo>
                      <a:lnTo>
                        <a:pt x="7826" y="28959"/>
                      </a:lnTo>
                      <a:lnTo>
                        <a:pt x="7742" y="28854"/>
                      </a:lnTo>
                      <a:lnTo>
                        <a:pt x="7617" y="28750"/>
                      </a:lnTo>
                      <a:lnTo>
                        <a:pt x="7512" y="28729"/>
                      </a:lnTo>
                      <a:lnTo>
                        <a:pt x="7470" y="28666"/>
                      </a:lnTo>
                      <a:lnTo>
                        <a:pt x="7470" y="28645"/>
                      </a:lnTo>
                      <a:lnTo>
                        <a:pt x="7533" y="28645"/>
                      </a:lnTo>
                      <a:lnTo>
                        <a:pt x="7596" y="28666"/>
                      </a:lnTo>
                      <a:lnTo>
                        <a:pt x="7722" y="28771"/>
                      </a:lnTo>
                      <a:lnTo>
                        <a:pt x="7805" y="28854"/>
                      </a:lnTo>
                      <a:lnTo>
                        <a:pt x="7889" y="28854"/>
                      </a:lnTo>
                      <a:lnTo>
                        <a:pt x="7910" y="28834"/>
                      </a:lnTo>
                      <a:lnTo>
                        <a:pt x="7889" y="28687"/>
                      </a:lnTo>
                      <a:lnTo>
                        <a:pt x="7826" y="28582"/>
                      </a:lnTo>
                      <a:lnTo>
                        <a:pt x="7701" y="28562"/>
                      </a:lnTo>
                      <a:lnTo>
                        <a:pt x="7533" y="28478"/>
                      </a:lnTo>
                      <a:lnTo>
                        <a:pt x="7491" y="28457"/>
                      </a:lnTo>
                      <a:lnTo>
                        <a:pt x="7491" y="28415"/>
                      </a:lnTo>
                      <a:lnTo>
                        <a:pt x="7533" y="28415"/>
                      </a:lnTo>
                      <a:lnTo>
                        <a:pt x="7596" y="28436"/>
                      </a:lnTo>
                      <a:lnTo>
                        <a:pt x="7638" y="28478"/>
                      </a:lnTo>
                      <a:lnTo>
                        <a:pt x="7742" y="28478"/>
                      </a:lnTo>
                      <a:lnTo>
                        <a:pt x="7805" y="28415"/>
                      </a:lnTo>
                      <a:lnTo>
                        <a:pt x="7826" y="28352"/>
                      </a:lnTo>
                      <a:lnTo>
                        <a:pt x="7826" y="28269"/>
                      </a:lnTo>
                      <a:lnTo>
                        <a:pt x="7847" y="28269"/>
                      </a:lnTo>
                      <a:lnTo>
                        <a:pt x="7910" y="28310"/>
                      </a:lnTo>
                      <a:lnTo>
                        <a:pt x="7910" y="28331"/>
                      </a:lnTo>
                      <a:lnTo>
                        <a:pt x="7910" y="28373"/>
                      </a:lnTo>
                      <a:lnTo>
                        <a:pt x="8014" y="28436"/>
                      </a:lnTo>
                      <a:lnTo>
                        <a:pt x="8056" y="28436"/>
                      </a:lnTo>
                      <a:lnTo>
                        <a:pt x="8119" y="28478"/>
                      </a:lnTo>
                      <a:lnTo>
                        <a:pt x="8161" y="28478"/>
                      </a:lnTo>
                      <a:lnTo>
                        <a:pt x="8203" y="28436"/>
                      </a:lnTo>
                      <a:lnTo>
                        <a:pt x="8245" y="28373"/>
                      </a:lnTo>
                      <a:lnTo>
                        <a:pt x="8266" y="28352"/>
                      </a:lnTo>
                      <a:lnTo>
                        <a:pt x="8245" y="28310"/>
                      </a:lnTo>
                      <a:lnTo>
                        <a:pt x="8161" y="28269"/>
                      </a:lnTo>
                      <a:lnTo>
                        <a:pt x="8014" y="28269"/>
                      </a:lnTo>
                      <a:lnTo>
                        <a:pt x="7994" y="28248"/>
                      </a:lnTo>
                      <a:lnTo>
                        <a:pt x="7994" y="28227"/>
                      </a:lnTo>
                      <a:lnTo>
                        <a:pt x="7994" y="28164"/>
                      </a:lnTo>
                      <a:lnTo>
                        <a:pt x="7931" y="28122"/>
                      </a:lnTo>
                      <a:lnTo>
                        <a:pt x="7931" y="28059"/>
                      </a:lnTo>
                      <a:lnTo>
                        <a:pt x="7994" y="28018"/>
                      </a:lnTo>
                      <a:lnTo>
                        <a:pt x="8014" y="28018"/>
                      </a:lnTo>
                      <a:lnTo>
                        <a:pt x="8056" y="28059"/>
                      </a:lnTo>
                      <a:lnTo>
                        <a:pt x="8056" y="28143"/>
                      </a:lnTo>
                      <a:lnTo>
                        <a:pt x="8119" y="28206"/>
                      </a:lnTo>
                      <a:lnTo>
                        <a:pt x="8245" y="28206"/>
                      </a:lnTo>
                      <a:lnTo>
                        <a:pt x="8307" y="28164"/>
                      </a:lnTo>
                      <a:lnTo>
                        <a:pt x="8307" y="28122"/>
                      </a:lnTo>
                      <a:lnTo>
                        <a:pt x="8266" y="28059"/>
                      </a:lnTo>
                      <a:lnTo>
                        <a:pt x="8161" y="28018"/>
                      </a:lnTo>
                      <a:lnTo>
                        <a:pt x="8098" y="27955"/>
                      </a:lnTo>
                      <a:lnTo>
                        <a:pt x="8056" y="27850"/>
                      </a:lnTo>
                      <a:lnTo>
                        <a:pt x="8098" y="27850"/>
                      </a:lnTo>
                      <a:lnTo>
                        <a:pt x="8140" y="27913"/>
                      </a:lnTo>
                      <a:lnTo>
                        <a:pt x="8245" y="27955"/>
                      </a:lnTo>
                      <a:lnTo>
                        <a:pt x="8307" y="27997"/>
                      </a:lnTo>
                      <a:lnTo>
                        <a:pt x="8370" y="28059"/>
                      </a:lnTo>
                      <a:lnTo>
                        <a:pt x="8412" y="28038"/>
                      </a:lnTo>
                      <a:lnTo>
                        <a:pt x="8412" y="27997"/>
                      </a:lnTo>
                      <a:lnTo>
                        <a:pt x="8370" y="27934"/>
                      </a:lnTo>
                      <a:lnTo>
                        <a:pt x="8266" y="27892"/>
                      </a:lnTo>
                      <a:lnTo>
                        <a:pt x="8203" y="27829"/>
                      </a:lnTo>
                      <a:lnTo>
                        <a:pt x="8203" y="27746"/>
                      </a:lnTo>
                      <a:lnTo>
                        <a:pt x="8245" y="27704"/>
                      </a:lnTo>
                      <a:lnTo>
                        <a:pt x="8266" y="27641"/>
                      </a:lnTo>
                      <a:lnTo>
                        <a:pt x="8328" y="27641"/>
                      </a:lnTo>
                      <a:lnTo>
                        <a:pt x="8349" y="27704"/>
                      </a:lnTo>
                      <a:lnTo>
                        <a:pt x="8475" y="27808"/>
                      </a:lnTo>
                      <a:lnTo>
                        <a:pt x="8558" y="27808"/>
                      </a:lnTo>
                      <a:lnTo>
                        <a:pt x="8621" y="27787"/>
                      </a:lnTo>
                      <a:lnTo>
                        <a:pt x="8684" y="27787"/>
                      </a:lnTo>
                      <a:lnTo>
                        <a:pt x="8768" y="27746"/>
                      </a:lnTo>
                      <a:lnTo>
                        <a:pt x="8789" y="27683"/>
                      </a:lnTo>
                      <a:lnTo>
                        <a:pt x="8768" y="27641"/>
                      </a:lnTo>
                      <a:lnTo>
                        <a:pt x="8684" y="27620"/>
                      </a:lnTo>
                      <a:lnTo>
                        <a:pt x="8621" y="27578"/>
                      </a:lnTo>
                      <a:lnTo>
                        <a:pt x="8517" y="27515"/>
                      </a:lnTo>
                      <a:lnTo>
                        <a:pt x="8454" y="27515"/>
                      </a:lnTo>
                      <a:lnTo>
                        <a:pt x="8370" y="27494"/>
                      </a:lnTo>
                      <a:lnTo>
                        <a:pt x="8412" y="27432"/>
                      </a:lnTo>
                      <a:lnTo>
                        <a:pt x="8433" y="27411"/>
                      </a:lnTo>
                      <a:lnTo>
                        <a:pt x="8517" y="27411"/>
                      </a:lnTo>
                      <a:lnTo>
                        <a:pt x="8579" y="27494"/>
                      </a:lnTo>
                      <a:lnTo>
                        <a:pt x="8642" y="27515"/>
                      </a:lnTo>
                      <a:lnTo>
                        <a:pt x="8684" y="27515"/>
                      </a:lnTo>
                      <a:lnTo>
                        <a:pt x="8768" y="27620"/>
                      </a:lnTo>
                      <a:lnTo>
                        <a:pt x="8851" y="27641"/>
                      </a:lnTo>
                      <a:lnTo>
                        <a:pt x="8893" y="27620"/>
                      </a:lnTo>
                      <a:lnTo>
                        <a:pt x="8935" y="27578"/>
                      </a:lnTo>
                      <a:lnTo>
                        <a:pt x="8935" y="27515"/>
                      </a:lnTo>
                      <a:lnTo>
                        <a:pt x="8935" y="27411"/>
                      </a:lnTo>
                      <a:lnTo>
                        <a:pt x="8893" y="27369"/>
                      </a:lnTo>
                      <a:lnTo>
                        <a:pt x="8851" y="27327"/>
                      </a:lnTo>
                      <a:lnTo>
                        <a:pt x="8851" y="27306"/>
                      </a:lnTo>
                      <a:lnTo>
                        <a:pt x="8956" y="27306"/>
                      </a:lnTo>
                      <a:lnTo>
                        <a:pt x="8977" y="27222"/>
                      </a:lnTo>
                      <a:lnTo>
                        <a:pt x="8977" y="27181"/>
                      </a:lnTo>
                      <a:lnTo>
                        <a:pt x="8935" y="27181"/>
                      </a:lnTo>
                      <a:lnTo>
                        <a:pt x="8872" y="27201"/>
                      </a:lnTo>
                      <a:lnTo>
                        <a:pt x="8830" y="27160"/>
                      </a:lnTo>
                      <a:lnTo>
                        <a:pt x="8768" y="27097"/>
                      </a:lnTo>
                      <a:lnTo>
                        <a:pt x="8684" y="27097"/>
                      </a:lnTo>
                      <a:lnTo>
                        <a:pt x="8558" y="27013"/>
                      </a:lnTo>
                      <a:lnTo>
                        <a:pt x="8538" y="26992"/>
                      </a:lnTo>
                      <a:lnTo>
                        <a:pt x="8579" y="26950"/>
                      </a:lnTo>
                      <a:lnTo>
                        <a:pt x="8684" y="26950"/>
                      </a:lnTo>
                      <a:lnTo>
                        <a:pt x="8789" y="26971"/>
                      </a:lnTo>
                      <a:lnTo>
                        <a:pt x="8872" y="26971"/>
                      </a:lnTo>
                      <a:lnTo>
                        <a:pt x="8893" y="26909"/>
                      </a:lnTo>
                      <a:lnTo>
                        <a:pt x="8956" y="26909"/>
                      </a:lnTo>
                      <a:lnTo>
                        <a:pt x="9040" y="26971"/>
                      </a:lnTo>
                      <a:lnTo>
                        <a:pt x="9061" y="26867"/>
                      </a:lnTo>
                      <a:lnTo>
                        <a:pt x="9040" y="26699"/>
                      </a:lnTo>
                      <a:lnTo>
                        <a:pt x="8998" y="26595"/>
                      </a:lnTo>
                      <a:lnTo>
                        <a:pt x="8956" y="26553"/>
                      </a:lnTo>
                      <a:lnTo>
                        <a:pt x="8935" y="26469"/>
                      </a:lnTo>
                      <a:lnTo>
                        <a:pt x="8935" y="26427"/>
                      </a:lnTo>
                      <a:lnTo>
                        <a:pt x="8977" y="26365"/>
                      </a:lnTo>
                      <a:lnTo>
                        <a:pt x="8956" y="26260"/>
                      </a:lnTo>
                      <a:lnTo>
                        <a:pt x="8956" y="26218"/>
                      </a:lnTo>
                      <a:lnTo>
                        <a:pt x="8977" y="26155"/>
                      </a:lnTo>
                      <a:lnTo>
                        <a:pt x="8998" y="26176"/>
                      </a:lnTo>
                      <a:lnTo>
                        <a:pt x="9040" y="26239"/>
                      </a:lnTo>
                      <a:lnTo>
                        <a:pt x="9102" y="26260"/>
                      </a:lnTo>
                      <a:lnTo>
                        <a:pt x="9102" y="26218"/>
                      </a:lnTo>
                      <a:lnTo>
                        <a:pt x="9165" y="26176"/>
                      </a:lnTo>
                      <a:lnTo>
                        <a:pt x="9207" y="26218"/>
                      </a:lnTo>
                      <a:lnTo>
                        <a:pt x="9249" y="26344"/>
                      </a:lnTo>
                      <a:lnTo>
                        <a:pt x="9291" y="26365"/>
                      </a:lnTo>
                      <a:lnTo>
                        <a:pt x="9374" y="26365"/>
                      </a:lnTo>
                      <a:lnTo>
                        <a:pt x="9479" y="26239"/>
                      </a:lnTo>
                      <a:lnTo>
                        <a:pt x="9521" y="26113"/>
                      </a:lnTo>
                      <a:lnTo>
                        <a:pt x="9521" y="26009"/>
                      </a:lnTo>
                      <a:lnTo>
                        <a:pt x="9500" y="25925"/>
                      </a:lnTo>
                      <a:lnTo>
                        <a:pt x="9500" y="25862"/>
                      </a:lnTo>
                      <a:lnTo>
                        <a:pt x="9563" y="25841"/>
                      </a:lnTo>
                      <a:lnTo>
                        <a:pt x="9605" y="25841"/>
                      </a:lnTo>
                      <a:lnTo>
                        <a:pt x="9626" y="25800"/>
                      </a:lnTo>
                      <a:lnTo>
                        <a:pt x="9667" y="25758"/>
                      </a:lnTo>
                      <a:lnTo>
                        <a:pt x="9688" y="25821"/>
                      </a:lnTo>
                      <a:lnTo>
                        <a:pt x="9730" y="25883"/>
                      </a:lnTo>
                      <a:lnTo>
                        <a:pt x="9814" y="25883"/>
                      </a:lnTo>
                      <a:lnTo>
                        <a:pt x="9877" y="25841"/>
                      </a:lnTo>
                      <a:lnTo>
                        <a:pt x="9877" y="25800"/>
                      </a:lnTo>
                      <a:lnTo>
                        <a:pt x="9877" y="25737"/>
                      </a:lnTo>
                      <a:lnTo>
                        <a:pt x="9898" y="25737"/>
                      </a:lnTo>
                      <a:lnTo>
                        <a:pt x="9918" y="25800"/>
                      </a:lnTo>
                      <a:lnTo>
                        <a:pt x="9939" y="25883"/>
                      </a:lnTo>
                      <a:lnTo>
                        <a:pt x="9981" y="25925"/>
                      </a:lnTo>
                      <a:lnTo>
                        <a:pt x="10044" y="25862"/>
                      </a:lnTo>
                      <a:lnTo>
                        <a:pt x="10107" y="25821"/>
                      </a:lnTo>
                      <a:lnTo>
                        <a:pt x="10149" y="25800"/>
                      </a:lnTo>
                      <a:lnTo>
                        <a:pt x="10211" y="25841"/>
                      </a:lnTo>
                      <a:lnTo>
                        <a:pt x="10295" y="25841"/>
                      </a:lnTo>
                      <a:lnTo>
                        <a:pt x="10358" y="25800"/>
                      </a:lnTo>
                      <a:lnTo>
                        <a:pt x="10400" y="25716"/>
                      </a:lnTo>
                      <a:lnTo>
                        <a:pt x="10421" y="25674"/>
                      </a:lnTo>
                      <a:lnTo>
                        <a:pt x="10421" y="25632"/>
                      </a:lnTo>
                      <a:lnTo>
                        <a:pt x="10358" y="25549"/>
                      </a:lnTo>
                      <a:lnTo>
                        <a:pt x="10316" y="25423"/>
                      </a:lnTo>
                      <a:lnTo>
                        <a:pt x="10295" y="25339"/>
                      </a:lnTo>
                      <a:lnTo>
                        <a:pt x="10337" y="25297"/>
                      </a:lnTo>
                      <a:lnTo>
                        <a:pt x="10358" y="25318"/>
                      </a:lnTo>
                      <a:lnTo>
                        <a:pt x="10400" y="25423"/>
                      </a:lnTo>
                      <a:lnTo>
                        <a:pt x="10442" y="25423"/>
                      </a:lnTo>
                      <a:lnTo>
                        <a:pt x="10525" y="25339"/>
                      </a:lnTo>
                      <a:lnTo>
                        <a:pt x="10546" y="25256"/>
                      </a:lnTo>
                      <a:lnTo>
                        <a:pt x="10609" y="25193"/>
                      </a:lnTo>
                      <a:lnTo>
                        <a:pt x="10630" y="25130"/>
                      </a:lnTo>
                      <a:lnTo>
                        <a:pt x="10546" y="25046"/>
                      </a:lnTo>
                      <a:lnTo>
                        <a:pt x="10546" y="25005"/>
                      </a:lnTo>
                      <a:lnTo>
                        <a:pt x="10609" y="24942"/>
                      </a:lnTo>
                      <a:lnTo>
                        <a:pt x="10651" y="24921"/>
                      </a:lnTo>
                      <a:lnTo>
                        <a:pt x="10672" y="24942"/>
                      </a:lnTo>
                      <a:lnTo>
                        <a:pt x="10672" y="24984"/>
                      </a:lnTo>
                      <a:lnTo>
                        <a:pt x="10735" y="25046"/>
                      </a:lnTo>
                      <a:lnTo>
                        <a:pt x="10839" y="25088"/>
                      </a:lnTo>
                      <a:lnTo>
                        <a:pt x="10881" y="25109"/>
                      </a:lnTo>
                      <a:lnTo>
                        <a:pt x="10839" y="25172"/>
                      </a:lnTo>
                      <a:lnTo>
                        <a:pt x="10755" y="25214"/>
                      </a:lnTo>
                      <a:lnTo>
                        <a:pt x="10714" y="25318"/>
                      </a:lnTo>
                      <a:lnTo>
                        <a:pt x="10714" y="25402"/>
                      </a:lnTo>
                      <a:lnTo>
                        <a:pt x="10839" y="25549"/>
                      </a:lnTo>
                      <a:lnTo>
                        <a:pt x="10881" y="25590"/>
                      </a:lnTo>
                      <a:lnTo>
                        <a:pt x="10923" y="25507"/>
                      </a:lnTo>
                      <a:lnTo>
                        <a:pt x="10923" y="25444"/>
                      </a:lnTo>
                      <a:lnTo>
                        <a:pt x="10944" y="25381"/>
                      </a:lnTo>
                      <a:lnTo>
                        <a:pt x="10965" y="25277"/>
                      </a:lnTo>
                      <a:lnTo>
                        <a:pt x="10986" y="25277"/>
                      </a:lnTo>
                      <a:lnTo>
                        <a:pt x="11027" y="25318"/>
                      </a:lnTo>
                      <a:lnTo>
                        <a:pt x="10986" y="25402"/>
                      </a:lnTo>
                      <a:lnTo>
                        <a:pt x="10986" y="25444"/>
                      </a:lnTo>
                      <a:lnTo>
                        <a:pt x="11048" y="25549"/>
                      </a:lnTo>
                      <a:lnTo>
                        <a:pt x="11132" y="25590"/>
                      </a:lnTo>
                      <a:lnTo>
                        <a:pt x="11195" y="25528"/>
                      </a:lnTo>
                      <a:lnTo>
                        <a:pt x="11279" y="25528"/>
                      </a:lnTo>
                      <a:lnTo>
                        <a:pt x="11299" y="25486"/>
                      </a:lnTo>
                      <a:lnTo>
                        <a:pt x="11299" y="25423"/>
                      </a:lnTo>
                      <a:lnTo>
                        <a:pt x="11341" y="25381"/>
                      </a:lnTo>
                      <a:lnTo>
                        <a:pt x="11362" y="25381"/>
                      </a:lnTo>
                      <a:lnTo>
                        <a:pt x="11383" y="25402"/>
                      </a:lnTo>
                      <a:lnTo>
                        <a:pt x="11362" y="25444"/>
                      </a:lnTo>
                      <a:lnTo>
                        <a:pt x="11362" y="25507"/>
                      </a:lnTo>
                      <a:lnTo>
                        <a:pt x="11404" y="25549"/>
                      </a:lnTo>
                      <a:lnTo>
                        <a:pt x="11488" y="25549"/>
                      </a:lnTo>
                      <a:lnTo>
                        <a:pt x="11571" y="25444"/>
                      </a:lnTo>
                      <a:lnTo>
                        <a:pt x="11718" y="25339"/>
                      </a:lnTo>
                      <a:lnTo>
                        <a:pt x="11781" y="25339"/>
                      </a:lnTo>
                      <a:lnTo>
                        <a:pt x="11823" y="25318"/>
                      </a:lnTo>
                      <a:lnTo>
                        <a:pt x="11823" y="25235"/>
                      </a:lnTo>
                      <a:lnTo>
                        <a:pt x="11781" y="25172"/>
                      </a:lnTo>
                      <a:lnTo>
                        <a:pt x="11718" y="25130"/>
                      </a:lnTo>
                      <a:lnTo>
                        <a:pt x="11676" y="25088"/>
                      </a:lnTo>
                      <a:lnTo>
                        <a:pt x="11697" y="25067"/>
                      </a:lnTo>
                      <a:lnTo>
                        <a:pt x="11760" y="25067"/>
                      </a:lnTo>
                      <a:lnTo>
                        <a:pt x="11781" y="25109"/>
                      </a:lnTo>
                      <a:lnTo>
                        <a:pt x="11885" y="25172"/>
                      </a:lnTo>
                      <a:lnTo>
                        <a:pt x="11927" y="25172"/>
                      </a:lnTo>
                      <a:lnTo>
                        <a:pt x="11927" y="25088"/>
                      </a:lnTo>
                      <a:lnTo>
                        <a:pt x="11990" y="25088"/>
                      </a:lnTo>
                      <a:lnTo>
                        <a:pt x="12011" y="25130"/>
                      </a:lnTo>
                      <a:lnTo>
                        <a:pt x="12011" y="25193"/>
                      </a:lnTo>
                      <a:lnTo>
                        <a:pt x="12032" y="25214"/>
                      </a:lnTo>
                      <a:lnTo>
                        <a:pt x="12095" y="25193"/>
                      </a:lnTo>
                      <a:lnTo>
                        <a:pt x="12220" y="25046"/>
                      </a:lnTo>
                      <a:lnTo>
                        <a:pt x="12241" y="25025"/>
                      </a:lnTo>
                      <a:lnTo>
                        <a:pt x="12241" y="25005"/>
                      </a:lnTo>
                      <a:lnTo>
                        <a:pt x="12283" y="24921"/>
                      </a:lnTo>
                      <a:lnTo>
                        <a:pt x="12304" y="24879"/>
                      </a:lnTo>
                      <a:lnTo>
                        <a:pt x="12346" y="24837"/>
                      </a:lnTo>
                      <a:lnTo>
                        <a:pt x="12346" y="24837"/>
                      </a:lnTo>
                      <a:lnTo>
                        <a:pt x="12325" y="24900"/>
                      </a:lnTo>
                      <a:lnTo>
                        <a:pt x="12346" y="24942"/>
                      </a:lnTo>
                      <a:lnTo>
                        <a:pt x="12387" y="24984"/>
                      </a:lnTo>
                      <a:lnTo>
                        <a:pt x="12429" y="24942"/>
                      </a:lnTo>
                      <a:lnTo>
                        <a:pt x="12513" y="24837"/>
                      </a:lnTo>
                      <a:lnTo>
                        <a:pt x="12534" y="24774"/>
                      </a:lnTo>
                      <a:lnTo>
                        <a:pt x="12513" y="24691"/>
                      </a:lnTo>
                      <a:lnTo>
                        <a:pt x="12513" y="24607"/>
                      </a:lnTo>
                      <a:lnTo>
                        <a:pt x="12639" y="24481"/>
                      </a:lnTo>
                      <a:lnTo>
                        <a:pt x="12722" y="24460"/>
                      </a:lnTo>
                      <a:lnTo>
                        <a:pt x="12764" y="24398"/>
                      </a:lnTo>
                      <a:lnTo>
                        <a:pt x="12743" y="24356"/>
                      </a:lnTo>
                      <a:lnTo>
                        <a:pt x="12722" y="24293"/>
                      </a:lnTo>
                      <a:lnTo>
                        <a:pt x="12722" y="24272"/>
                      </a:lnTo>
                      <a:lnTo>
                        <a:pt x="12764" y="24293"/>
                      </a:lnTo>
                      <a:lnTo>
                        <a:pt x="12827" y="24314"/>
                      </a:lnTo>
                      <a:lnTo>
                        <a:pt x="12869" y="24314"/>
                      </a:lnTo>
                      <a:lnTo>
                        <a:pt x="12911" y="24251"/>
                      </a:lnTo>
                      <a:lnTo>
                        <a:pt x="12869" y="24188"/>
                      </a:lnTo>
                      <a:lnTo>
                        <a:pt x="12827" y="24147"/>
                      </a:lnTo>
                      <a:lnTo>
                        <a:pt x="12869" y="24168"/>
                      </a:lnTo>
                      <a:lnTo>
                        <a:pt x="12931" y="24209"/>
                      </a:lnTo>
                      <a:lnTo>
                        <a:pt x="12931" y="24168"/>
                      </a:lnTo>
                      <a:lnTo>
                        <a:pt x="12952" y="24084"/>
                      </a:lnTo>
                      <a:lnTo>
                        <a:pt x="13036" y="24084"/>
                      </a:lnTo>
                      <a:lnTo>
                        <a:pt x="13120" y="24042"/>
                      </a:lnTo>
                      <a:lnTo>
                        <a:pt x="13120" y="23958"/>
                      </a:lnTo>
                      <a:lnTo>
                        <a:pt x="13120" y="23937"/>
                      </a:lnTo>
                      <a:lnTo>
                        <a:pt x="13141" y="23875"/>
                      </a:lnTo>
                      <a:lnTo>
                        <a:pt x="13224" y="23875"/>
                      </a:lnTo>
                      <a:lnTo>
                        <a:pt x="13266" y="23854"/>
                      </a:lnTo>
                      <a:lnTo>
                        <a:pt x="13350" y="23749"/>
                      </a:lnTo>
                      <a:lnTo>
                        <a:pt x="13434" y="23707"/>
                      </a:lnTo>
                      <a:lnTo>
                        <a:pt x="13476" y="23707"/>
                      </a:lnTo>
                      <a:lnTo>
                        <a:pt x="13496" y="23728"/>
                      </a:lnTo>
                      <a:lnTo>
                        <a:pt x="13580" y="23707"/>
                      </a:lnTo>
                      <a:lnTo>
                        <a:pt x="13643" y="23624"/>
                      </a:lnTo>
                      <a:lnTo>
                        <a:pt x="13664" y="23477"/>
                      </a:lnTo>
                      <a:lnTo>
                        <a:pt x="13643" y="23352"/>
                      </a:lnTo>
                      <a:lnTo>
                        <a:pt x="13580" y="23352"/>
                      </a:lnTo>
                      <a:lnTo>
                        <a:pt x="13559" y="23331"/>
                      </a:lnTo>
                      <a:lnTo>
                        <a:pt x="13580" y="23247"/>
                      </a:lnTo>
                      <a:lnTo>
                        <a:pt x="13580" y="23142"/>
                      </a:lnTo>
                      <a:lnTo>
                        <a:pt x="13559" y="23059"/>
                      </a:lnTo>
                      <a:lnTo>
                        <a:pt x="13496" y="23017"/>
                      </a:lnTo>
                      <a:lnTo>
                        <a:pt x="13476" y="22912"/>
                      </a:lnTo>
                      <a:lnTo>
                        <a:pt x="13455" y="22870"/>
                      </a:lnTo>
                      <a:lnTo>
                        <a:pt x="13455" y="22787"/>
                      </a:lnTo>
                      <a:lnTo>
                        <a:pt x="13496" y="22787"/>
                      </a:lnTo>
                      <a:lnTo>
                        <a:pt x="13559" y="22808"/>
                      </a:lnTo>
                      <a:lnTo>
                        <a:pt x="13580" y="22912"/>
                      </a:lnTo>
                      <a:lnTo>
                        <a:pt x="13643" y="22996"/>
                      </a:lnTo>
                      <a:lnTo>
                        <a:pt x="13643" y="23080"/>
                      </a:lnTo>
                      <a:lnTo>
                        <a:pt x="13685" y="23184"/>
                      </a:lnTo>
                      <a:lnTo>
                        <a:pt x="13748" y="23205"/>
                      </a:lnTo>
                      <a:lnTo>
                        <a:pt x="13789" y="23247"/>
                      </a:lnTo>
                      <a:lnTo>
                        <a:pt x="13768" y="23331"/>
                      </a:lnTo>
                      <a:lnTo>
                        <a:pt x="13789" y="23414"/>
                      </a:lnTo>
                      <a:lnTo>
                        <a:pt x="13873" y="23456"/>
                      </a:lnTo>
                      <a:lnTo>
                        <a:pt x="13915" y="23456"/>
                      </a:lnTo>
                      <a:lnTo>
                        <a:pt x="13915" y="23414"/>
                      </a:lnTo>
                      <a:lnTo>
                        <a:pt x="13957" y="23352"/>
                      </a:lnTo>
                      <a:lnTo>
                        <a:pt x="13999" y="23352"/>
                      </a:lnTo>
                      <a:lnTo>
                        <a:pt x="14061" y="23435"/>
                      </a:lnTo>
                      <a:lnTo>
                        <a:pt x="14229" y="23435"/>
                      </a:lnTo>
                      <a:lnTo>
                        <a:pt x="14292" y="23393"/>
                      </a:lnTo>
                      <a:lnTo>
                        <a:pt x="14312" y="23414"/>
                      </a:lnTo>
                      <a:lnTo>
                        <a:pt x="14375" y="23414"/>
                      </a:lnTo>
                      <a:lnTo>
                        <a:pt x="14438" y="23352"/>
                      </a:lnTo>
                      <a:lnTo>
                        <a:pt x="14480" y="23289"/>
                      </a:lnTo>
                      <a:lnTo>
                        <a:pt x="14522" y="23289"/>
                      </a:lnTo>
                      <a:lnTo>
                        <a:pt x="14522" y="23226"/>
                      </a:lnTo>
                      <a:lnTo>
                        <a:pt x="14584" y="23205"/>
                      </a:lnTo>
                      <a:lnTo>
                        <a:pt x="14626" y="23226"/>
                      </a:lnTo>
                      <a:lnTo>
                        <a:pt x="14731" y="23352"/>
                      </a:lnTo>
                      <a:lnTo>
                        <a:pt x="14752" y="23414"/>
                      </a:lnTo>
                      <a:lnTo>
                        <a:pt x="14815" y="23414"/>
                      </a:lnTo>
                      <a:lnTo>
                        <a:pt x="14856" y="23352"/>
                      </a:lnTo>
                      <a:lnTo>
                        <a:pt x="14919" y="23331"/>
                      </a:lnTo>
                      <a:lnTo>
                        <a:pt x="14919" y="23226"/>
                      </a:lnTo>
                      <a:lnTo>
                        <a:pt x="14940" y="23226"/>
                      </a:lnTo>
                      <a:lnTo>
                        <a:pt x="14961" y="23247"/>
                      </a:lnTo>
                      <a:lnTo>
                        <a:pt x="15024" y="23247"/>
                      </a:lnTo>
                      <a:lnTo>
                        <a:pt x="15024" y="23205"/>
                      </a:lnTo>
                      <a:lnTo>
                        <a:pt x="15066" y="23205"/>
                      </a:lnTo>
                      <a:lnTo>
                        <a:pt x="15108" y="23226"/>
                      </a:lnTo>
                      <a:lnTo>
                        <a:pt x="15170" y="23226"/>
                      </a:lnTo>
                      <a:lnTo>
                        <a:pt x="15212" y="23184"/>
                      </a:lnTo>
                      <a:lnTo>
                        <a:pt x="15212" y="23121"/>
                      </a:lnTo>
                      <a:lnTo>
                        <a:pt x="15254" y="23100"/>
                      </a:lnTo>
                      <a:lnTo>
                        <a:pt x="15338" y="23100"/>
                      </a:lnTo>
                      <a:lnTo>
                        <a:pt x="15359" y="23080"/>
                      </a:lnTo>
                      <a:lnTo>
                        <a:pt x="15359" y="23017"/>
                      </a:lnTo>
                      <a:lnTo>
                        <a:pt x="15380" y="23017"/>
                      </a:lnTo>
                      <a:lnTo>
                        <a:pt x="15380" y="23080"/>
                      </a:lnTo>
                      <a:lnTo>
                        <a:pt x="15442" y="23100"/>
                      </a:lnTo>
                      <a:lnTo>
                        <a:pt x="15484" y="23038"/>
                      </a:lnTo>
                      <a:lnTo>
                        <a:pt x="15526" y="22975"/>
                      </a:lnTo>
                      <a:lnTo>
                        <a:pt x="15547" y="22975"/>
                      </a:lnTo>
                      <a:lnTo>
                        <a:pt x="15589" y="23038"/>
                      </a:lnTo>
                      <a:lnTo>
                        <a:pt x="15652" y="23080"/>
                      </a:lnTo>
                      <a:lnTo>
                        <a:pt x="15693" y="22975"/>
                      </a:lnTo>
                      <a:lnTo>
                        <a:pt x="15735" y="22975"/>
                      </a:lnTo>
                      <a:lnTo>
                        <a:pt x="15756" y="23017"/>
                      </a:lnTo>
                      <a:lnTo>
                        <a:pt x="15798" y="23038"/>
                      </a:lnTo>
                      <a:lnTo>
                        <a:pt x="15861" y="23038"/>
                      </a:lnTo>
                      <a:lnTo>
                        <a:pt x="15882" y="22975"/>
                      </a:lnTo>
                      <a:lnTo>
                        <a:pt x="15944" y="22933"/>
                      </a:lnTo>
                      <a:lnTo>
                        <a:pt x="16007" y="22933"/>
                      </a:lnTo>
                      <a:lnTo>
                        <a:pt x="16112" y="22891"/>
                      </a:lnTo>
                      <a:lnTo>
                        <a:pt x="16175" y="22891"/>
                      </a:lnTo>
                      <a:lnTo>
                        <a:pt x="16196" y="22933"/>
                      </a:lnTo>
                      <a:lnTo>
                        <a:pt x="16258" y="22933"/>
                      </a:lnTo>
                      <a:lnTo>
                        <a:pt x="16279" y="22870"/>
                      </a:lnTo>
                      <a:lnTo>
                        <a:pt x="16321" y="22808"/>
                      </a:lnTo>
                      <a:lnTo>
                        <a:pt x="16426" y="22808"/>
                      </a:lnTo>
                      <a:lnTo>
                        <a:pt x="16468" y="22766"/>
                      </a:lnTo>
                      <a:lnTo>
                        <a:pt x="16572" y="22724"/>
                      </a:lnTo>
                      <a:lnTo>
                        <a:pt x="16614" y="22703"/>
                      </a:lnTo>
                      <a:lnTo>
                        <a:pt x="16614" y="22661"/>
                      </a:lnTo>
                      <a:lnTo>
                        <a:pt x="16572" y="22577"/>
                      </a:lnTo>
                      <a:lnTo>
                        <a:pt x="16572" y="22515"/>
                      </a:lnTo>
                      <a:lnTo>
                        <a:pt x="16719" y="22577"/>
                      </a:lnTo>
                      <a:lnTo>
                        <a:pt x="16802" y="22619"/>
                      </a:lnTo>
                      <a:lnTo>
                        <a:pt x="16823" y="22682"/>
                      </a:lnTo>
                      <a:lnTo>
                        <a:pt x="16886" y="22703"/>
                      </a:lnTo>
                      <a:lnTo>
                        <a:pt x="16991" y="22619"/>
                      </a:lnTo>
                      <a:lnTo>
                        <a:pt x="16991" y="22536"/>
                      </a:lnTo>
                      <a:lnTo>
                        <a:pt x="16928" y="22515"/>
                      </a:lnTo>
                      <a:lnTo>
                        <a:pt x="16928" y="22473"/>
                      </a:lnTo>
                      <a:lnTo>
                        <a:pt x="17012" y="22431"/>
                      </a:lnTo>
                      <a:lnTo>
                        <a:pt x="17033" y="22494"/>
                      </a:lnTo>
                      <a:lnTo>
                        <a:pt x="17116" y="22515"/>
                      </a:lnTo>
                      <a:lnTo>
                        <a:pt x="17158" y="22410"/>
                      </a:lnTo>
                      <a:lnTo>
                        <a:pt x="17137" y="22326"/>
                      </a:lnTo>
                      <a:lnTo>
                        <a:pt x="17137" y="22264"/>
                      </a:lnTo>
                      <a:lnTo>
                        <a:pt x="17200" y="22264"/>
                      </a:lnTo>
                      <a:lnTo>
                        <a:pt x="17221" y="22305"/>
                      </a:lnTo>
                      <a:lnTo>
                        <a:pt x="17305" y="22326"/>
                      </a:lnTo>
                      <a:lnTo>
                        <a:pt x="17346" y="22284"/>
                      </a:lnTo>
                      <a:lnTo>
                        <a:pt x="17409" y="22264"/>
                      </a:lnTo>
                      <a:lnTo>
                        <a:pt x="17451" y="22264"/>
                      </a:lnTo>
                      <a:lnTo>
                        <a:pt x="17451" y="22180"/>
                      </a:lnTo>
                      <a:lnTo>
                        <a:pt x="17430" y="22117"/>
                      </a:lnTo>
                      <a:lnTo>
                        <a:pt x="17451" y="22096"/>
                      </a:lnTo>
                      <a:lnTo>
                        <a:pt x="17514" y="22117"/>
                      </a:lnTo>
                      <a:lnTo>
                        <a:pt x="17556" y="22180"/>
                      </a:lnTo>
                      <a:lnTo>
                        <a:pt x="17639" y="22159"/>
                      </a:lnTo>
                      <a:lnTo>
                        <a:pt x="17681" y="22096"/>
                      </a:lnTo>
                      <a:lnTo>
                        <a:pt x="17681" y="22012"/>
                      </a:lnTo>
                      <a:lnTo>
                        <a:pt x="17660" y="21992"/>
                      </a:lnTo>
                      <a:lnTo>
                        <a:pt x="17660" y="21950"/>
                      </a:lnTo>
                      <a:lnTo>
                        <a:pt x="17681" y="21908"/>
                      </a:lnTo>
                      <a:lnTo>
                        <a:pt x="17786" y="21908"/>
                      </a:lnTo>
                      <a:lnTo>
                        <a:pt x="17849" y="21950"/>
                      </a:lnTo>
                      <a:lnTo>
                        <a:pt x="17869" y="21887"/>
                      </a:lnTo>
                      <a:lnTo>
                        <a:pt x="17890" y="21845"/>
                      </a:lnTo>
                      <a:lnTo>
                        <a:pt x="17953" y="21866"/>
                      </a:lnTo>
                      <a:lnTo>
                        <a:pt x="17995" y="21908"/>
                      </a:lnTo>
                      <a:lnTo>
                        <a:pt x="18058" y="21950"/>
                      </a:lnTo>
                      <a:lnTo>
                        <a:pt x="18079" y="21908"/>
                      </a:lnTo>
                      <a:lnTo>
                        <a:pt x="18079" y="21866"/>
                      </a:lnTo>
                      <a:lnTo>
                        <a:pt x="18037" y="21803"/>
                      </a:lnTo>
                      <a:lnTo>
                        <a:pt x="18037" y="21761"/>
                      </a:lnTo>
                      <a:lnTo>
                        <a:pt x="18100" y="21699"/>
                      </a:lnTo>
                      <a:lnTo>
                        <a:pt x="18162" y="21740"/>
                      </a:lnTo>
                      <a:lnTo>
                        <a:pt x="18288" y="21699"/>
                      </a:lnTo>
                      <a:lnTo>
                        <a:pt x="18393" y="21636"/>
                      </a:lnTo>
                      <a:lnTo>
                        <a:pt x="18455" y="21531"/>
                      </a:lnTo>
                      <a:lnTo>
                        <a:pt x="18455" y="21489"/>
                      </a:lnTo>
                      <a:lnTo>
                        <a:pt x="18309" y="21552"/>
                      </a:lnTo>
                      <a:lnTo>
                        <a:pt x="18183" y="21552"/>
                      </a:lnTo>
                      <a:lnTo>
                        <a:pt x="18141" y="21531"/>
                      </a:lnTo>
                      <a:lnTo>
                        <a:pt x="17890" y="21531"/>
                      </a:lnTo>
                      <a:lnTo>
                        <a:pt x="17765" y="21489"/>
                      </a:lnTo>
                      <a:lnTo>
                        <a:pt x="17639" y="21447"/>
                      </a:lnTo>
                      <a:lnTo>
                        <a:pt x="17472" y="21427"/>
                      </a:lnTo>
                      <a:lnTo>
                        <a:pt x="17325" y="21280"/>
                      </a:lnTo>
                      <a:lnTo>
                        <a:pt x="17263" y="21238"/>
                      </a:lnTo>
                      <a:lnTo>
                        <a:pt x="17221" y="21238"/>
                      </a:lnTo>
                      <a:lnTo>
                        <a:pt x="17095" y="21301"/>
                      </a:lnTo>
                      <a:lnTo>
                        <a:pt x="17053" y="21259"/>
                      </a:lnTo>
                      <a:lnTo>
                        <a:pt x="17095" y="21217"/>
                      </a:lnTo>
                      <a:lnTo>
                        <a:pt x="17095" y="21175"/>
                      </a:lnTo>
                      <a:lnTo>
                        <a:pt x="17033" y="21238"/>
                      </a:lnTo>
                      <a:lnTo>
                        <a:pt x="16886" y="21343"/>
                      </a:lnTo>
                      <a:lnTo>
                        <a:pt x="16802" y="21385"/>
                      </a:lnTo>
                      <a:lnTo>
                        <a:pt x="16635" y="21385"/>
                      </a:lnTo>
                      <a:lnTo>
                        <a:pt x="16593" y="21427"/>
                      </a:lnTo>
                      <a:lnTo>
                        <a:pt x="16530" y="21385"/>
                      </a:lnTo>
                      <a:lnTo>
                        <a:pt x="16489" y="21364"/>
                      </a:lnTo>
                      <a:cubicBezTo>
                        <a:pt x="16489" y="21364"/>
                        <a:pt x="16426" y="21385"/>
                        <a:pt x="16405" y="21385"/>
                      </a:cubicBezTo>
                      <a:lnTo>
                        <a:pt x="16321" y="21385"/>
                      </a:lnTo>
                      <a:lnTo>
                        <a:pt x="16196" y="21531"/>
                      </a:lnTo>
                      <a:lnTo>
                        <a:pt x="16154" y="21594"/>
                      </a:lnTo>
                      <a:lnTo>
                        <a:pt x="16091" y="21531"/>
                      </a:lnTo>
                      <a:lnTo>
                        <a:pt x="16049" y="21489"/>
                      </a:lnTo>
                      <a:lnTo>
                        <a:pt x="15861" y="21489"/>
                      </a:lnTo>
                      <a:lnTo>
                        <a:pt x="15777" y="21468"/>
                      </a:lnTo>
                      <a:lnTo>
                        <a:pt x="15735" y="21489"/>
                      </a:lnTo>
                      <a:lnTo>
                        <a:pt x="15672" y="21447"/>
                      </a:lnTo>
                      <a:lnTo>
                        <a:pt x="15735" y="21364"/>
                      </a:lnTo>
                      <a:lnTo>
                        <a:pt x="15840" y="21364"/>
                      </a:lnTo>
                      <a:lnTo>
                        <a:pt x="15882" y="21427"/>
                      </a:lnTo>
                      <a:lnTo>
                        <a:pt x="15965" y="21447"/>
                      </a:lnTo>
                      <a:lnTo>
                        <a:pt x="16049" y="21385"/>
                      </a:lnTo>
                      <a:lnTo>
                        <a:pt x="16175" y="21364"/>
                      </a:lnTo>
                      <a:lnTo>
                        <a:pt x="16258" y="21280"/>
                      </a:lnTo>
                      <a:lnTo>
                        <a:pt x="16321" y="21280"/>
                      </a:lnTo>
                      <a:lnTo>
                        <a:pt x="16426" y="21322"/>
                      </a:lnTo>
                      <a:lnTo>
                        <a:pt x="16530" y="21280"/>
                      </a:lnTo>
                      <a:lnTo>
                        <a:pt x="16572" y="21238"/>
                      </a:lnTo>
                      <a:lnTo>
                        <a:pt x="16530" y="21175"/>
                      </a:lnTo>
                      <a:lnTo>
                        <a:pt x="16489" y="21175"/>
                      </a:lnTo>
                      <a:lnTo>
                        <a:pt x="16468" y="21134"/>
                      </a:lnTo>
                      <a:lnTo>
                        <a:pt x="16405" y="21134"/>
                      </a:lnTo>
                      <a:lnTo>
                        <a:pt x="16300" y="21155"/>
                      </a:lnTo>
                      <a:lnTo>
                        <a:pt x="16216" y="21134"/>
                      </a:lnTo>
                      <a:lnTo>
                        <a:pt x="16049" y="21134"/>
                      </a:lnTo>
                      <a:lnTo>
                        <a:pt x="15944" y="21155"/>
                      </a:lnTo>
                      <a:lnTo>
                        <a:pt x="15840" y="21155"/>
                      </a:lnTo>
                      <a:lnTo>
                        <a:pt x="15693" y="21134"/>
                      </a:lnTo>
                      <a:lnTo>
                        <a:pt x="15672" y="21071"/>
                      </a:lnTo>
                      <a:lnTo>
                        <a:pt x="15631" y="21050"/>
                      </a:lnTo>
                      <a:lnTo>
                        <a:pt x="15526" y="21071"/>
                      </a:lnTo>
                      <a:lnTo>
                        <a:pt x="15380" y="21071"/>
                      </a:lnTo>
                      <a:lnTo>
                        <a:pt x="15212" y="21175"/>
                      </a:lnTo>
                      <a:lnTo>
                        <a:pt x="15170" y="21155"/>
                      </a:lnTo>
                      <a:lnTo>
                        <a:pt x="15212" y="21071"/>
                      </a:lnTo>
                      <a:lnTo>
                        <a:pt x="15275" y="21008"/>
                      </a:lnTo>
                      <a:lnTo>
                        <a:pt x="15463" y="21008"/>
                      </a:lnTo>
                      <a:lnTo>
                        <a:pt x="15672" y="20903"/>
                      </a:lnTo>
                      <a:lnTo>
                        <a:pt x="15756" y="20841"/>
                      </a:lnTo>
                      <a:lnTo>
                        <a:pt x="15756" y="20757"/>
                      </a:lnTo>
                      <a:lnTo>
                        <a:pt x="15777" y="20715"/>
                      </a:lnTo>
                      <a:lnTo>
                        <a:pt x="15861" y="20715"/>
                      </a:lnTo>
                      <a:lnTo>
                        <a:pt x="15903" y="20694"/>
                      </a:lnTo>
                      <a:lnTo>
                        <a:pt x="15965" y="20611"/>
                      </a:lnTo>
                      <a:lnTo>
                        <a:pt x="15944" y="20548"/>
                      </a:lnTo>
                      <a:lnTo>
                        <a:pt x="15882" y="20506"/>
                      </a:lnTo>
                      <a:lnTo>
                        <a:pt x="15798" y="20485"/>
                      </a:lnTo>
                      <a:lnTo>
                        <a:pt x="15777" y="20443"/>
                      </a:lnTo>
                      <a:lnTo>
                        <a:pt x="15861" y="20401"/>
                      </a:lnTo>
                      <a:lnTo>
                        <a:pt x="15903" y="20401"/>
                      </a:lnTo>
                      <a:lnTo>
                        <a:pt x="15903" y="20422"/>
                      </a:lnTo>
                      <a:lnTo>
                        <a:pt x="15986" y="20443"/>
                      </a:lnTo>
                      <a:lnTo>
                        <a:pt x="16007" y="20422"/>
                      </a:lnTo>
                      <a:lnTo>
                        <a:pt x="15986" y="20380"/>
                      </a:lnTo>
                      <a:lnTo>
                        <a:pt x="15965" y="20339"/>
                      </a:lnTo>
                      <a:lnTo>
                        <a:pt x="15965" y="20234"/>
                      </a:lnTo>
                      <a:lnTo>
                        <a:pt x="16007" y="20276"/>
                      </a:lnTo>
                      <a:lnTo>
                        <a:pt x="16049" y="20318"/>
                      </a:lnTo>
                      <a:lnTo>
                        <a:pt x="16049" y="20401"/>
                      </a:lnTo>
                      <a:lnTo>
                        <a:pt x="16091" y="20506"/>
                      </a:lnTo>
                      <a:lnTo>
                        <a:pt x="16175" y="20548"/>
                      </a:lnTo>
                      <a:lnTo>
                        <a:pt x="16279" y="20527"/>
                      </a:lnTo>
                      <a:lnTo>
                        <a:pt x="16405" y="20527"/>
                      </a:lnTo>
                      <a:lnTo>
                        <a:pt x="16698" y="20401"/>
                      </a:lnTo>
                      <a:lnTo>
                        <a:pt x="16781" y="20401"/>
                      </a:lnTo>
                      <a:lnTo>
                        <a:pt x="16844" y="20380"/>
                      </a:lnTo>
                      <a:lnTo>
                        <a:pt x="16907" y="20297"/>
                      </a:lnTo>
                      <a:lnTo>
                        <a:pt x="16991" y="20276"/>
                      </a:lnTo>
                      <a:lnTo>
                        <a:pt x="17033" y="20171"/>
                      </a:lnTo>
                      <a:lnTo>
                        <a:pt x="16991" y="20067"/>
                      </a:lnTo>
                      <a:lnTo>
                        <a:pt x="16949" y="19983"/>
                      </a:lnTo>
                      <a:lnTo>
                        <a:pt x="16907" y="19983"/>
                      </a:lnTo>
                      <a:lnTo>
                        <a:pt x="16802" y="19920"/>
                      </a:lnTo>
                      <a:lnTo>
                        <a:pt x="16530" y="19857"/>
                      </a:lnTo>
                      <a:lnTo>
                        <a:pt x="16489" y="19857"/>
                      </a:lnTo>
                      <a:lnTo>
                        <a:pt x="16384" y="19899"/>
                      </a:lnTo>
                      <a:lnTo>
                        <a:pt x="16321" y="19857"/>
                      </a:lnTo>
                      <a:lnTo>
                        <a:pt x="16321" y="19732"/>
                      </a:lnTo>
                      <a:lnTo>
                        <a:pt x="16300" y="19690"/>
                      </a:lnTo>
                      <a:lnTo>
                        <a:pt x="16196" y="19753"/>
                      </a:lnTo>
                      <a:lnTo>
                        <a:pt x="16112" y="19753"/>
                      </a:lnTo>
                      <a:lnTo>
                        <a:pt x="16007" y="19815"/>
                      </a:lnTo>
                      <a:lnTo>
                        <a:pt x="15944" y="19815"/>
                      </a:lnTo>
                      <a:lnTo>
                        <a:pt x="15861" y="19774"/>
                      </a:lnTo>
                      <a:lnTo>
                        <a:pt x="15861" y="19690"/>
                      </a:lnTo>
                      <a:lnTo>
                        <a:pt x="15944" y="19753"/>
                      </a:lnTo>
                      <a:lnTo>
                        <a:pt x="16007" y="19690"/>
                      </a:lnTo>
                      <a:lnTo>
                        <a:pt x="16070" y="19648"/>
                      </a:lnTo>
                      <a:lnTo>
                        <a:pt x="16196" y="19648"/>
                      </a:lnTo>
                      <a:lnTo>
                        <a:pt x="16216" y="19585"/>
                      </a:lnTo>
                      <a:lnTo>
                        <a:pt x="16175" y="19523"/>
                      </a:lnTo>
                      <a:lnTo>
                        <a:pt x="16091" y="19418"/>
                      </a:lnTo>
                      <a:lnTo>
                        <a:pt x="16049" y="19376"/>
                      </a:lnTo>
                      <a:lnTo>
                        <a:pt x="15944" y="19376"/>
                      </a:lnTo>
                      <a:lnTo>
                        <a:pt x="15965" y="19355"/>
                      </a:lnTo>
                      <a:lnTo>
                        <a:pt x="16070" y="19292"/>
                      </a:lnTo>
                      <a:lnTo>
                        <a:pt x="16070" y="19251"/>
                      </a:lnTo>
                      <a:lnTo>
                        <a:pt x="16070" y="19146"/>
                      </a:lnTo>
                      <a:lnTo>
                        <a:pt x="16091" y="19104"/>
                      </a:lnTo>
                      <a:lnTo>
                        <a:pt x="16154" y="19167"/>
                      </a:lnTo>
                      <a:lnTo>
                        <a:pt x="16175" y="19313"/>
                      </a:lnTo>
                      <a:lnTo>
                        <a:pt x="16216" y="19355"/>
                      </a:lnTo>
                      <a:lnTo>
                        <a:pt x="16216" y="19418"/>
                      </a:lnTo>
                      <a:lnTo>
                        <a:pt x="16363" y="19543"/>
                      </a:lnTo>
                      <a:lnTo>
                        <a:pt x="16363" y="19585"/>
                      </a:lnTo>
                      <a:lnTo>
                        <a:pt x="16426" y="19669"/>
                      </a:lnTo>
                      <a:lnTo>
                        <a:pt x="16489" y="19690"/>
                      </a:lnTo>
                      <a:lnTo>
                        <a:pt x="16572" y="19669"/>
                      </a:lnTo>
                      <a:lnTo>
                        <a:pt x="16614" y="19648"/>
                      </a:lnTo>
                      <a:lnTo>
                        <a:pt x="16698" y="19690"/>
                      </a:lnTo>
                      <a:lnTo>
                        <a:pt x="16802" y="19669"/>
                      </a:lnTo>
                      <a:lnTo>
                        <a:pt x="16886" y="19648"/>
                      </a:lnTo>
                      <a:lnTo>
                        <a:pt x="16928" y="19690"/>
                      </a:lnTo>
                      <a:lnTo>
                        <a:pt x="16928" y="19774"/>
                      </a:lnTo>
                      <a:lnTo>
                        <a:pt x="17116" y="20004"/>
                      </a:lnTo>
                      <a:lnTo>
                        <a:pt x="17200" y="20067"/>
                      </a:lnTo>
                      <a:lnTo>
                        <a:pt x="17221" y="20004"/>
                      </a:lnTo>
                      <a:lnTo>
                        <a:pt x="17325" y="19983"/>
                      </a:lnTo>
                      <a:lnTo>
                        <a:pt x="17346" y="19983"/>
                      </a:lnTo>
                      <a:lnTo>
                        <a:pt x="17367" y="20025"/>
                      </a:lnTo>
                      <a:lnTo>
                        <a:pt x="17346" y="20108"/>
                      </a:lnTo>
                      <a:lnTo>
                        <a:pt x="17325" y="20213"/>
                      </a:lnTo>
                      <a:lnTo>
                        <a:pt x="17346" y="20339"/>
                      </a:lnTo>
                      <a:lnTo>
                        <a:pt x="17409" y="20422"/>
                      </a:lnTo>
                      <a:lnTo>
                        <a:pt x="17451" y="20527"/>
                      </a:lnTo>
                      <a:lnTo>
                        <a:pt x="17472" y="20715"/>
                      </a:lnTo>
                      <a:lnTo>
                        <a:pt x="17535" y="20757"/>
                      </a:lnTo>
                      <a:lnTo>
                        <a:pt x="17618" y="20841"/>
                      </a:lnTo>
                      <a:lnTo>
                        <a:pt x="17681" y="21029"/>
                      </a:lnTo>
                      <a:lnTo>
                        <a:pt x="17828" y="21134"/>
                      </a:lnTo>
                      <a:lnTo>
                        <a:pt x="17869" y="21175"/>
                      </a:lnTo>
                      <a:lnTo>
                        <a:pt x="17953" y="21155"/>
                      </a:lnTo>
                      <a:lnTo>
                        <a:pt x="18037" y="21134"/>
                      </a:lnTo>
                      <a:lnTo>
                        <a:pt x="18100" y="21134"/>
                      </a:lnTo>
                      <a:lnTo>
                        <a:pt x="18141" y="21113"/>
                      </a:lnTo>
                      <a:lnTo>
                        <a:pt x="18141" y="21029"/>
                      </a:lnTo>
                      <a:lnTo>
                        <a:pt x="18141" y="20903"/>
                      </a:lnTo>
                      <a:lnTo>
                        <a:pt x="18141" y="20757"/>
                      </a:lnTo>
                      <a:lnTo>
                        <a:pt x="18162" y="20652"/>
                      </a:lnTo>
                      <a:lnTo>
                        <a:pt x="18183" y="20611"/>
                      </a:lnTo>
                      <a:lnTo>
                        <a:pt x="18204" y="20611"/>
                      </a:lnTo>
                      <a:lnTo>
                        <a:pt x="18246" y="20652"/>
                      </a:lnTo>
                      <a:lnTo>
                        <a:pt x="18204" y="20736"/>
                      </a:lnTo>
                      <a:lnTo>
                        <a:pt x="18204" y="20820"/>
                      </a:lnTo>
                      <a:lnTo>
                        <a:pt x="18267" y="20924"/>
                      </a:lnTo>
                      <a:lnTo>
                        <a:pt x="18204" y="21008"/>
                      </a:lnTo>
                      <a:lnTo>
                        <a:pt x="18204" y="21071"/>
                      </a:lnTo>
                      <a:lnTo>
                        <a:pt x="18267" y="21113"/>
                      </a:lnTo>
                      <a:lnTo>
                        <a:pt x="18309" y="21071"/>
                      </a:lnTo>
                      <a:lnTo>
                        <a:pt x="18393" y="21050"/>
                      </a:lnTo>
                      <a:lnTo>
                        <a:pt x="18455" y="21071"/>
                      </a:lnTo>
                      <a:lnTo>
                        <a:pt x="18476" y="21134"/>
                      </a:lnTo>
                      <a:lnTo>
                        <a:pt x="18455" y="21175"/>
                      </a:lnTo>
                      <a:lnTo>
                        <a:pt x="18476" y="21217"/>
                      </a:lnTo>
                      <a:lnTo>
                        <a:pt x="18581" y="21217"/>
                      </a:lnTo>
                      <a:lnTo>
                        <a:pt x="18623" y="21155"/>
                      </a:lnTo>
                      <a:lnTo>
                        <a:pt x="18623" y="21071"/>
                      </a:lnTo>
                      <a:lnTo>
                        <a:pt x="18602" y="21008"/>
                      </a:lnTo>
                      <a:lnTo>
                        <a:pt x="18602" y="20820"/>
                      </a:lnTo>
                      <a:lnTo>
                        <a:pt x="18623" y="20736"/>
                      </a:lnTo>
                      <a:lnTo>
                        <a:pt x="18623" y="20631"/>
                      </a:lnTo>
                      <a:lnTo>
                        <a:pt x="18665" y="20590"/>
                      </a:lnTo>
                      <a:lnTo>
                        <a:pt x="18623" y="20527"/>
                      </a:lnTo>
                      <a:lnTo>
                        <a:pt x="18581" y="20527"/>
                      </a:lnTo>
                      <a:lnTo>
                        <a:pt x="18602" y="20485"/>
                      </a:lnTo>
                      <a:lnTo>
                        <a:pt x="18623" y="20422"/>
                      </a:lnTo>
                      <a:lnTo>
                        <a:pt x="18602" y="20401"/>
                      </a:lnTo>
                      <a:lnTo>
                        <a:pt x="18497" y="20443"/>
                      </a:lnTo>
                      <a:lnTo>
                        <a:pt x="18497" y="20401"/>
                      </a:lnTo>
                      <a:lnTo>
                        <a:pt x="18518" y="20339"/>
                      </a:lnTo>
                      <a:lnTo>
                        <a:pt x="18623" y="20318"/>
                      </a:lnTo>
                      <a:lnTo>
                        <a:pt x="18685" y="20276"/>
                      </a:lnTo>
                      <a:lnTo>
                        <a:pt x="18685" y="20171"/>
                      </a:lnTo>
                      <a:lnTo>
                        <a:pt x="18665" y="20108"/>
                      </a:lnTo>
                      <a:lnTo>
                        <a:pt x="18602" y="20129"/>
                      </a:lnTo>
                      <a:lnTo>
                        <a:pt x="18581" y="20087"/>
                      </a:lnTo>
                      <a:lnTo>
                        <a:pt x="18623" y="20004"/>
                      </a:lnTo>
                      <a:lnTo>
                        <a:pt x="18685" y="19899"/>
                      </a:lnTo>
                      <a:lnTo>
                        <a:pt x="18685" y="19857"/>
                      </a:lnTo>
                      <a:lnTo>
                        <a:pt x="18623" y="19857"/>
                      </a:lnTo>
                      <a:lnTo>
                        <a:pt x="18560" y="19899"/>
                      </a:lnTo>
                      <a:lnTo>
                        <a:pt x="18476" y="20025"/>
                      </a:lnTo>
                      <a:lnTo>
                        <a:pt x="18455" y="20171"/>
                      </a:lnTo>
                      <a:lnTo>
                        <a:pt x="18393" y="20192"/>
                      </a:lnTo>
                      <a:lnTo>
                        <a:pt x="18393" y="20129"/>
                      </a:lnTo>
                      <a:lnTo>
                        <a:pt x="18413" y="20004"/>
                      </a:lnTo>
                      <a:lnTo>
                        <a:pt x="18413" y="19962"/>
                      </a:lnTo>
                      <a:lnTo>
                        <a:pt x="18393" y="19899"/>
                      </a:lnTo>
                      <a:lnTo>
                        <a:pt x="18393" y="19857"/>
                      </a:lnTo>
                      <a:lnTo>
                        <a:pt x="18413" y="19774"/>
                      </a:lnTo>
                      <a:lnTo>
                        <a:pt x="18497" y="19690"/>
                      </a:lnTo>
                      <a:lnTo>
                        <a:pt x="18581" y="19648"/>
                      </a:lnTo>
                      <a:lnTo>
                        <a:pt x="18602" y="19564"/>
                      </a:lnTo>
                      <a:lnTo>
                        <a:pt x="18560" y="19502"/>
                      </a:lnTo>
                      <a:lnTo>
                        <a:pt x="18476" y="19502"/>
                      </a:lnTo>
                      <a:lnTo>
                        <a:pt x="18413" y="19564"/>
                      </a:lnTo>
                      <a:lnTo>
                        <a:pt x="18393" y="19606"/>
                      </a:lnTo>
                      <a:lnTo>
                        <a:pt x="18372" y="19648"/>
                      </a:lnTo>
                      <a:lnTo>
                        <a:pt x="18393" y="19543"/>
                      </a:lnTo>
                      <a:lnTo>
                        <a:pt x="18413" y="19481"/>
                      </a:lnTo>
                      <a:lnTo>
                        <a:pt x="18393" y="19460"/>
                      </a:lnTo>
                      <a:lnTo>
                        <a:pt x="18351" y="19481"/>
                      </a:lnTo>
                      <a:lnTo>
                        <a:pt x="18246" y="19564"/>
                      </a:lnTo>
                      <a:lnTo>
                        <a:pt x="18162" y="19648"/>
                      </a:lnTo>
                      <a:lnTo>
                        <a:pt x="18162" y="19606"/>
                      </a:lnTo>
                      <a:lnTo>
                        <a:pt x="18183" y="19543"/>
                      </a:lnTo>
                      <a:lnTo>
                        <a:pt x="18246" y="19460"/>
                      </a:lnTo>
                      <a:lnTo>
                        <a:pt x="18288" y="19397"/>
                      </a:lnTo>
                      <a:lnTo>
                        <a:pt x="18351" y="19292"/>
                      </a:lnTo>
                      <a:lnTo>
                        <a:pt x="18351" y="19271"/>
                      </a:lnTo>
                      <a:lnTo>
                        <a:pt x="18288" y="19230"/>
                      </a:lnTo>
                      <a:lnTo>
                        <a:pt x="18267" y="19167"/>
                      </a:lnTo>
                      <a:lnTo>
                        <a:pt x="18204" y="19167"/>
                      </a:lnTo>
                      <a:lnTo>
                        <a:pt x="18162" y="19125"/>
                      </a:lnTo>
                      <a:lnTo>
                        <a:pt x="18141" y="19041"/>
                      </a:lnTo>
                      <a:lnTo>
                        <a:pt x="18079" y="19020"/>
                      </a:lnTo>
                      <a:lnTo>
                        <a:pt x="17995" y="18937"/>
                      </a:lnTo>
                      <a:lnTo>
                        <a:pt x="17953" y="18937"/>
                      </a:lnTo>
                      <a:lnTo>
                        <a:pt x="17932" y="18916"/>
                      </a:lnTo>
                      <a:lnTo>
                        <a:pt x="17869" y="18916"/>
                      </a:lnTo>
                      <a:lnTo>
                        <a:pt x="17869" y="18853"/>
                      </a:lnTo>
                      <a:lnTo>
                        <a:pt x="17849" y="18811"/>
                      </a:lnTo>
                      <a:lnTo>
                        <a:pt x="17660" y="18665"/>
                      </a:lnTo>
                      <a:lnTo>
                        <a:pt x="17639" y="18623"/>
                      </a:lnTo>
                      <a:lnTo>
                        <a:pt x="17535" y="18560"/>
                      </a:lnTo>
                      <a:lnTo>
                        <a:pt x="17430" y="18560"/>
                      </a:lnTo>
                      <a:lnTo>
                        <a:pt x="17325" y="18602"/>
                      </a:lnTo>
                      <a:lnTo>
                        <a:pt x="17242" y="18707"/>
                      </a:lnTo>
                      <a:lnTo>
                        <a:pt x="17242" y="18644"/>
                      </a:lnTo>
                      <a:lnTo>
                        <a:pt x="17221" y="18560"/>
                      </a:lnTo>
                      <a:lnTo>
                        <a:pt x="17053" y="18518"/>
                      </a:lnTo>
                      <a:lnTo>
                        <a:pt x="16949" y="18518"/>
                      </a:lnTo>
                      <a:lnTo>
                        <a:pt x="16844" y="18539"/>
                      </a:lnTo>
                      <a:lnTo>
                        <a:pt x="16823" y="18518"/>
                      </a:lnTo>
                      <a:lnTo>
                        <a:pt x="16907" y="18434"/>
                      </a:lnTo>
                      <a:lnTo>
                        <a:pt x="16949" y="18476"/>
                      </a:lnTo>
                      <a:lnTo>
                        <a:pt x="17137" y="18476"/>
                      </a:lnTo>
                      <a:lnTo>
                        <a:pt x="17221" y="18497"/>
                      </a:lnTo>
                      <a:lnTo>
                        <a:pt x="17325" y="18497"/>
                      </a:lnTo>
                      <a:lnTo>
                        <a:pt x="17430" y="18476"/>
                      </a:lnTo>
                      <a:lnTo>
                        <a:pt x="17472" y="18393"/>
                      </a:lnTo>
                      <a:lnTo>
                        <a:pt x="17514" y="18204"/>
                      </a:lnTo>
                      <a:lnTo>
                        <a:pt x="17472" y="18121"/>
                      </a:lnTo>
                      <a:lnTo>
                        <a:pt x="17451" y="18100"/>
                      </a:lnTo>
                      <a:lnTo>
                        <a:pt x="17409" y="18100"/>
                      </a:lnTo>
                      <a:lnTo>
                        <a:pt x="17263" y="17995"/>
                      </a:lnTo>
                      <a:lnTo>
                        <a:pt x="17221" y="17974"/>
                      </a:lnTo>
                      <a:lnTo>
                        <a:pt x="17158" y="17974"/>
                      </a:lnTo>
                      <a:lnTo>
                        <a:pt x="17053" y="18058"/>
                      </a:lnTo>
                      <a:lnTo>
                        <a:pt x="17012" y="18058"/>
                      </a:lnTo>
                      <a:lnTo>
                        <a:pt x="16928" y="18079"/>
                      </a:lnTo>
                      <a:lnTo>
                        <a:pt x="16886" y="18162"/>
                      </a:lnTo>
                      <a:lnTo>
                        <a:pt x="16844" y="18162"/>
                      </a:lnTo>
                      <a:lnTo>
                        <a:pt x="16844" y="18079"/>
                      </a:lnTo>
                      <a:lnTo>
                        <a:pt x="16823" y="18016"/>
                      </a:lnTo>
                      <a:lnTo>
                        <a:pt x="16781" y="18016"/>
                      </a:lnTo>
                      <a:lnTo>
                        <a:pt x="16635" y="18058"/>
                      </a:lnTo>
                      <a:lnTo>
                        <a:pt x="16593" y="18079"/>
                      </a:lnTo>
                      <a:lnTo>
                        <a:pt x="16530" y="18079"/>
                      </a:lnTo>
                      <a:lnTo>
                        <a:pt x="16572" y="18058"/>
                      </a:lnTo>
                      <a:lnTo>
                        <a:pt x="16677" y="17995"/>
                      </a:lnTo>
                      <a:lnTo>
                        <a:pt x="16781" y="17974"/>
                      </a:lnTo>
                      <a:lnTo>
                        <a:pt x="16802" y="17911"/>
                      </a:lnTo>
                      <a:lnTo>
                        <a:pt x="16781" y="17870"/>
                      </a:lnTo>
                      <a:lnTo>
                        <a:pt x="16719" y="17849"/>
                      </a:lnTo>
                      <a:lnTo>
                        <a:pt x="16677" y="17870"/>
                      </a:lnTo>
                      <a:lnTo>
                        <a:pt x="16719" y="17807"/>
                      </a:lnTo>
                      <a:lnTo>
                        <a:pt x="16781" y="17807"/>
                      </a:lnTo>
                      <a:lnTo>
                        <a:pt x="16823" y="17849"/>
                      </a:lnTo>
                      <a:lnTo>
                        <a:pt x="16928" y="17953"/>
                      </a:lnTo>
                      <a:lnTo>
                        <a:pt x="17012" y="17974"/>
                      </a:lnTo>
                      <a:lnTo>
                        <a:pt x="17095" y="17953"/>
                      </a:lnTo>
                      <a:lnTo>
                        <a:pt x="17200" y="17870"/>
                      </a:lnTo>
                      <a:lnTo>
                        <a:pt x="17367" y="17870"/>
                      </a:lnTo>
                      <a:lnTo>
                        <a:pt x="17430" y="17786"/>
                      </a:lnTo>
                      <a:lnTo>
                        <a:pt x="17472" y="17765"/>
                      </a:lnTo>
                      <a:lnTo>
                        <a:pt x="17514" y="17702"/>
                      </a:lnTo>
                      <a:lnTo>
                        <a:pt x="17472" y="17639"/>
                      </a:lnTo>
                      <a:lnTo>
                        <a:pt x="17409" y="17577"/>
                      </a:lnTo>
                      <a:lnTo>
                        <a:pt x="17263" y="17556"/>
                      </a:lnTo>
                      <a:lnTo>
                        <a:pt x="17200" y="17493"/>
                      </a:lnTo>
                      <a:lnTo>
                        <a:pt x="17137" y="17451"/>
                      </a:lnTo>
                      <a:lnTo>
                        <a:pt x="17033" y="17451"/>
                      </a:lnTo>
                      <a:lnTo>
                        <a:pt x="16928" y="17430"/>
                      </a:lnTo>
                      <a:lnTo>
                        <a:pt x="16844" y="17451"/>
                      </a:lnTo>
                      <a:lnTo>
                        <a:pt x="16823" y="17493"/>
                      </a:lnTo>
                      <a:lnTo>
                        <a:pt x="16740" y="17556"/>
                      </a:lnTo>
                      <a:lnTo>
                        <a:pt x="16677" y="17535"/>
                      </a:lnTo>
                      <a:lnTo>
                        <a:pt x="16593" y="17493"/>
                      </a:lnTo>
                      <a:lnTo>
                        <a:pt x="16489" y="17493"/>
                      </a:lnTo>
                      <a:lnTo>
                        <a:pt x="16468" y="17556"/>
                      </a:lnTo>
                      <a:lnTo>
                        <a:pt x="16426" y="17598"/>
                      </a:lnTo>
                      <a:lnTo>
                        <a:pt x="16384" y="17577"/>
                      </a:lnTo>
                      <a:lnTo>
                        <a:pt x="16321" y="17535"/>
                      </a:lnTo>
                      <a:lnTo>
                        <a:pt x="16300" y="17535"/>
                      </a:lnTo>
                      <a:lnTo>
                        <a:pt x="16279" y="17472"/>
                      </a:lnTo>
                      <a:lnTo>
                        <a:pt x="16321" y="17430"/>
                      </a:lnTo>
                      <a:lnTo>
                        <a:pt x="16426" y="17388"/>
                      </a:lnTo>
                      <a:lnTo>
                        <a:pt x="16572" y="17430"/>
                      </a:lnTo>
                      <a:lnTo>
                        <a:pt x="16740" y="17430"/>
                      </a:lnTo>
                      <a:lnTo>
                        <a:pt x="16802" y="17367"/>
                      </a:lnTo>
                      <a:lnTo>
                        <a:pt x="16802" y="17326"/>
                      </a:lnTo>
                      <a:lnTo>
                        <a:pt x="16740" y="17221"/>
                      </a:lnTo>
                      <a:lnTo>
                        <a:pt x="16635" y="17137"/>
                      </a:lnTo>
                      <a:lnTo>
                        <a:pt x="16530" y="17074"/>
                      </a:lnTo>
                      <a:lnTo>
                        <a:pt x="16489" y="17012"/>
                      </a:lnTo>
                      <a:lnTo>
                        <a:pt x="16489" y="16907"/>
                      </a:lnTo>
                      <a:lnTo>
                        <a:pt x="16509" y="16865"/>
                      </a:lnTo>
                      <a:lnTo>
                        <a:pt x="16572" y="16907"/>
                      </a:lnTo>
                      <a:lnTo>
                        <a:pt x="16593" y="16949"/>
                      </a:lnTo>
                      <a:lnTo>
                        <a:pt x="16593" y="17012"/>
                      </a:lnTo>
                      <a:lnTo>
                        <a:pt x="16677" y="17054"/>
                      </a:lnTo>
                      <a:lnTo>
                        <a:pt x="16802" y="17158"/>
                      </a:lnTo>
                      <a:lnTo>
                        <a:pt x="16823" y="17221"/>
                      </a:lnTo>
                      <a:lnTo>
                        <a:pt x="16886" y="17242"/>
                      </a:lnTo>
                      <a:lnTo>
                        <a:pt x="16928" y="17242"/>
                      </a:lnTo>
                      <a:lnTo>
                        <a:pt x="17012" y="17326"/>
                      </a:lnTo>
                      <a:lnTo>
                        <a:pt x="17095" y="17326"/>
                      </a:lnTo>
                      <a:lnTo>
                        <a:pt x="17200" y="17284"/>
                      </a:lnTo>
                      <a:lnTo>
                        <a:pt x="17263" y="17242"/>
                      </a:lnTo>
                      <a:lnTo>
                        <a:pt x="17346" y="17221"/>
                      </a:lnTo>
                      <a:lnTo>
                        <a:pt x="17409" y="17158"/>
                      </a:lnTo>
                      <a:lnTo>
                        <a:pt x="17472" y="17116"/>
                      </a:lnTo>
                      <a:lnTo>
                        <a:pt x="17556" y="17074"/>
                      </a:lnTo>
                      <a:lnTo>
                        <a:pt x="17606" y="17074"/>
                      </a:lnTo>
                      <a:lnTo>
                        <a:pt x="17618" y="17116"/>
                      </a:lnTo>
                      <a:lnTo>
                        <a:pt x="17618" y="17074"/>
                      </a:lnTo>
                      <a:lnTo>
                        <a:pt x="17618" y="17033"/>
                      </a:lnTo>
                      <a:lnTo>
                        <a:pt x="17577" y="16970"/>
                      </a:lnTo>
                      <a:lnTo>
                        <a:pt x="17588" y="17010"/>
                      </a:lnTo>
                      <a:lnTo>
                        <a:pt x="17472" y="16844"/>
                      </a:lnTo>
                      <a:lnTo>
                        <a:pt x="17409" y="16802"/>
                      </a:lnTo>
                      <a:lnTo>
                        <a:pt x="17409" y="16740"/>
                      </a:lnTo>
                      <a:lnTo>
                        <a:pt x="17430" y="16719"/>
                      </a:lnTo>
                      <a:lnTo>
                        <a:pt x="17472" y="16719"/>
                      </a:lnTo>
                      <a:lnTo>
                        <a:pt x="17535" y="16761"/>
                      </a:lnTo>
                      <a:lnTo>
                        <a:pt x="17535" y="16823"/>
                      </a:lnTo>
                      <a:lnTo>
                        <a:pt x="17577" y="16865"/>
                      </a:lnTo>
                      <a:lnTo>
                        <a:pt x="17681" y="17074"/>
                      </a:lnTo>
                      <a:lnTo>
                        <a:pt x="17869" y="17284"/>
                      </a:lnTo>
                      <a:lnTo>
                        <a:pt x="17890" y="17326"/>
                      </a:lnTo>
                      <a:lnTo>
                        <a:pt x="17932" y="17263"/>
                      </a:lnTo>
                      <a:lnTo>
                        <a:pt x="17932" y="17179"/>
                      </a:lnTo>
                      <a:lnTo>
                        <a:pt x="17953" y="17012"/>
                      </a:lnTo>
                      <a:lnTo>
                        <a:pt x="17953" y="16907"/>
                      </a:lnTo>
                      <a:lnTo>
                        <a:pt x="17995" y="16844"/>
                      </a:lnTo>
                      <a:lnTo>
                        <a:pt x="18058" y="16844"/>
                      </a:lnTo>
                      <a:lnTo>
                        <a:pt x="18100" y="16865"/>
                      </a:lnTo>
                      <a:lnTo>
                        <a:pt x="18100" y="16949"/>
                      </a:lnTo>
                      <a:lnTo>
                        <a:pt x="18141" y="17012"/>
                      </a:lnTo>
                      <a:lnTo>
                        <a:pt x="18183" y="17012"/>
                      </a:lnTo>
                      <a:lnTo>
                        <a:pt x="18372" y="17074"/>
                      </a:lnTo>
                      <a:lnTo>
                        <a:pt x="18518" y="17179"/>
                      </a:lnTo>
                      <a:lnTo>
                        <a:pt x="18602" y="17221"/>
                      </a:lnTo>
                      <a:lnTo>
                        <a:pt x="18665" y="17179"/>
                      </a:lnTo>
                      <a:lnTo>
                        <a:pt x="18706" y="17179"/>
                      </a:lnTo>
                      <a:lnTo>
                        <a:pt x="18769" y="17221"/>
                      </a:lnTo>
                      <a:lnTo>
                        <a:pt x="18769" y="17263"/>
                      </a:lnTo>
                      <a:lnTo>
                        <a:pt x="18602" y="17284"/>
                      </a:lnTo>
                      <a:lnTo>
                        <a:pt x="18581" y="17326"/>
                      </a:lnTo>
                      <a:lnTo>
                        <a:pt x="18476" y="17221"/>
                      </a:lnTo>
                      <a:lnTo>
                        <a:pt x="18288" y="17116"/>
                      </a:lnTo>
                      <a:lnTo>
                        <a:pt x="18246" y="17074"/>
                      </a:lnTo>
                      <a:lnTo>
                        <a:pt x="18204" y="17054"/>
                      </a:lnTo>
                      <a:lnTo>
                        <a:pt x="18162" y="17054"/>
                      </a:lnTo>
                      <a:lnTo>
                        <a:pt x="18121" y="17074"/>
                      </a:lnTo>
                      <a:lnTo>
                        <a:pt x="18121" y="17137"/>
                      </a:lnTo>
                      <a:lnTo>
                        <a:pt x="18183" y="17221"/>
                      </a:lnTo>
                      <a:lnTo>
                        <a:pt x="18413" y="17430"/>
                      </a:lnTo>
                      <a:lnTo>
                        <a:pt x="18518" y="17535"/>
                      </a:lnTo>
                      <a:lnTo>
                        <a:pt x="18685" y="17598"/>
                      </a:lnTo>
                      <a:lnTo>
                        <a:pt x="18790" y="17681"/>
                      </a:lnTo>
                      <a:lnTo>
                        <a:pt x="18832" y="17702"/>
                      </a:lnTo>
                      <a:lnTo>
                        <a:pt x="18916" y="17681"/>
                      </a:lnTo>
                      <a:lnTo>
                        <a:pt x="18937" y="17639"/>
                      </a:lnTo>
                      <a:lnTo>
                        <a:pt x="18999" y="17556"/>
                      </a:lnTo>
                      <a:lnTo>
                        <a:pt x="19125" y="17556"/>
                      </a:lnTo>
                      <a:lnTo>
                        <a:pt x="19167" y="17493"/>
                      </a:lnTo>
                      <a:lnTo>
                        <a:pt x="19167" y="17430"/>
                      </a:lnTo>
                      <a:lnTo>
                        <a:pt x="19250" y="17367"/>
                      </a:lnTo>
                      <a:lnTo>
                        <a:pt x="19313" y="17367"/>
                      </a:lnTo>
                      <a:lnTo>
                        <a:pt x="19376" y="17388"/>
                      </a:lnTo>
                      <a:lnTo>
                        <a:pt x="19460" y="17430"/>
                      </a:lnTo>
                      <a:lnTo>
                        <a:pt x="19564" y="17388"/>
                      </a:lnTo>
                      <a:lnTo>
                        <a:pt x="19669" y="17388"/>
                      </a:lnTo>
                      <a:lnTo>
                        <a:pt x="19690" y="17346"/>
                      </a:lnTo>
                      <a:lnTo>
                        <a:pt x="19732" y="17221"/>
                      </a:lnTo>
                      <a:lnTo>
                        <a:pt x="19732" y="17116"/>
                      </a:lnTo>
                      <a:lnTo>
                        <a:pt x="19774" y="17033"/>
                      </a:lnTo>
                      <a:lnTo>
                        <a:pt x="19857" y="16907"/>
                      </a:lnTo>
                      <a:lnTo>
                        <a:pt x="19857" y="16823"/>
                      </a:lnTo>
                      <a:lnTo>
                        <a:pt x="19836" y="16761"/>
                      </a:lnTo>
                      <a:lnTo>
                        <a:pt x="19753" y="16740"/>
                      </a:lnTo>
                      <a:lnTo>
                        <a:pt x="19648" y="16761"/>
                      </a:lnTo>
                      <a:lnTo>
                        <a:pt x="19627" y="16802"/>
                      </a:lnTo>
                      <a:lnTo>
                        <a:pt x="19585" y="16761"/>
                      </a:lnTo>
                      <a:lnTo>
                        <a:pt x="19543" y="16761"/>
                      </a:lnTo>
                      <a:lnTo>
                        <a:pt x="19522" y="16802"/>
                      </a:lnTo>
                      <a:lnTo>
                        <a:pt x="19439" y="16740"/>
                      </a:lnTo>
                      <a:lnTo>
                        <a:pt x="19376" y="16656"/>
                      </a:lnTo>
                      <a:lnTo>
                        <a:pt x="19334" y="16614"/>
                      </a:lnTo>
                      <a:lnTo>
                        <a:pt x="19313" y="16530"/>
                      </a:lnTo>
                      <a:lnTo>
                        <a:pt x="19271" y="16530"/>
                      </a:lnTo>
                      <a:lnTo>
                        <a:pt x="19250" y="16614"/>
                      </a:lnTo>
                      <a:lnTo>
                        <a:pt x="19250" y="16719"/>
                      </a:lnTo>
                      <a:lnTo>
                        <a:pt x="19313" y="16740"/>
                      </a:lnTo>
                      <a:lnTo>
                        <a:pt x="19313" y="16823"/>
                      </a:lnTo>
                      <a:lnTo>
                        <a:pt x="19250" y="16907"/>
                      </a:lnTo>
                      <a:lnTo>
                        <a:pt x="19229" y="17012"/>
                      </a:lnTo>
                      <a:lnTo>
                        <a:pt x="19209" y="16949"/>
                      </a:lnTo>
                      <a:lnTo>
                        <a:pt x="19229" y="16823"/>
                      </a:lnTo>
                      <a:lnTo>
                        <a:pt x="19209" y="16719"/>
                      </a:lnTo>
                      <a:lnTo>
                        <a:pt x="19146" y="16698"/>
                      </a:lnTo>
                      <a:lnTo>
                        <a:pt x="19125" y="16551"/>
                      </a:lnTo>
                      <a:lnTo>
                        <a:pt x="19062" y="16530"/>
                      </a:lnTo>
                      <a:lnTo>
                        <a:pt x="19041" y="16489"/>
                      </a:lnTo>
                      <a:lnTo>
                        <a:pt x="19041" y="16447"/>
                      </a:lnTo>
                      <a:lnTo>
                        <a:pt x="19104" y="16426"/>
                      </a:lnTo>
                      <a:lnTo>
                        <a:pt x="19161" y="16311"/>
                      </a:lnTo>
                      <a:lnTo>
                        <a:pt x="19146" y="16279"/>
                      </a:lnTo>
                      <a:lnTo>
                        <a:pt x="19104" y="16238"/>
                      </a:lnTo>
                      <a:lnTo>
                        <a:pt x="19146" y="16217"/>
                      </a:lnTo>
                      <a:lnTo>
                        <a:pt x="19229" y="16217"/>
                      </a:lnTo>
                      <a:lnTo>
                        <a:pt x="19271" y="16175"/>
                      </a:lnTo>
                      <a:lnTo>
                        <a:pt x="19313" y="16091"/>
                      </a:lnTo>
                      <a:lnTo>
                        <a:pt x="19313" y="15966"/>
                      </a:lnTo>
                      <a:lnTo>
                        <a:pt x="19271" y="15903"/>
                      </a:lnTo>
                      <a:lnTo>
                        <a:pt x="19271" y="15861"/>
                      </a:lnTo>
                      <a:lnTo>
                        <a:pt x="19334" y="15861"/>
                      </a:lnTo>
                      <a:lnTo>
                        <a:pt x="19376" y="15903"/>
                      </a:lnTo>
                      <a:lnTo>
                        <a:pt x="19439" y="15986"/>
                      </a:lnTo>
                      <a:lnTo>
                        <a:pt x="19481" y="16007"/>
                      </a:lnTo>
                      <a:lnTo>
                        <a:pt x="19564" y="16007"/>
                      </a:lnTo>
                      <a:lnTo>
                        <a:pt x="19648" y="15966"/>
                      </a:lnTo>
                      <a:lnTo>
                        <a:pt x="19732" y="15986"/>
                      </a:lnTo>
                      <a:lnTo>
                        <a:pt x="19794" y="16028"/>
                      </a:lnTo>
                      <a:lnTo>
                        <a:pt x="19899" y="16070"/>
                      </a:lnTo>
                      <a:lnTo>
                        <a:pt x="20046" y="16175"/>
                      </a:lnTo>
                      <a:lnTo>
                        <a:pt x="20046" y="16238"/>
                      </a:lnTo>
                      <a:lnTo>
                        <a:pt x="20066" y="16321"/>
                      </a:lnTo>
                      <a:lnTo>
                        <a:pt x="20108" y="16384"/>
                      </a:lnTo>
                      <a:lnTo>
                        <a:pt x="20150" y="16447"/>
                      </a:lnTo>
                      <a:lnTo>
                        <a:pt x="20192" y="16489"/>
                      </a:lnTo>
                      <a:lnTo>
                        <a:pt x="20318" y="16405"/>
                      </a:lnTo>
                      <a:lnTo>
                        <a:pt x="20422" y="16238"/>
                      </a:lnTo>
                      <a:lnTo>
                        <a:pt x="20485" y="16133"/>
                      </a:lnTo>
                      <a:lnTo>
                        <a:pt x="20422" y="16091"/>
                      </a:lnTo>
                      <a:lnTo>
                        <a:pt x="20401" y="15986"/>
                      </a:lnTo>
                      <a:lnTo>
                        <a:pt x="20464" y="15924"/>
                      </a:lnTo>
                      <a:lnTo>
                        <a:pt x="20464" y="15882"/>
                      </a:lnTo>
                      <a:lnTo>
                        <a:pt x="20359" y="15861"/>
                      </a:lnTo>
                      <a:lnTo>
                        <a:pt x="20276" y="15903"/>
                      </a:lnTo>
                      <a:lnTo>
                        <a:pt x="20255" y="15966"/>
                      </a:lnTo>
                      <a:lnTo>
                        <a:pt x="20108" y="15882"/>
                      </a:lnTo>
                      <a:lnTo>
                        <a:pt x="20046" y="15777"/>
                      </a:lnTo>
                      <a:lnTo>
                        <a:pt x="19899" y="15756"/>
                      </a:lnTo>
                      <a:lnTo>
                        <a:pt x="19857" y="15777"/>
                      </a:lnTo>
                      <a:lnTo>
                        <a:pt x="19794" y="15714"/>
                      </a:lnTo>
                      <a:lnTo>
                        <a:pt x="19794" y="15673"/>
                      </a:lnTo>
                      <a:lnTo>
                        <a:pt x="19857" y="15673"/>
                      </a:lnTo>
                      <a:lnTo>
                        <a:pt x="19899" y="15589"/>
                      </a:lnTo>
                      <a:lnTo>
                        <a:pt x="19941" y="15401"/>
                      </a:lnTo>
                      <a:lnTo>
                        <a:pt x="19962" y="15380"/>
                      </a:lnTo>
                      <a:lnTo>
                        <a:pt x="19962" y="15296"/>
                      </a:lnTo>
                      <a:lnTo>
                        <a:pt x="19836" y="15254"/>
                      </a:lnTo>
                      <a:lnTo>
                        <a:pt x="19774" y="15254"/>
                      </a:lnTo>
                      <a:lnTo>
                        <a:pt x="19669" y="15359"/>
                      </a:lnTo>
                      <a:lnTo>
                        <a:pt x="19564" y="15380"/>
                      </a:lnTo>
                      <a:lnTo>
                        <a:pt x="19460" y="15359"/>
                      </a:lnTo>
                      <a:lnTo>
                        <a:pt x="19439" y="15296"/>
                      </a:lnTo>
                      <a:lnTo>
                        <a:pt x="19418" y="15191"/>
                      </a:lnTo>
                      <a:lnTo>
                        <a:pt x="19376" y="15149"/>
                      </a:lnTo>
                      <a:lnTo>
                        <a:pt x="19376" y="15066"/>
                      </a:lnTo>
                      <a:lnTo>
                        <a:pt x="19460" y="15129"/>
                      </a:lnTo>
                      <a:lnTo>
                        <a:pt x="19481" y="15170"/>
                      </a:lnTo>
                      <a:lnTo>
                        <a:pt x="19460" y="15233"/>
                      </a:lnTo>
                      <a:lnTo>
                        <a:pt x="19481" y="15296"/>
                      </a:lnTo>
                      <a:lnTo>
                        <a:pt x="19564" y="15359"/>
                      </a:lnTo>
                      <a:lnTo>
                        <a:pt x="19648" y="15359"/>
                      </a:lnTo>
                      <a:lnTo>
                        <a:pt x="19753" y="15254"/>
                      </a:lnTo>
                      <a:lnTo>
                        <a:pt x="19836" y="15233"/>
                      </a:lnTo>
                      <a:lnTo>
                        <a:pt x="19941" y="15233"/>
                      </a:lnTo>
                      <a:lnTo>
                        <a:pt x="19983" y="15275"/>
                      </a:lnTo>
                      <a:lnTo>
                        <a:pt x="20046" y="15275"/>
                      </a:lnTo>
                      <a:lnTo>
                        <a:pt x="20066" y="15233"/>
                      </a:lnTo>
                      <a:lnTo>
                        <a:pt x="20046" y="15170"/>
                      </a:lnTo>
                      <a:lnTo>
                        <a:pt x="19836" y="14961"/>
                      </a:lnTo>
                      <a:lnTo>
                        <a:pt x="19669" y="14836"/>
                      </a:lnTo>
                      <a:lnTo>
                        <a:pt x="19522" y="14836"/>
                      </a:lnTo>
                      <a:lnTo>
                        <a:pt x="19355" y="14752"/>
                      </a:lnTo>
                      <a:lnTo>
                        <a:pt x="19271" y="14647"/>
                      </a:lnTo>
                      <a:lnTo>
                        <a:pt x="19271" y="14564"/>
                      </a:lnTo>
                      <a:lnTo>
                        <a:pt x="19271" y="14522"/>
                      </a:lnTo>
                      <a:lnTo>
                        <a:pt x="19334" y="14564"/>
                      </a:lnTo>
                      <a:lnTo>
                        <a:pt x="19376" y="14668"/>
                      </a:lnTo>
                      <a:lnTo>
                        <a:pt x="19460" y="14731"/>
                      </a:lnTo>
                      <a:lnTo>
                        <a:pt x="19585" y="14731"/>
                      </a:lnTo>
                      <a:lnTo>
                        <a:pt x="19627" y="14668"/>
                      </a:lnTo>
                      <a:lnTo>
                        <a:pt x="19627" y="14626"/>
                      </a:lnTo>
                      <a:lnTo>
                        <a:pt x="19522" y="14522"/>
                      </a:lnTo>
                      <a:lnTo>
                        <a:pt x="19481" y="14459"/>
                      </a:lnTo>
                      <a:lnTo>
                        <a:pt x="19481" y="14438"/>
                      </a:lnTo>
                      <a:lnTo>
                        <a:pt x="19522" y="14438"/>
                      </a:lnTo>
                      <a:lnTo>
                        <a:pt x="19564" y="14459"/>
                      </a:lnTo>
                      <a:lnTo>
                        <a:pt x="19690" y="14626"/>
                      </a:lnTo>
                      <a:lnTo>
                        <a:pt x="19753" y="14731"/>
                      </a:lnTo>
                      <a:lnTo>
                        <a:pt x="19753" y="14773"/>
                      </a:lnTo>
                      <a:lnTo>
                        <a:pt x="19857" y="14857"/>
                      </a:lnTo>
                      <a:lnTo>
                        <a:pt x="19962" y="14940"/>
                      </a:lnTo>
                      <a:lnTo>
                        <a:pt x="20087" y="15087"/>
                      </a:lnTo>
                      <a:lnTo>
                        <a:pt x="20171" y="15129"/>
                      </a:lnTo>
                      <a:lnTo>
                        <a:pt x="20213" y="15087"/>
                      </a:lnTo>
                      <a:lnTo>
                        <a:pt x="20276" y="15129"/>
                      </a:lnTo>
                      <a:lnTo>
                        <a:pt x="20297" y="15170"/>
                      </a:lnTo>
                      <a:lnTo>
                        <a:pt x="20213" y="15233"/>
                      </a:lnTo>
                      <a:lnTo>
                        <a:pt x="20276" y="15296"/>
                      </a:lnTo>
                      <a:lnTo>
                        <a:pt x="20318" y="15359"/>
                      </a:lnTo>
                      <a:lnTo>
                        <a:pt x="20380" y="15359"/>
                      </a:lnTo>
                      <a:lnTo>
                        <a:pt x="20422" y="15275"/>
                      </a:lnTo>
                      <a:lnTo>
                        <a:pt x="20485" y="15087"/>
                      </a:lnTo>
                      <a:lnTo>
                        <a:pt x="20506" y="15045"/>
                      </a:lnTo>
                      <a:lnTo>
                        <a:pt x="20527" y="14982"/>
                      </a:lnTo>
                      <a:lnTo>
                        <a:pt x="20506" y="14877"/>
                      </a:lnTo>
                      <a:lnTo>
                        <a:pt x="20506" y="14836"/>
                      </a:lnTo>
                      <a:lnTo>
                        <a:pt x="20506" y="14710"/>
                      </a:lnTo>
                      <a:lnTo>
                        <a:pt x="20464" y="14626"/>
                      </a:lnTo>
                      <a:lnTo>
                        <a:pt x="20464" y="14564"/>
                      </a:lnTo>
                      <a:lnTo>
                        <a:pt x="20464" y="14543"/>
                      </a:lnTo>
                      <a:lnTo>
                        <a:pt x="20506" y="14564"/>
                      </a:lnTo>
                      <a:lnTo>
                        <a:pt x="20590" y="14605"/>
                      </a:lnTo>
                      <a:lnTo>
                        <a:pt x="20610" y="14605"/>
                      </a:lnTo>
                      <a:lnTo>
                        <a:pt x="20590" y="14543"/>
                      </a:lnTo>
                      <a:lnTo>
                        <a:pt x="20506" y="14459"/>
                      </a:lnTo>
                      <a:lnTo>
                        <a:pt x="20464" y="14354"/>
                      </a:lnTo>
                      <a:lnTo>
                        <a:pt x="20401" y="14313"/>
                      </a:lnTo>
                      <a:lnTo>
                        <a:pt x="20318" y="14292"/>
                      </a:lnTo>
                      <a:lnTo>
                        <a:pt x="19962" y="14292"/>
                      </a:lnTo>
                      <a:lnTo>
                        <a:pt x="19920" y="14208"/>
                      </a:lnTo>
                      <a:lnTo>
                        <a:pt x="19836" y="14145"/>
                      </a:lnTo>
                      <a:lnTo>
                        <a:pt x="19648" y="14145"/>
                      </a:lnTo>
                      <a:lnTo>
                        <a:pt x="19564" y="14187"/>
                      </a:lnTo>
                      <a:lnTo>
                        <a:pt x="19502" y="14187"/>
                      </a:lnTo>
                      <a:lnTo>
                        <a:pt x="19460" y="14124"/>
                      </a:lnTo>
                      <a:lnTo>
                        <a:pt x="19439" y="14103"/>
                      </a:lnTo>
                      <a:lnTo>
                        <a:pt x="19460" y="14041"/>
                      </a:lnTo>
                      <a:lnTo>
                        <a:pt x="19502" y="14103"/>
                      </a:lnTo>
                      <a:lnTo>
                        <a:pt x="19543" y="14124"/>
                      </a:lnTo>
                      <a:lnTo>
                        <a:pt x="19669" y="14103"/>
                      </a:lnTo>
                      <a:lnTo>
                        <a:pt x="19836" y="14082"/>
                      </a:lnTo>
                      <a:lnTo>
                        <a:pt x="19878" y="14124"/>
                      </a:lnTo>
                      <a:lnTo>
                        <a:pt x="19941" y="14103"/>
                      </a:lnTo>
                      <a:lnTo>
                        <a:pt x="20025" y="14082"/>
                      </a:lnTo>
                      <a:lnTo>
                        <a:pt x="20087" y="14103"/>
                      </a:lnTo>
                      <a:lnTo>
                        <a:pt x="20150" y="14124"/>
                      </a:lnTo>
                      <a:lnTo>
                        <a:pt x="20192" y="14103"/>
                      </a:lnTo>
                      <a:lnTo>
                        <a:pt x="20234" y="14082"/>
                      </a:lnTo>
                      <a:lnTo>
                        <a:pt x="20234" y="14020"/>
                      </a:lnTo>
                      <a:lnTo>
                        <a:pt x="20234" y="13915"/>
                      </a:lnTo>
                      <a:lnTo>
                        <a:pt x="20234" y="13873"/>
                      </a:lnTo>
                      <a:lnTo>
                        <a:pt x="20171" y="13831"/>
                      </a:lnTo>
                      <a:lnTo>
                        <a:pt x="20129" y="13873"/>
                      </a:lnTo>
                      <a:lnTo>
                        <a:pt x="20066" y="13894"/>
                      </a:lnTo>
                      <a:lnTo>
                        <a:pt x="19983" y="13873"/>
                      </a:lnTo>
                      <a:lnTo>
                        <a:pt x="19857" y="13873"/>
                      </a:lnTo>
                      <a:lnTo>
                        <a:pt x="19815" y="13810"/>
                      </a:lnTo>
                      <a:lnTo>
                        <a:pt x="19711" y="13706"/>
                      </a:lnTo>
                      <a:lnTo>
                        <a:pt x="19606" y="13727"/>
                      </a:lnTo>
                      <a:lnTo>
                        <a:pt x="19564" y="13789"/>
                      </a:lnTo>
                      <a:lnTo>
                        <a:pt x="19543" y="13789"/>
                      </a:lnTo>
                      <a:lnTo>
                        <a:pt x="19543" y="13685"/>
                      </a:lnTo>
                      <a:lnTo>
                        <a:pt x="19543" y="13601"/>
                      </a:lnTo>
                      <a:lnTo>
                        <a:pt x="19522" y="13538"/>
                      </a:lnTo>
                      <a:lnTo>
                        <a:pt x="19313" y="13538"/>
                      </a:lnTo>
                      <a:lnTo>
                        <a:pt x="19229" y="13497"/>
                      </a:lnTo>
                      <a:lnTo>
                        <a:pt x="19250" y="13455"/>
                      </a:lnTo>
                      <a:lnTo>
                        <a:pt x="19313" y="13455"/>
                      </a:lnTo>
                      <a:lnTo>
                        <a:pt x="19418" y="13476"/>
                      </a:lnTo>
                      <a:lnTo>
                        <a:pt x="19460" y="13455"/>
                      </a:lnTo>
                      <a:lnTo>
                        <a:pt x="19460" y="13392"/>
                      </a:lnTo>
                      <a:lnTo>
                        <a:pt x="19439" y="13371"/>
                      </a:lnTo>
                      <a:lnTo>
                        <a:pt x="19481" y="13308"/>
                      </a:lnTo>
                      <a:lnTo>
                        <a:pt x="19460" y="13266"/>
                      </a:lnTo>
                      <a:lnTo>
                        <a:pt x="19439" y="13204"/>
                      </a:lnTo>
                      <a:lnTo>
                        <a:pt x="19481" y="13162"/>
                      </a:lnTo>
                      <a:lnTo>
                        <a:pt x="19460" y="13078"/>
                      </a:lnTo>
                      <a:lnTo>
                        <a:pt x="19460" y="12994"/>
                      </a:lnTo>
                      <a:lnTo>
                        <a:pt x="19522" y="12973"/>
                      </a:lnTo>
                      <a:lnTo>
                        <a:pt x="19543" y="12994"/>
                      </a:lnTo>
                      <a:lnTo>
                        <a:pt x="19543" y="13078"/>
                      </a:lnTo>
                      <a:lnTo>
                        <a:pt x="19585" y="13141"/>
                      </a:lnTo>
                      <a:lnTo>
                        <a:pt x="19648" y="13162"/>
                      </a:lnTo>
                      <a:lnTo>
                        <a:pt x="19732" y="13078"/>
                      </a:lnTo>
                      <a:lnTo>
                        <a:pt x="19857" y="12953"/>
                      </a:lnTo>
                      <a:lnTo>
                        <a:pt x="19941" y="12932"/>
                      </a:lnTo>
                      <a:lnTo>
                        <a:pt x="19941" y="12890"/>
                      </a:lnTo>
                      <a:lnTo>
                        <a:pt x="19899" y="12869"/>
                      </a:lnTo>
                      <a:lnTo>
                        <a:pt x="19794" y="12848"/>
                      </a:lnTo>
                      <a:lnTo>
                        <a:pt x="19732" y="12848"/>
                      </a:lnTo>
                      <a:lnTo>
                        <a:pt x="19690" y="12827"/>
                      </a:lnTo>
                      <a:lnTo>
                        <a:pt x="19774" y="12785"/>
                      </a:lnTo>
                      <a:lnTo>
                        <a:pt x="19878" y="12785"/>
                      </a:lnTo>
                      <a:lnTo>
                        <a:pt x="19941" y="12827"/>
                      </a:lnTo>
                      <a:lnTo>
                        <a:pt x="19983" y="12827"/>
                      </a:lnTo>
                      <a:lnTo>
                        <a:pt x="19983" y="12764"/>
                      </a:lnTo>
                      <a:lnTo>
                        <a:pt x="19962" y="12743"/>
                      </a:lnTo>
                      <a:lnTo>
                        <a:pt x="20046" y="12722"/>
                      </a:lnTo>
                      <a:lnTo>
                        <a:pt x="20150" y="12722"/>
                      </a:lnTo>
                      <a:lnTo>
                        <a:pt x="20213" y="12785"/>
                      </a:lnTo>
                      <a:lnTo>
                        <a:pt x="20276" y="12827"/>
                      </a:lnTo>
                      <a:lnTo>
                        <a:pt x="20318" y="12785"/>
                      </a:lnTo>
                      <a:lnTo>
                        <a:pt x="20380" y="12827"/>
                      </a:lnTo>
                      <a:lnTo>
                        <a:pt x="20422" y="12890"/>
                      </a:lnTo>
                      <a:lnTo>
                        <a:pt x="20401" y="12973"/>
                      </a:lnTo>
                      <a:lnTo>
                        <a:pt x="20422" y="13036"/>
                      </a:lnTo>
                      <a:lnTo>
                        <a:pt x="20506" y="13057"/>
                      </a:lnTo>
                      <a:lnTo>
                        <a:pt x="20527" y="13036"/>
                      </a:lnTo>
                      <a:lnTo>
                        <a:pt x="20590" y="13057"/>
                      </a:lnTo>
                      <a:lnTo>
                        <a:pt x="20631" y="13141"/>
                      </a:lnTo>
                      <a:lnTo>
                        <a:pt x="20778" y="13183"/>
                      </a:lnTo>
                      <a:lnTo>
                        <a:pt x="20820" y="13266"/>
                      </a:lnTo>
                      <a:lnTo>
                        <a:pt x="20841" y="13287"/>
                      </a:lnTo>
                      <a:lnTo>
                        <a:pt x="20882" y="13245"/>
                      </a:lnTo>
                      <a:lnTo>
                        <a:pt x="20903" y="13141"/>
                      </a:lnTo>
                      <a:lnTo>
                        <a:pt x="20945" y="13057"/>
                      </a:lnTo>
                      <a:lnTo>
                        <a:pt x="21008" y="12890"/>
                      </a:lnTo>
                      <a:lnTo>
                        <a:pt x="21008" y="12848"/>
                      </a:lnTo>
                      <a:lnTo>
                        <a:pt x="21029" y="12722"/>
                      </a:lnTo>
                      <a:lnTo>
                        <a:pt x="21050" y="12555"/>
                      </a:lnTo>
                      <a:lnTo>
                        <a:pt x="21092" y="12513"/>
                      </a:lnTo>
                      <a:lnTo>
                        <a:pt x="21092" y="12429"/>
                      </a:lnTo>
                      <a:lnTo>
                        <a:pt x="21050" y="12346"/>
                      </a:lnTo>
                      <a:lnTo>
                        <a:pt x="20987" y="12304"/>
                      </a:lnTo>
                      <a:lnTo>
                        <a:pt x="20924" y="12241"/>
                      </a:lnTo>
                      <a:lnTo>
                        <a:pt x="20882" y="12241"/>
                      </a:lnTo>
                      <a:lnTo>
                        <a:pt x="20841" y="12199"/>
                      </a:lnTo>
                      <a:lnTo>
                        <a:pt x="20841" y="12136"/>
                      </a:lnTo>
                      <a:lnTo>
                        <a:pt x="20757" y="12136"/>
                      </a:lnTo>
                      <a:lnTo>
                        <a:pt x="20694" y="12220"/>
                      </a:lnTo>
                      <a:lnTo>
                        <a:pt x="20590" y="12325"/>
                      </a:lnTo>
                      <a:lnTo>
                        <a:pt x="20506" y="12346"/>
                      </a:lnTo>
                      <a:lnTo>
                        <a:pt x="20464" y="12304"/>
                      </a:lnTo>
                      <a:lnTo>
                        <a:pt x="20485" y="12241"/>
                      </a:lnTo>
                      <a:lnTo>
                        <a:pt x="20485" y="12157"/>
                      </a:lnTo>
                      <a:lnTo>
                        <a:pt x="20485" y="12136"/>
                      </a:lnTo>
                      <a:lnTo>
                        <a:pt x="20380" y="12116"/>
                      </a:lnTo>
                      <a:lnTo>
                        <a:pt x="20297" y="12116"/>
                      </a:lnTo>
                      <a:lnTo>
                        <a:pt x="20276" y="12053"/>
                      </a:lnTo>
                      <a:lnTo>
                        <a:pt x="20338" y="12032"/>
                      </a:lnTo>
                      <a:lnTo>
                        <a:pt x="20338" y="12011"/>
                      </a:lnTo>
                      <a:lnTo>
                        <a:pt x="20255" y="11948"/>
                      </a:lnTo>
                      <a:lnTo>
                        <a:pt x="20213" y="11906"/>
                      </a:lnTo>
                      <a:lnTo>
                        <a:pt x="20255" y="11885"/>
                      </a:lnTo>
                      <a:lnTo>
                        <a:pt x="20276" y="11906"/>
                      </a:lnTo>
                      <a:lnTo>
                        <a:pt x="20359" y="11927"/>
                      </a:lnTo>
                      <a:lnTo>
                        <a:pt x="20359" y="11885"/>
                      </a:lnTo>
                      <a:lnTo>
                        <a:pt x="20297" y="11802"/>
                      </a:lnTo>
                      <a:lnTo>
                        <a:pt x="20276" y="11718"/>
                      </a:lnTo>
                      <a:lnTo>
                        <a:pt x="20297" y="11676"/>
                      </a:lnTo>
                      <a:lnTo>
                        <a:pt x="20359" y="11634"/>
                      </a:lnTo>
                      <a:lnTo>
                        <a:pt x="20380" y="11676"/>
                      </a:lnTo>
                      <a:lnTo>
                        <a:pt x="20443" y="11697"/>
                      </a:lnTo>
                      <a:lnTo>
                        <a:pt x="20464" y="11739"/>
                      </a:lnTo>
                      <a:lnTo>
                        <a:pt x="20590" y="11885"/>
                      </a:lnTo>
                      <a:lnTo>
                        <a:pt x="20673" y="11927"/>
                      </a:lnTo>
                      <a:lnTo>
                        <a:pt x="20757" y="11906"/>
                      </a:lnTo>
                      <a:lnTo>
                        <a:pt x="20799" y="11844"/>
                      </a:lnTo>
                      <a:lnTo>
                        <a:pt x="20757" y="11718"/>
                      </a:lnTo>
                      <a:lnTo>
                        <a:pt x="20652" y="11613"/>
                      </a:lnTo>
                      <a:lnTo>
                        <a:pt x="20569" y="11572"/>
                      </a:lnTo>
                      <a:lnTo>
                        <a:pt x="20464" y="11530"/>
                      </a:lnTo>
                      <a:lnTo>
                        <a:pt x="20443" y="11404"/>
                      </a:lnTo>
                      <a:lnTo>
                        <a:pt x="20380" y="11320"/>
                      </a:lnTo>
                      <a:lnTo>
                        <a:pt x="20338" y="11258"/>
                      </a:lnTo>
                      <a:lnTo>
                        <a:pt x="20255" y="11216"/>
                      </a:lnTo>
                      <a:lnTo>
                        <a:pt x="20171" y="11174"/>
                      </a:lnTo>
                      <a:lnTo>
                        <a:pt x="20171" y="11111"/>
                      </a:lnTo>
                      <a:lnTo>
                        <a:pt x="20234" y="11069"/>
                      </a:lnTo>
                      <a:lnTo>
                        <a:pt x="20234" y="11007"/>
                      </a:lnTo>
                      <a:lnTo>
                        <a:pt x="20192" y="10986"/>
                      </a:lnTo>
                      <a:lnTo>
                        <a:pt x="20192" y="10944"/>
                      </a:lnTo>
                      <a:lnTo>
                        <a:pt x="20255" y="10881"/>
                      </a:lnTo>
                      <a:lnTo>
                        <a:pt x="20297" y="10881"/>
                      </a:lnTo>
                      <a:lnTo>
                        <a:pt x="20359" y="10860"/>
                      </a:lnTo>
                      <a:lnTo>
                        <a:pt x="20443" y="10881"/>
                      </a:lnTo>
                      <a:lnTo>
                        <a:pt x="20485" y="10944"/>
                      </a:lnTo>
                      <a:lnTo>
                        <a:pt x="20401" y="10986"/>
                      </a:lnTo>
                      <a:lnTo>
                        <a:pt x="20464" y="10986"/>
                      </a:lnTo>
                      <a:lnTo>
                        <a:pt x="20548" y="11048"/>
                      </a:lnTo>
                      <a:lnTo>
                        <a:pt x="20548" y="11090"/>
                      </a:lnTo>
                      <a:lnTo>
                        <a:pt x="20569" y="11174"/>
                      </a:lnTo>
                      <a:lnTo>
                        <a:pt x="20652" y="11195"/>
                      </a:lnTo>
                      <a:lnTo>
                        <a:pt x="20757" y="11111"/>
                      </a:lnTo>
                      <a:lnTo>
                        <a:pt x="20799" y="10986"/>
                      </a:lnTo>
                      <a:lnTo>
                        <a:pt x="20820" y="10860"/>
                      </a:lnTo>
                      <a:lnTo>
                        <a:pt x="20882" y="10776"/>
                      </a:lnTo>
                      <a:lnTo>
                        <a:pt x="20903" y="10735"/>
                      </a:lnTo>
                      <a:lnTo>
                        <a:pt x="20882" y="10588"/>
                      </a:lnTo>
                      <a:lnTo>
                        <a:pt x="20966" y="10525"/>
                      </a:lnTo>
                      <a:lnTo>
                        <a:pt x="21029" y="10463"/>
                      </a:lnTo>
                      <a:lnTo>
                        <a:pt x="21071" y="10316"/>
                      </a:lnTo>
                      <a:lnTo>
                        <a:pt x="21029" y="10212"/>
                      </a:lnTo>
                      <a:lnTo>
                        <a:pt x="20987" y="10128"/>
                      </a:lnTo>
                      <a:lnTo>
                        <a:pt x="21029" y="9919"/>
                      </a:lnTo>
                      <a:lnTo>
                        <a:pt x="21092" y="9751"/>
                      </a:lnTo>
                      <a:lnTo>
                        <a:pt x="21092" y="9605"/>
                      </a:lnTo>
                      <a:lnTo>
                        <a:pt x="21175" y="9521"/>
                      </a:lnTo>
                      <a:lnTo>
                        <a:pt x="21175" y="9437"/>
                      </a:lnTo>
                      <a:lnTo>
                        <a:pt x="21196" y="9312"/>
                      </a:lnTo>
                      <a:lnTo>
                        <a:pt x="21196" y="9165"/>
                      </a:lnTo>
                      <a:lnTo>
                        <a:pt x="21280" y="9082"/>
                      </a:lnTo>
                      <a:lnTo>
                        <a:pt x="21343" y="8956"/>
                      </a:lnTo>
                      <a:lnTo>
                        <a:pt x="21531" y="8684"/>
                      </a:lnTo>
                      <a:lnTo>
                        <a:pt x="21615" y="8538"/>
                      </a:lnTo>
                      <a:lnTo>
                        <a:pt x="21761" y="8391"/>
                      </a:lnTo>
                      <a:lnTo>
                        <a:pt x="21824" y="8287"/>
                      </a:lnTo>
                      <a:lnTo>
                        <a:pt x="21908" y="8224"/>
                      </a:lnTo>
                      <a:lnTo>
                        <a:pt x="21950" y="8077"/>
                      </a:lnTo>
                      <a:lnTo>
                        <a:pt x="22075" y="7973"/>
                      </a:lnTo>
                      <a:lnTo>
                        <a:pt x="22117" y="7952"/>
                      </a:lnTo>
                      <a:lnTo>
                        <a:pt x="22075" y="7910"/>
                      </a:lnTo>
                      <a:lnTo>
                        <a:pt x="22012" y="7847"/>
                      </a:lnTo>
                      <a:lnTo>
                        <a:pt x="21908" y="7826"/>
                      </a:lnTo>
                      <a:lnTo>
                        <a:pt x="21845" y="7763"/>
                      </a:lnTo>
                      <a:lnTo>
                        <a:pt x="21803" y="7722"/>
                      </a:lnTo>
                      <a:lnTo>
                        <a:pt x="21719" y="7743"/>
                      </a:lnTo>
                      <a:lnTo>
                        <a:pt x="21552" y="7805"/>
                      </a:lnTo>
                      <a:lnTo>
                        <a:pt x="21406" y="7847"/>
                      </a:lnTo>
                      <a:lnTo>
                        <a:pt x="21280" y="7910"/>
                      </a:lnTo>
                      <a:lnTo>
                        <a:pt x="21196" y="8015"/>
                      </a:lnTo>
                      <a:lnTo>
                        <a:pt x="21092" y="8056"/>
                      </a:lnTo>
                      <a:lnTo>
                        <a:pt x="21071" y="8119"/>
                      </a:lnTo>
                      <a:lnTo>
                        <a:pt x="21008" y="8140"/>
                      </a:lnTo>
                      <a:lnTo>
                        <a:pt x="20903" y="8077"/>
                      </a:lnTo>
                      <a:lnTo>
                        <a:pt x="20862" y="8035"/>
                      </a:lnTo>
                      <a:lnTo>
                        <a:pt x="20862" y="7973"/>
                      </a:lnTo>
                      <a:lnTo>
                        <a:pt x="20924" y="7973"/>
                      </a:lnTo>
                      <a:lnTo>
                        <a:pt x="20987" y="7952"/>
                      </a:lnTo>
                      <a:lnTo>
                        <a:pt x="20987" y="7847"/>
                      </a:lnTo>
                      <a:lnTo>
                        <a:pt x="20966" y="7805"/>
                      </a:lnTo>
                      <a:lnTo>
                        <a:pt x="20882" y="7805"/>
                      </a:lnTo>
                      <a:lnTo>
                        <a:pt x="20820" y="7763"/>
                      </a:lnTo>
                      <a:lnTo>
                        <a:pt x="20903" y="7743"/>
                      </a:lnTo>
                      <a:lnTo>
                        <a:pt x="20966" y="7701"/>
                      </a:lnTo>
                      <a:lnTo>
                        <a:pt x="21071" y="7617"/>
                      </a:lnTo>
                      <a:lnTo>
                        <a:pt x="21134" y="7491"/>
                      </a:lnTo>
                      <a:lnTo>
                        <a:pt x="21238" y="7408"/>
                      </a:lnTo>
                      <a:lnTo>
                        <a:pt x="21322" y="7408"/>
                      </a:lnTo>
                      <a:lnTo>
                        <a:pt x="21447" y="7429"/>
                      </a:lnTo>
                      <a:lnTo>
                        <a:pt x="21698" y="7617"/>
                      </a:lnTo>
                      <a:lnTo>
                        <a:pt x="21761" y="7659"/>
                      </a:lnTo>
                      <a:lnTo>
                        <a:pt x="21970" y="7659"/>
                      </a:lnTo>
                      <a:lnTo>
                        <a:pt x="22075" y="7638"/>
                      </a:lnTo>
                      <a:lnTo>
                        <a:pt x="22180" y="7659"/>
                      </a:lnTo>
                      <a:lnTo>
                        <a:pt x="22389" y="7617"/>
                      </a:lnTo>
                      <a:lnTo>
                        <a:pt x="22494" y="7554"/>
                      </a:lnTo>
                      <a:lnTo>
                        <a:pt x="22494" y="7491"/>
                      </a:lnTo>
                      <a:lnTo>
                        <a:pt x="22473" y="7429"/>
                      </a:lnTo>
                      <a:lnTo>
                        <a:pt x="22515" y="7429"/>
                      </a:lnTo>
                      <a:lnTo>
                        <a:pt x="22598" y="7408"/>
                      </a:lnTo>
                      <a:lnTo>
                        <a:pt x="22682" y="7324"/>
                      </a:lnTo>
                      <a:lnTo>
                        <a:pt x="22682" y="7240"/>
                      </a:lnTo>
                      <a:lnTo>
                        <a:pt x="22640" y="7178"/>
                      </a:lnTo>
                      <a:lnTo>
                        <a:pt x="22535" y="7136"/>
                      </a:lnTo>
                      <a:lnTo>
                        <a:pt x="22473" y="7094"/>
                      </a:lnTo>
                      <a:lnTo>
                        <a:pt x="22431" y="7073"/>
                      </a:lnTo>
                      <a:lnTo>
                        <a:pt x="22347" y="7073"/>
                      </a:lnTo>
                      <a:lnTo>
                        <a:pt x="22263" y="7136"/>
                      </a:lnTo>
                      <a:lnTo>
                        <a:pt x="22222" y="7136"/>
                      </a:lnTo>
                      <a:lnTo>
                        <a:pt x="22138" y="7073"/>
                      </a:lnTo>
                      <a:lnTo>
                        <a:pt x="21908" y="7073"/>
                      </a:lnTo>
                      <a:lnTo>
                        <a:pt x="21761" y="7031"/>
                      </a:lnTo>
                      <a:lnTo>
                        <a:pt x="21657" y="6989"/>
                      </a:lnTo>
                      <a:lnTo>
                        <a:pt x="21594" y="6989"/>
                      </a:lnTo>
                      <a:lnTo>
                        <a:pt x="21510" y="7010"/>
                      </a:lnTo>
                      <a:lnTo>
                        <a:pt x="21196" y="7010"/>
                      </a:lnTo>
                      <a:lnTo>
                        <a:pt x="21092" y="6968"/>
                      </a:lnTo>
                      <a:lnTo>
                        <a:pt x="21196" y="6968"/>
                      </a:lnTo>
                      <a:lnTo>
                        <a:pt x="21301" y="6989"/>
                      </a:lnTo>
                      <a:lnTo>
                        <a:pt x="21406" y="6927"/>
                      </a:lnTo>
                      <a:lnTo>
                        <a:pt x="21531" y="6906"/>
                      </a:lnTo>
                      <a:lnTo>
                        <a:pt x="21636" y="6927"/>
                      </a:lnTo>
                      <a:lnTo>
                        <a:pt x="21740" y="6968"/>
                      </a:lnTo>
                      <a:lnTo>
                        <a:pt x="21782" y="6927"/>
                      </a:lnTo>
                      <a:lnTo>
                        <a:pt x="21845" y="6885"/>
                      </a:lnTo>
                      <a:lnTo>
                        <a:pt x="21950" y="6885"/>
                      </a:lnTo>
                      <a:lnTo>
                        <a:pt x="21991" y="6822"/>
                      </a:lnTo>
                      <a:lnTo>
                        <a:pt x="22054" y="6801"/>
                      </a:lnTo>
                      <a:lnTo>
                        <a:pt x="22138" y="6822"/>
                      </a:lnTo>
                      <a:lnTo>
                        <a:pt x="22180" y="6822"/>
                      </a:lnTo>
                      <a:lnTo>
                        <a:pt x="22201" y="6780"/>
                      </a:lnTo>
                      <a:lnTo>
                        <a:pt x="22242" y="6759"/>
                      </a:lnTo>
                      <a:lnTo>
                        <a:pt x="22284" y="6759"/>
                      </a:lnTo>
                      <a:lnTo>
                        <a:pt x="22305" y="6780"/>
                      </a:lnTo>
                      <a:lnTo>
                        <a:pt x="22368" y="6801"/>
                      </a:lnTo>
                      <a:lnTo>
                        <a:pt x="22410" y="6822"/>
                      </a:lnTo>
                      <a:lnTo>
                        <a:pt x="22515" y="6822"/>
                      </a:lnTo>
                      <a:lnTo>
                        <a:pt x="22619" y="6864"/>
                      </a:lnTo>
                      <a:lnTo>
                        <a:pt x="22703" y="6906"/>
                      </a:lnTo>
                      <a:lnTo>
                        <a:pt x="22891" y="6906"/>
                      </a:lnTo>
                      <a:lnTo>
                        <a:pt x="22996" y="6822"/>
                      </a:lnTo>
                      <a:lnTo>
                        <a:pt x="23184" y="6759"/>
                      </a:lnTo>
                      <a:lnTo>
                        <a:pt x="23331" y="6759"/>
                      </a:lnTo>
                      <a:lnTo>
                        <a:pt x="23351" y="6675"/>
                      </a:lnTo>
                      <a:lnTo>
                        <a:pt x="23351" y="6592"/>
                      </a:lnTo>
                      <a:lnTo>
                        <a:pt x="23310" y="6571"/>
                      </a:lnTo>
                      <a:lnTo>
                        <a:pt x="23247" y="6487"/>
                      </a:lnTo>
                      <a:lnTo>
                        <a:pt x="23247" y="6445"/>
                      </a:lnTo>
                      <a:lnTo>
                        <a:pt x="23226" y="6403"/>
                      </a:lnTo>
                      <a:lnTo>
                        <a:pt x="23226" y="6362"/>
                      </a:lnTo>
                      <a:lnTo>
                        <a:pt x="23289" y="6257"/>
                      </a:lnTo>
                      <a:lnTo>
                        <a:pt x="23351" y="6194"/>
                      </a:lnTo>
                      <a:lnTo>
                        <a:pt x="23414" y="6194"/>
                      </a:lnTo>
                      <a:lnTo>
                        <a:pt x="23561" y="6299"/>
                      </a:lnTo>
                      <a:lnTo>
                        <a:pt x="23644" y="6341"/>
                      </a:lnTo>
                      <a:lnTo>
                        <a:pt x="23707" y="6299"/>
                      </a:lnTo>
                      <a:lnTo>
                        <a:pt x="23749" y="6236"/>
                      </a:lnTo>
                      <a:lnTo>
                        <a:pt x="23854" y="6069"/>
                      </a:lnTo>
                      <a:lnTo>
                        <a:pt x="23958" y="5985"/>
                      </a:lnTo>
                      <a:lnTo>
                        <a:pt x="24042" y="5964"/>
                      </a:lnTo>
                      <a:lnTo>
                        <a:pt x="24063" y="5922"/>
                      </a:lnTo>
                      <a:lnTo>
                        <a:pt x="24167" y="5838"/>
                      </a:lnTo>
                      <a:lnTo>
                        <a:pt x="24272" y="5776"/>
                      </a:lnTo>
                      <a:lnTo>
                        <a:pt x="24335" y="5713"/>
                      </a:lnTo>
                      <a:lnTo>
                        <a:pt x="24335" y="5566"/>
                      </a:lnTo>
                      <a:lnTo>
                        <a:pt x="24272" y="5420"/>
                      </a:lnTo>
                      <a:lnTo>
                        <a:pt x="24188" y="5336"/>
                      </a:lnTo>
                      <a:lnTo>
                        <a:pt x="24167" y="5253"/>
                      </a:lnTo>
                      <a:lnTo>
                        <a:pt x="24021" y="5127"/>
                      </a:lnTo>
                      <a:lnTo>
                        <a:pt x="24021" y="5085"/>
                      </a:lnTo>
                      <a:lnTo>
                        <a:pt x="23958" y="5002"/>
                      </a:lnTo>
                      <a:lnTo>
                        <a:pt x="23854" y="4939"/>
                      </a:lnTo>
                      <a:lnTo>
                        <a:pt x="23812" y="4939"/>
                      </a:lnTo>
                      <a:lnTo>
                        <a:pt x="23728" y="4876"/>
                      </a:lnTo>
                      <a:lnTo>
                        <a:pt x="23623" y="4813"/>
                      </a:lnTo>
                      <a:lnTo>
                        <a:pt x="23498" y="4813"/>
                      </a:lnTo>
                      <a:lnTo>
                        <a:pt x="23331" y="4771"/>
                      </a:lnTo>
                      <a:lnTo>
                        <a:pt x="23184" y="4688"/>
                      </a:lnTo>
                      <a:lnTo>
                        <a:pt x="23038" y="4667"/>
                      </a:lnTo>
                      <a:lnTo>
                        <a:pt x="22975" y="4688"/>
                      </a:lnTo>
                      <a:lnTo>
                        <a:pt x="22828" y="4688"/>
                      </a:lnTo>
                      <a:lnTo>
                        <a:pt x="22682" y="4730"/>
                      </a:lnTo>
                      <a:lnTo>
                        <a:pt x="22619" y="4792"/>
                      </a:lnTo>
                      <a:lnTo>
                        <a:pt x="22515" y="4834"/>
                      </a:lnTo>
                      <a:lnTo>
                        <a:pt x="22410" y="4792"/>
                      </a:lnTo>
                      <a:lnTo>
                        <a:pt x="22389" y="4730"/>
                      </a:lnTo>
                      <a:lnTo>
                        <a:pt x="22347" y="4771"/>
                      </a:lnTo>
                      <a:lnTo>
                        <a:pt x="22305" y="4834"/>
                      </a:lnTo>
                      <a:lnTo>
                        <a:pt x="22347" y="4918"/>
                      </a:lnTo>
                      <a:lnTo>
                        <a:pt x="22347" y="5022"/>
                      </a:lnTo>
                      <a:lnTo>
                        <a:pt x="22284" y="5106"/>
                      </a:lnTo>
                      <a:lnTo>
                        <a:pt x="22242" y="5106"/>
                      </a:lnTo>
                      <a:lnTo>
                        <a:pt x="22242" y="5148"/>
                      </a:lnTo>
                      <a:lnTo>
                        <a:pt x="22263" y="5211"/>
                      </a:lnTo>
                      <a:lnTo>
                        <a:pt x="22242" y="5294"/>
                      </a:lnTo>
                      <a:lnTo>
                        <a:pt x="22138" y="5336"/>
                      </a:lnTo>
                      <a:lnTo>
                        <a:pt x="22033" y="5336"/>
                      </a:lnTo>
                      <a:lnTo>
                        <a:pt x="21970" y="5253"/>
                      </a:lnTo>
                      <a:lnTo>
                        <a:pt x="21970" y="5190"/>
                      </a:lnTo>
                      <a:lnTo>
                        <a:pt x="21929" y="5148"/>
                      </a:lnTo>
                      <a:lnTo>
                        <a:pt x="21866" y="5211"/>
                      </a:lnTo>
                      <a:lnTo>
                        <a:pt x="21866" y="5315"/>
                      </a:lnTo>
                      <a:lnTo>
                        <a:pt x="21887" y="5336"/>
                      </a:lnTo>
                      <a:lnTo>
                        <a:pt x="21845" y="5420"/>
                      </a:lnTo>
                      <a:lnTo>
                        <a:pt x="21824" y="5525"/>
                      </a:lnTo>
                      <a:lnTo>
                        <a:pt x="21782" y="5566"/>
                      </a:lnTo>
                      <a:lnTo>
                        <a:pt x="21782" y="5504"/>
                      </a:lnTo>
                      <a:lnTo>
                        <a:pt x="21824" y="5441"/>
                      </a:lnTo>
                      <a:lnTo>
                        <a:pt x="21782" y="5315"/>
                      </a:lnTo>
                      <a:lnTo>
                        <a:pt x="21740" y="5232"/>
                      </a:lnTo>
                      <a:lnTo>
                        <a:pt x="21761" y="5148"/>
                      </a:lnTo>
                      <a:lnTo>
                        <a:pt x="21761" y="5064"/>
                      </a:lnTo>
                      <a:lnTo>
                        <a:pt x="21719" y="5002"/>
                      </a:lnTo>
                      <a:lnTo>
                        <a:pt x="21719" y="4918"/>
                      </a:lnTo>
                      <a:lnTo>
                        <a:pt x="21657" y="4939"/>
                      </a:lnTo>
                      <a:lnTo>
                        <a:pt x="21636" y="5002"/>
                      </a:lnTo>
                      <a:lnTo>
                        <a:pt x="21552" y="5064"/>
                      </a:lnTo>
                      <a:lnTo>
                        <a:pt x="21552" y="5148"/>
                      </a:lnTo>
                      <a:lnTo>
                        <a:pt x="21531" y="5253"/>
                      </a:lnTo>
                      <a:lnTo>
                        <a:pt x="21364" y="5420"/>
                      </a:lnTo>
                      <a:lnTo>
                        <a:pt x="21301" y="5483"/>
                      </a:lnTo>
                      <a:lnTo>
                        <a:pt x="21217" y="5483"/>
                      </a:lnTo>
                      <a:lnTo>
                        <a:pt x="21154" y="5546"/>
                      </a:lnTo>
                      <a:lnTo>
                        <a:pt x="21050" y="5629"/>
                      </a:lnTo>
                      <a:lnTo>
                        <a:pt x="20945" y="5629"/>
                      </a:lnTo>
                      <a:lnTo>
                        <a:pt x="20841" y="5734"/>
                      </a:lnTo>
                      <a:lnTo>
                        <a:pt x="20694" y="5818"/>
                      </a:lnTo>
                      <a:lnTo>
                        <a:pt x="20422" y="5818"/>
                      </a:lnTo>
                      <a:lnTo>
                        <a:pt x="20422" y="5859"/>
                      </a:lnTo>
                      <a:lnTo>
                        <a:pt x="20359" y="5901"/>
                      </a:lnTo>
                      <a:lnTo>
                        <a:pt x="20255" y="5901"/>
                      </a:lnTo>
                      <a:lnTo>
                        <a:pt x="20171" y="5880"/>
                      </a:lnTo>
                      <a:lnTo>
                        <a:pt x="20087" y="5943"/>
                      </a:lnTo>
                      <a:lnTo>
                        <a:pt x="19711" y="6131"/>
                      </a:lnTo>
                      <a:lnTo>
                        <a:pt x="19522" y="6278"/>
                      </a:lnTo>
                      <a:lnTo>
                        <a:pt x="19502" y="6382"/>
                      </a:lnTo>
                      <a:lnTo>
                        <a:pt x="19439" y="6403"/>
                      </a:lnTo>
                      <a:lnTo>
                        <a:pt x="19229" y="6571"/>
                      </a:lnTo>
                      <a:lnTo>
                        <a:pt x="19125" y="6675"/>
                      </a:lnTo>
                      <a:lnTo>
                        <a:pt x="19104" y="6613"/>
                      </a:lnTo>
                      <a:lnTo>
                        <a:pt x="19083" y="6613"/>
                      </a:lnTo>
                      <a:lnTo>
                        <a:pt x="18978" y="6696"/>
                      </a:lnTo>
                      <a:lnTo>
                        <a:pt x="18895" y="6822"/>
                      </a:lnTo>
                      <a:lnTo>
                        <a:pt x="18790" y="6968"/>
                      </a:lnTo>
                      <a:lnTo>
                        <a:pt x="18769" y="7031"/>
                      </a:lnTo>
                      <a:lnTo>
                        <a:pt x="18727" y="7094"/>
                      </a:lnTo>
                      <a:lnTo>
                        <a:pt x="18706" y="7031"/>
                      </a:lnTo>
                      <a:lnTo>
                        <a:pt x="18748" y="6906"/>
                      </a:lnTo>
                      <a:lnTo>
                        <a:pt x="18748" y="6801"/>
                      </a:lnTo>
                      <a:lnTo>
                        <a:pt x="18748" y="6696"/>
                      </a:lnTo>
                      <a:lnTo>
                        <a:pt x="18853" y="6696"/>
                      </a:lnTo>
                      <a:lnTo>
                        <a:pt x="18895" y="6654"/>
                      </a:lnTo>
                      <a:lnTo>
                        <a:pt x="19020" y="6550"/>
                      </a:lnTo>
                      <a:lnTo>
                        <a:pt x="19104" y="6508"/>
                      </a:lnTo>
                      <a:lnTo>
                        <a:pt x="19209" y="6403"/>
                      </a:lnTo>
                      <a:lnTo>
                        <a:pt x="19355" y="6278"/>
                      </a:lnTo>
                      <a:lnTo>
                        <a:pt x="19418" y="6194"/>
                      </a:lnTo>
                      <a:lnTo>
                        <a:pt x="19522" y="6152"/>
                      </a:lnTo>
                      <a:lnTo>
                        <a:pt x="19627" y="5985"/>
                      </a:lnTo>
                      <a:lnTo>
                        <a:pt x="19669" y="5922"/>
                      </a:lnTo>
                      <a:lnTo>
                        <a:pt x="19648" y="5838"/>
                      </a:lnTo>
                      <a:lnTo>
                        <a:pt x="19669" y="5776"/>
                      </a:lnTo>
                      <a:lnTo>
                        <a:pt x="19690" y="5818"/>
                      </a:lnTo>
                      <a:lnTo>
                        <a:pt x="19753" y="5838"/>
                      </a:lnTo>
                      <a:lnTo>
                        <a:pt x="19836" y="5755"/>
                      </a:lnTo>
                      <a:lnTo>
                        <a:pt x="19941" y="5713"/>
                      </a:lnTo>
                      <a:lnTo>
                        <a:pt x="19941" y="5629"/>
                      </a:lnTo>
                      <a:lnTo>
                        <a:pt x="20004" y="5504"/>
                      </a:lnTo>
                      <a:lnTo>
                        <a:pt x="20066" y="5462"/>
                      </a:lnTo>
                      <a:lnTo>
                        <a:pt x="20150" y="5504"/>
                      </a:lnTo>
                      <a:lnTo>
                        <a:pt x="20213" y="5420"/>
                      </a:lnTo>
                      <a:lnTo>
                        <a:pt x="20297" y="5399"/>
                      </a:lnTo>
                      <a:lnTo>
                        <a:pt x="20318" y="5420"/>
                      </a:lnTo>
                      <a:lnTo>
                        <a:pt x="20401" y="5420"/>
                      </a:lnTo>
                      <a:lnTo>
                        <a:pt x="20715" y="5127"/>
                      </a:lnTo>
                      <a:lnTo>
                        <a:pt x="20778" y="5022"/>
                      </a:lnTo>
                      <a:lnTo>
                        <a:pt x="20799" y="4897"/>
                      </a:lnTo>
                      <a:lnTo>
                        <a:pt x="20882" y="4709"/>
                      </a:lnTo>
                      <a:lnTo>
                        <a:pt x="20987" y="4583"/>
                      </a:lnTo>
                      <a:lnTo>
                        <a:pt x="20987" y="4458"/>
                      </a:lnTo>
                      <a:lnTo>
                        <a:pt x="20987" y="4269"/>
                      </a:lnTo>
                      <a:lnTo>
                        <a:pt x="20945" y="4165"/>
                      </a:lnTo>
                      <a:lnTo>
                        <a:pt x="20882" y="4144"/>
                      </a:lnTo>
                      <a:lnTo>
                        <a:pt x="20736" y="4165"/>
                      </a:lnTo>
                      <a:lnTo>
                        <a:pt x="20590" y="4165"/>
                      </a:lnTo>
                      <a:lnTo>
                        <a:pt x="20464" y="4102"/>
                      </a:lnTo>
                      <a:lnTo>
                        <a:pt x="20318" y="4102"/>
                      </a:lnTo>
                      <a:lnTo>
                        <a:pt x="20255" y="4165"/>
                      </a:lnTo>
                      <a:lnTo>
                        <a:pt x="20213" y="4248"/>
                      </a:lnTo>
                      <a:lnTo>
                        <a:pt x="20255" y="4290"/>
                      </a:lnTo>
                      <a:lnTo>
                        <a:pt x="20213" y="4353"/>
                      </a:lnTo>
                      <a:lnTo>
                        <a:pt x="20213" y="4499"/>
                      </a:lnTo>
                      <a:lnTo>
                        <a:pt x="20171" y="4646"/>
                      </a:lnTo>
                      <a:lnTo>
                        <a:pt x="20066" y="4792"/>
                      </a:lnTo>
                      <a:lnTo>
                        <a:pt x="20004" y="4730"/>
                      </a:lnTo>
                      <a:lnTo>
                        <a:pt x="19941" y="4709"/>
                      </a:lnTo>
                      <a:lnTo>
                        <a:pt x="19899" y="4709"/>
                      </a:lnTo>
                      <a:lnTo>
                        <a:pt x="19857" y="4771"/>
                      </a:lnTo>
                      <a:lnTo>
                        <a:pt x="19794" y="4792"/>
                      </a:lnTo>
                      <a:lnTo>
                        <a:pt x="19732" y="4730"/>
                      </a:lnTo>
                      <a:lnTo>
                        <a:pt x="19669" y="4730"/>
                      </a:lnTo>
                      <a:cubicBezTo>
                        <a:pt x="19669" y="4730"/>
                        <a:pt x="19481" y="4688"/>
                        <a:pt x="19481" y="4646"/>
                      </a:cubicBezTo>
                      <a:lnTo>
                        <a:pt x="19271" y="4646"/>
                      </a:lnTo>
                      <a:lnTo>
                        <a:pt x="19167" y="4709"/>
                      </a:lnTo>
                      <a:lnTo>
                        <a:pt x="19020" y="4730"/>
                      </a:lnTo>
                      <a:lnTo>
                        <a:pt x="18895" y="4792"/>
                      </a:lnTo>
                      <a:lnTo>
                        <a:pt x="18832" y="4750"/>
                      </a:lnTo>
                      <a:lnTo>
                        <a:pt x="18832" y="4709"/>
                      </a:lnTo>
                      <a:lnTo>
                        <a:pt x="18853" y="4625"/>
                      </a:lnTo>
                      <a:lnTo>
                        <a:pt x="18853" y="4541"/>
                      </a:lnTo>
                      <a:lnTo>
                        <a:pt x="18895" y="4478"/>
                      </a:lnTo>
                      <a:lnTo>
                        <a:pt x="18916" y="4478"/>
                      </a:lnTo>
                      <a:lnTo>
                        <a:pt x="18957" y="4499"/>
                      </a:lnTo>
                      <a:lnTo>
                        <a:pt x="19020" y="4499"/>
                      </a:lnTo>
                      <a:lnTo>
                        <a:pt x="19146" y="4437"/>
                      </a:lnTo>
                      <a:lnTo>
                        <a:pt x="19439" y="4416"/>
                      </a:lnTo>
                      <a:lnTo>
                        <a:pt x="19481" y="4395"/>
                      </a:lnTo>
                      <a:lnTo>
                        <a:pt x="19543" y="4290"/>
                      </a:lnTo>
                      <a:lnTo>
                        <a:pt x="19564" y="4206"/>
                      </a:lnTo>
                      <a:lnTo>
                        <a:pt x="19648" y="4165"/>
                      </a:lnTo>
                      <a:lnTo>
                        <a:pt x="19669" y="4102"/>
                      </a:lnTo>
                      <a:lnTo>
                        <a:pt x="19627" y="4060"/>
                      </a:lnTo>
                      <a:lnTo>
                        <a:pt x="19627" y="3997"/>
                      </a:lnTo>
                      <a:lnTo>
                        <a:pt x="19313" y="3997"/>
                      </a:lnTo>
                      <a:lnTo>
                        <a:pt x="19125" y="3955"/>
                      </a:lnTo>
                      <a:lnTo>
                        <a:pt x="19020" y="3893"/>
                      </a:lnTo>
                      <a:lnTo>
                        <a:pt x="18937" y="3872"/>
                      </a:lnTo>
                      <a:lnTo>
                        <a:pt x="18685" y="3893"/>
                      </a:lnTo>
                      <a:lnTo>
                        <a:pt x="18560" y="3872"/>
                      </a:lnTo>
                      <a:lnTo>
                        <a:pt x="18455" y="3830"/>
                      </a:lnTo>
                      <a:lnTo>
                        <a:pt x="18288" y="3830"/>
                      </a:lnTo>
                      <a:lnTo>
                        <a:pt x="18162" y="3851"/>
                      </a:lnTo>
                      <a:lnTo>
                        <a:pt x="18100" y="3830"/>
                      </a:lnTo>
                      <a:lnTo>
                        <a:pt x="17995" y="3788"/>
                      </a:lnTo>
                      <a:lnTo>
                        <a:pt x="17932" y="3788"/>
                      </a:lnTo>
                      <a:lnTo>
                        <a:pt x="17849" y="3893"/>
                      </a:lnTo>
                      <a:lnTo>
                        <a:pt x="17849" y="3976"/>
                      </a:lnTo>
                      <a:lnTo>
                        <a:pt x="17765" y="4039"/>
                      </a:lnTo>
                      <a:lnTo>
                        <a:pt x="17744" y="4039"/>
                      </a:lnTo>
                      <a:lnTo>
                        <a:pt x="17765" y="3955"/>
                      </a:lnTo>
                      <a:lnTo>
                        <a:pt x="17765" y="3934"/>
                      </a:lnTo>
                      <a:lnTo>
                        <a:pt x="17681" y="3934"/>
                      </a:lnTo>
                      <a:lnTo>
                        <a:pt x="17451" y="3997"/>
                      </a:lnTo>
                      <a:lnTo>
                        <a:pt x="17305" y="4060"/>
                      </a:lnTo>
                      <a:lnTo>
                        <a:pt x="17221" y="4144"/>
                      </a:lnTo>
                      <a:lnTo>
                        <a:pt x="17158" y="4186"/>
                      </a:lnTo>
                      <a:lnTo>
                        <a:pt x="17053" y="4186"/>
                      </a:lnTo>
                      <a:lnTo>
                        <a:pt x="16949" y="4206"/>
                      </a:lnTo>
                      <a:lnTo>
                        <a:pt x="16886" y="4269"/>
                      </a:lnTo>
                      <a:lnTo>
                        <a:pt x="16781" y="4290"/>
                      </a:lnTo>
                      <a:lnTo>
                        <a:pt x="16698" y="4374"/>
                      </a:lnTo>
                      <a:lnTo>
                        <a:pt x="16698" y="4458"/>
                      </a:lnTo>
                      <a:lnTo>
                        <a:pt x="16635" y="4520"/>
                      </a:lnTo>
                      <a:lnTo>
                        <a:pt x="16593" y="4520"/>
                      </a:lnTo>
                      <a:lnTo>
                        <a:pt x="16530" y="4458"/>
                      </a:lnTo>
                      <a:lnTo>
                        <a:pt x="16530" y="4374"/>
                      </a:lnTo>
                      <a:lnTo>
                        <a:pt x="16509" y="4290"/>
                      </a:lnTo>
                      <a:lnTo>
                        <a:pt x="16468" y="4248"/>
                      </a:lnTo>
                      <a:lnTo>
                        <a:pt x="16468" y="4165"/>
                      </a:lnTo>
                      <a:lnTo>
                        <a:pt x="16509" y="4081"/>
                      </a:lnTo>
                      <a:lnTo>
                        <a:pt x="16593" y="4081"/>
                      </a:lnTo>
                      <a:lnTo>
                        <a:pt x="16698" y="4039"/>
                      </a:lnTo>
                      <a:lnTo>
                        <a:pt x="16802" y="4039"/>
                      </a:lnTo>
                      <a:lnTo>
                        <a:pt x="16886" y="3997"/>
                      </a:lnTo>
                      <a:lnTo>
                        <a:pt x="16928" y="3955"/>
                      </a:lnTo>
                      <a:lnTo>
                        <a:pt x="17012" y="3934"/>
                      </a:lnTo>
                      <a:lnTo>
                        <a:pt x="17158" y="3893"/>
                      </a:lnTo>
                      <a:lnTo>
                        <a:pt x="17263" y="3851"/>
                      </a:lnTo>
                      <a:lnTo>
                        <a:pt x="17346" y="3788"/>
                      </a:lnTo>
                      <a:lnTo>
                        <a:pt x="17472" y="3788"/>
                      </a:lnTo>
                      <a:lnTo>
                        <a:pt x="17556" y="3746"/>
                      </a:lnTo>
                      <a:lnTo>
                        <a:pt x="17577" y="3662"/>
                      </a:lnTo>
                      <a:lnTo>
                        <a:pt x="17556" y="3621"/>
                      </a:lnTo>
                      <a:lnTo>
                        <a:pt x="17514" y="3558"/>
                      </a:lnTo>
                      <a:lnTo>
                        <a:pt x="17346" y="3558"/>
                      </a:lnTo>
                      <a:lnTo>
                        <a:pt x="17346" y="3516"/>
                      </a:lnTo>
                      <a:lnTo>
                        <a:pt x="17430" y="3516"/>
                      </a:lnTo>
                      <a:lnTo>
                        <a:pt x="17451" y="3537"/>
                      </a:lnTo>
                      <a:lnTo>
                        <a:pt x="17535" y="3537"/>
                      </a:lnTo>
                      <a:lnTo>
                        <a:pt x="17577" y="3558"/>
                      </a:lnTo>
                      <a:lnTo>
                        <a:pt x="17618" y="3662"/>
                      </a:lnTo>
                      <a:lnTo>
                        <a:pt x="17639" y="3662"/>
                      </a:lnTo>
                      <a:lnTo>
                        <a:pt x="17660" y="3641"/>
                      </a:lnTo>
                      <a:lnTo>
                        <a:pt x="17765" y="3579"/>
                      </a:lnTo>
                      <a:lnTo>
                        <a:pt x="17890" y="3621"/>
                      </a:lnTo>
                      <a:lnTo>
                        <a:pt x="17974" y="3579"/>
                      </a:lnTo>
                      <a:lnTo>
                        <a:pt x="18058" y="3537"/>
                      </a:lnTo>
                      <a:lnTo>
                        <a:pt x="18141" y="3516"/>
                      </a:lnTo>
                      <a:lnTo>
                        <a:pt x="18246" y="3537"/>
                      </a:lnTo>
                      <a:lnTo>
                        <a:pt x="18351" y="3537"/>
                      </a:lnTo>
                      <a:lnTo>
                        <a:pt x="18455" y="3516"/>
                      </a:lnTo>
                      <a:lnTo>
                        <a:pt x="18518" y="3537"/>
                      </a:lnTo>
                      <a:lnTo>
                        <a:pt x="18602" y="3579"/>
                      </a:lnTo>
                      <a:lnTo>
                        <a:pt x="18769" y="3579"/>
                      </a:lnTo>
                      <a:lnTo>
                        <a:pt x="18790" y="3621"/>
                      </a:lnTo>
                      <a:lnTo>
                        <a:pt x="18832" y="3621"/>
                      </a:lnTo>
                      <a:lnTo>
                        <a:pt x="18978" y="3725"/>
                      </a:lnTo>
                      <a:lnTo>
                        <a:pt x="19041" y="3746"/>
                      </a:lnTo>
                      <a:lnTo>
                        <a:pt x="19146" y="3725"/>
                      </a:lnTo>
                      <a:lnTo>
                        <a:pt x="19209" y="3662"/>
                      </a:lnTo>
                      <a:lnTo>
                        <a:pt x="19292" y="3662"/>
                      </a:lnTo>
                      <a:lnTo>
                        <a:pt x="19355" y="3683"/>
                      </a:lnTo>
                      <a:lnTo>
                        <a:pt x="19439" y="3683"/>
                      </a:lnTo>
                      <a:lnTo>
                        <a:pt x="19502" y="3725"/>
                      </a:lnTo>
                      <a:lnTo>
                        <a:pt x="19564" y="3725"/>
                      </a:lnTo>
                      <a:lnTo>
                        <a:pt x="19732" y="3662"/>
                      </a:lnTo>
                      <a:lnTo>
                        <a:pt x="19815" y="3621"/>
                      </a:lnTo>
                      <a:lnTo>
                        <a:pt x="19920" y="3621"/>
                      </a:lnTo>
                      <a:lnTo>
                        <a:pt x="19983" y="3662"/>
                      </a:lnTo>
                      <a:lnTo>
                        <a:pt x="20046" y="3662"/>
                      </a:lnTo>
                      <a:lnTo>
                        <a:pt x="20129" y="3621"/>
                      </a:lnTo>
                      <a:lnTo>
                        <a:pt x="20234" y="3641"/>
                      </a:lnTo>
                      <a:lnTo>
                        <a:pt x="20338" y="3641"/>
                      </a:lnTo>
                      <a:lnTo>
                        <a:pt x="20338" y="3579"/>
                      </a:lnTo>
                      <a:lnTo>
                        <a:pt x="20276" y="3558"/>
                      </a:lnTo>
                      <a:lnTo>
                        <a:pt x="20276" y="3516"/>
                      </a:lnTo>
                      <a:lnTo>
                        <a:pt x="20297" y="3474"/>
                      </a:lnTo>
                      <a:lnTo>
                        <a:pt x="20359" y="3537"/>
                      </a:lnTo>
                      <a:lnTo>
                        <a:pt x="20401" y="3579"/>
                      </a:lnTo>
                      <a:lnTo>
                        <a:pt x="20485" y="3579"/>
                      </a:lnTo>
                      <a:lnTo>
                        <a:pt x="20548" y="3558"/>
                      </a:lnTo>
                      <a:lnTo>
                        <a:pt x="20694" y="3558"/>
                      </a:lnTo>
                      <a:lnTo>
                        <a:pt x="20903" y="3474"/>
                      </a:lnTo>
                      <a:lnTo>
                        <a:pt x="21008" y="3432"/>
                      </a:lnTo>
                      <a:lnTo>
                        <a:pt x="21029" y="3369"/>
                      </a:lnTo>
                      <a:lnTo>
                        <a:pt x="21029" y="3328"/>
                      </a:lnTo>
                      <a:lnTo>
                        <a:pt x="21092" y="3307"/>
                      </a:lnTo>
                      <a:lnTo>
                        <a:pt x="21134" y="3328"/>
                      </a:lnTo>
                      <a:lnTo>
                        <a:pt x="21217" y="3307"/>
                      </a:lnTo>
                      <a:lnTo>
                        <a:pt x="21322" y="3223"/>
                      </a:lnTo>
                      <a:lnTo>
                        <a:pt x="21406" y="3202"/>
                      </a:lnTo>
                      <a:lnTo>
                        <a:pt x="21406" y="3118"/>
                      </a:lnTo>
                      <a:lnTo>
                        <a:pt x="21426" y="3056"/>
                      </a:lnTo>
                      <a:lnTo>
                        <a:pt x="21489" y="3035"/>
                      </a:lnTo>
                      <a:lnTo>
                        <a:pt x="21489" y="2930"/>
                      </a:lnTo>
                      <a:lnTo>
                        <a:pt x="21447" y="2888"/>
                      </a:lnTo>
                      <a:lnTo>
                        <a:pt x="21343" y="2805"/>
                      </a:lnTo>
                      <a:lnTo>
                        <a:pt x="21217" y="2742"/>
                      </a:lnTo>
                      <a:lnTo>
                        <a:pt x="21113" y="2637"/>
                      </a:lnTo>
                      <a:lnTo>
                        <a:pt x="21092" y="2574"/>
                      </a:lnTo>
                      <a:lnTo>
                        <a:pt x="21029" y="2512"/>
                      </a:lnTo>
                      <a:lnTo>
                        <a:pt x="20882" y="2491"/>
                      </a:lnTo>
                      <a:lnTo>
                        <a:pt x="20799" y="2407"/>
                      </a:lnTo>
                      <a:lnTo>
                        <a:pt x="20778" y="2323"/>
                      </a:lnTo>
                      <a:lnTo>
                        <a:pt x="20715" y="2302"/>
                      </a:lnTo>
                      <a:lnTo>
                        <a:pt x="20694" y="2323"/>
                      </a:lnTo>
                      <a:lnTo>
                        <a:pt x="20610" y="2365"/>
                      </a:lnTo>
                      <a:lnTo>
                        <a:pt x="20569" y="2323"/>
                      </a:lnTo>
                      <a:lnTo>
                        <a:pt x="20548" y="2261"/>
                      </a:lnTo>
                      <a:lnTo>
                        <a:pt x="20485" y="2198"/>
                      </a:lnTo>
                      <a:lnTo>
                        <a:pt x="20255" y="2198"/>
                      </a:lnTo>
                      <a:lnTo>
                        <a:pt x="20171" y="2219"/>
                      </a:lnTo>
                      <a:lnTo>
                        <a:pt x="20171" y="2302"/>
                      </a:lnTo>
                      <a:lnTo>
                        <a:pt x="20171" y="2365"/>
                      </a:lnTo>
                      <a:lnTo>
                        <a:pt x="20129" y="2302"/>
                      </a:lnTo>
                      <a:lnTo>
                        <a:pt x="20066" y="2302"/>
                      </a:lnTo>
                      <a:lnTo>
                        <a:pt x="19920" y="2386"/>
                      </a:lnTo>
                      <a:lnTo>
                        <a:pt x="19836" y="2407"/>
                      </a:lnTo>
                      <a:lnTo>
                        <a:pt x="19711" y="2365"/>
                      </a:lnTo>
                      <a:lnTo>
                        <a:pt x="19606" y="2365"/>
                      </a:lnTo>
                      <a:lnTo>
                        <a:pt x="19522" y="2323"/>
                      </a:lnTo>
                      <a:lnTo>
                        <a:pt x="19460" y="2261"/>
                      </a:lnTo>
                      <a:lnTo>
                        <a:pt x="19460" y="2177"/>
                      </a:lnTo>
                      <a:lnTo>
                        <a:pt x="19522" y="2177"/>
                      </a:lnTo>
                      <a:lnTo>
                        <a:pt x="19564" y="2219"/>
                      </a:lnTo>
                      <a:lnTo>
                        <a:pt x="19669" y="2261"/>
                      </a:lnTo>
                      <a:lnTo>
                        <a:pt x="19711" y="2219"/>
                      </a:lnTo>
                      <a:lnTo>
                        <a:pt x="19711" y="2177"/>
                      </a:lnTo>
                      <a:lnTo>
                        <a:pt x="19606" y="2093"/>
                      </a:lnTo>
                      <a:lnTo>
                        <a:pt x="19606" y="2009"/>
                      </a:lnTo>
                      <a:lnTo>
                        <a:pt x="19627" y="1989"/>
                      </a:lnTo>
                      <a:lnTo>
                        <a:pt x="19669" y="2072"/>
                      </a:lnTo>
                      <a:lnTo>
                        <a:pt x="19774" y="2114"/>
                      </a:lnTo>
                      <a:lnTo>
                        <a:pt x="19857" y="2156"/>
                      </a:lnTo>
                      <a:lnTo>
                        <a:pt x="20025" y="2093"/>
                      </a:lnTo>
                      <a:lnTo>
                        <a:pt x="20171" y="1968"/>
                      </a:lnTo>
                      <a:lnTo>
                        <a:pt x="20171" y="1884"/>
                      </a:lnTo>
                      <a:lnTo>
                        <a:pt x="20150" y="1842"/>
                      </a:lnTo>
                      <a:lnTo>
                        <a:pt x="20087" y="1800"/>
                      </a:lnTo>
                      <a:lnTo>
                        <a:pt x="20087" y="1758"/>
                      </a:lnTo>
                      <a:lnTo>
                        <a:pt x="20150" y="1696"/>
                      </a:lnTo>
                      <a:lnTo>
                        <a:pt x="20150" y="1675"/>
                      </a:lnTo>
                      <a:lnTo>
                        <a:pt x="20046" y="1591"/>
                      </a:lnTo>
                      <a:lnTo>
                        <a:pt x="19962" y="1486"/>
                      </a:lnTo>
                      <a:lnTo>
                        <a:pt x="19920" y="1465"/>
                      </a:lnTo>
                      <a:lnTo>
                        <a:pt x="19857" y="1486"/>
                      </a:lnTo>
                      <a:lnTo>
                        <a:pt x="19774" y="1570"/>
                      </a:lnTo>
                      <a:lnTo>
                        <a:pt x="19627" y="1654"/>
                      </a:lnTo>
                      <a:lnTo>
                        <a:pt x="19439" y="1654"/>
                      </a:lnTo>
                      <a:lnTo>
                        <a:pt x="19334" y="1737"/>
                      </a:lnTo>
                      <a:lnTo>
                        <a:pt x="19292" y="1737"/>
                      </a:lnTo>
                      <a:lnTo>
                        <a:pt x="19229" y="1675"/>
                      </a:lnTo>
                      <a:lnTo>
                        <a:pt x="19188" y="1654"/>
                      </a:lnTo>
                      <a:lnTo>
                        <a:pt x="19104" y="1675"/>
                      </a:lnTo>
                      <a:lnTo>
                        <a:pt x="19020" y="1696"/>
                      </a:lnTo>
                      <a:lnTo>
                        <a:pt x="18937" y="1675"/>
                      </a:lnTo>
                      <a:lnTo>
                        <a:pt x="18874" y="1633"/>
                      </a:lnTo>
                      <a:lnTo>
                        <a:pt x="18769" y="1591"/>
                      </a:lnTo>
                      <a:lnTo>
                        <a:pt x="18685" y="1549"/>
                      </a:lnTo>
                      <a:lnTo>
                        <a:pt x="18581" y="1528"/>
                      </a:lnTo>
                      <a:lnTo>
                        <a:pt x="18476" y="1445"/>
                      </a:lnTo>
                      <a:lnTo>
                        <a:pt x="18309" y="1424"/>
                      </a:lnTo>
                      <a:lnTo>
                        <a:pt x="18100" y="1445"/>
                      </a:lnTo>
                      <a:lnTo>
                        <a:pt x="17995" y="1465"/>
                      </a:lnTo>
                      <a:lnTo>
                        <a:pt x="17849" y="1528"/>
                      </a:lnTo>
                      <a:lnTo>
                        <a:pt x="17723" y="1549"/>
                      </a:lnTo>
                      <a:lnTo>
                        <a:pt x="17577" y="1570"/>
                      </a:lnTo>
                      <a:lnTo>
                        <a:pt x="17472" y="1549"/>
                      </a:lnTo>
                      <a:lnTo>
                        <a:pt x="17346" y="1570"/>
                      </a:lnTo>
                      <a:lnTo>
                        <a:pt x="17325" y="1591"/>
                      </a:lnTo>
                      <a:lnTo>
                        <a:pt x="17346" y="1737"/>
                      </a:lnTo>
                      <a:lnTo>
                        <a:pt x="17346" y="1800"/>
                      </a:lnTo>
                      <a:lnTo>
                        <a:pt x="17305" y="1800"/>
                      </a:lnTo>
                      <a:lnTo>
                        <a:pt x="17242" y="1779"/>
                      </a:lnTo>
                      <a:lnTo>
                        <a:pt x="17158" y="1654"/>
                      </a:lnTo>
                      <a:lnTo>
                        <a:pt x="17137" y="1570"/>
                      </a:lnTo>
                      <a:lnTo>
                        <a:pt x="17095" y="1549"/>
                      </a:lnTo>
                      <a:lnTo>
                        <a:pt x="17012" y="1570"/>
                      </a:lnTo>
                      <a:lnTo>
                        <a:pt x="16698" y="1570"/>
                      </a:lnTo>
                      <a:cubicBezTo>
                        <a:pt x="16698" y="1570"/>
                        <a:pt x="16593" y="1633"/>
                        <a:pt x="16572" y="1633"/>
                      </a:cubicBezTo>
                      <a:lnTo>
                        <a:pt x="16489" y="1737"/>
                      </a:lnTo>
                      <a:lnTo>
                        <a:pt x="16426" y="1884"/>
                      </a:lnTo>
                      <a:lnTo>
                        <a:pt x="16384" y="1968"/>
                      </a:lnTo>
                      <a:lnTo>
                        <a:pt x="16363" y="1968"/>
                      </a:lnTo>
                      <a:lnTo>
                        <a:pt x="16363" y="1905"/>
                      </a:lnTo>
                      <a:lnTo>
                        <a:pt x="16405" y="1800"/>
                      </a:lnTo>
                      <a:lnTo>
                        <a:pt x="16426" y="1737"/>
                      </a:lnTo>
                      <a:lnTo>
                        <a:pt x="16405" y="1696"/>
                      </a:lnTo>
                      <a:lnTo>
                        <a:pt x="16321" y="1737"/>
                      </a:lnTo>
                      <a:lnTo>
                        <a:pt x="16196" y="1737"/>
                      </a:lnTo>
                      <a:lnTo>
                        <a:pt x="16154" y="1779"/>
                      </a:lnTo>
                      <a:lnTo>
                        <a:pt x="16154" y="1842"/>
                      </a:lnTo>
                      <a:lnTo>
                        <a:pt x="16112" y="1884"/>
                      </a:lnTo>
                      <a:lnTo>
                        <a:pt x="16112" y="1989"/>
                      </a:lnTo>
                      <a:lnTo>
                        <a:pt x="16049" y="2009"/>
                      </a:lnTo>
                      <a:lnTo>
                        <a:pt x="16007" y="1968"/>
                      </a:lnTo>
                      <a:lnTo>
                        <a:pt x="16007" y="1905"/>
                      </a:lnTo>
                      <a:lnTo>
                        <a:pt x="16070" y="1842"/>
                      </a:lnTo>
                      <a:lnTo>
                        <a:pt x="16070" y="1675"/>
                      </a:lnTo>
                      <a:lnTo>
                        <a:pt x="16091" y="1591"/>
                      </a:lnTo>
                      <a:lnTo>
                        <a:pt x="16300" y="1465"/>
                      </a:lnTo>
                      <a:lnTo>
                        <a:pt x="16426" y="1382"/>
                      </a:lnTo>
                      <a:lnTo>
                        <a:pt x="16593" y="1382"/>
                      </a:lnTo>
                      <a:lnTo>
                        <a:pt x="16719" y="1424"/>
                      </a:lnTo>
                      <a:lnTo>
                        <a:pt x="16823" y="1424"/>
                      </a:lnTo>
                      <a:lnTo>
                        <a:pt x="16844" y="1382"/>
                      </a:lnTo>
                      <a:lnTo>
                        <a:pt x="17116" y="1382"/>
                      </a:lnTo>
                      <a:lnTo>
                        <a:pt x="17200" y="1340"/>
                      </a:lnTo>
                      <a:lnTo>
                        <a:pt x="17221" y="1256"/>
                      </a:lnTo>
                      <a:lnTo>
                        <a:pt x="17158" y="1256"/>
                      </a:lnTo>
                      <a:lnTo>
                        <a:pt x="17095" y="1173"/>
                      </a:lnTo>
                      <a:lnTo>
                        <a:pt x="17095" y="1068"/>
                      </a:lnTo>
                      <a:lnTo>
                        <a:pt x="17200" y="1005"/>
                      </a:lnTo>
                      <a:lnTo>
                        <a:pt x="17263" y="963"/>
                      </a:lnTo>
                      <a:lnTo>
                        <a:pt x="17346" y="963"/>
                      </a:lnTo>
                      <a:lnTo>
                        <a:pt x="17367" y="1026"/>
                      </a:lnTo>
                      <a:lnTo>
                        <a:pt x="17346" y="1068"/>
                      </a:lnTo>
                      <a:lnTo>
                        <a:pt x="17305" y="1068"/>
                      </a:lnTo>
                      <a:lnTo>
                        <a:pt x="17346" y="1152"/>
                      </a:lnTo>
                      <a:lnTo>
                        <a:pt x="17346" y="1256"/>
                      </a:lnTo>
                      <a:lnTo>
                        <a:pt x="17409" y="1340"/>
                      </a:lnTo>
                      <a:lnTo>
                        <a:pt x="17556" y="1340"/>
                      </a:lnTo>
                      <a:lnTo>
                        <a:pt x="17681" y="1277"/>
                      </a:lnTo>
                      <a:lnTo>
                        <a:pt x="17765" y="1277"/>
                      </a:lnTo>
                      <a:lnTo>
                        <a:pt x="17869" y="1319"/>
                      </a:lnTo>
                      <a:lnTo>
                        <a:pt x="17953" y="1277"/>
                      </a:lnTo>
                      <a:lnTo>
                        <a:pt x="18141" y="1214"/>
                      </a:lnTo>
                      <a:lnTo>
                        <a:pt x="18267" y="1214"/>
                      </a:lnTo>
                      <a:lnTo>
                        <a:pt x="18309" y="1256"/>
                      </a:lnTo>
                      <a:lnTo>
                        <a:pt x="18393" y="1256"/>
                      </a:lnTo>
                      <a:lnTo>
                        <a:pt x="18455" y="1214"/>
                      </a:lnTo>
                      <a:lnTo>
                        <a:pt x="18581" y="1214"/>
                      </a:lnTo>
                      <a:lnTo>
                        <a:pt x="18685" y="1256"/>
                      </a:lnTo>
                      <a:lnTo>
                        <a:pt x="18769" y="1256"/>
                      </a:lnTo>
                      <a:lnTo>
                        <a:pt x="18853" y="1277"/>
                      </a:lnTo>
                      <a:lnTo>
                        <a:pt x="19083" y="1382"/>
                      </a:lnTo>
                      <a:lnTo>
                        <a:pt x="19209" y="1382"/>
                      </a:lnTo>
                      <a:lnTo>
                        <a:pt x="19313" y="1361"/>
                      </a:lnTo>
                      <a:lnTo>
                        <a:pt x="19439" y="1361"/>
                      </a:lnTo>
                      <a:lnTo>
                        <a:pt x="19481" y="1277"/>
                      </a:lnTo>
                      <a:lnTo>
                        <a:pt x="19564" y="1235"/>
                      </a:lnTo>
                      <a:lnTo>
                        <a:pt x="19669" y="1256"/>
                      </a:lnTo>
                      <a:lnTo>
                        <a:pt x="19774" y="1256"/>
                      </a:lnTo>
                      <a:lnTo>
                        <a:pt x="19836" y="1173"/>
                      </a:lnTo>
                      <a:lnTo>
                        <a:pt x="19836" y="1131"/>
                      </a:lnTo>
                      <a:lnTo>
                        <a:pt x="19669" y="1026"/>
                      </a:lnTo>
                      <a:lnTo>
                        <a:pt x="19585" y="963"/>
                      </a:lnTo>
                      <a:lnTo>
                        <a:pt x="19543" y="859"/>
                      </a:lnTo>
                      <a:lnTo>
                        <a:pt x="19439" y="796"/>
                      </a:lnTo>
                      <a:lnTo>
                        <a:pt x="19250" y="733"/>
                      </a:lnTo>
                      <a:lnTo>
                        <a:pt x="19167" y="649"/>
                      </a:lnTo>
                      <a:lnTo>
                        <a:pt x="19062" y="628"/>
                      </a:lnTo>
                      <a:lnTo>
                        <a:pt x="18957" y="649"/>
                      </a:lnTo>
                      <a:lnTo>
                        <a:pt x="18916" y="608"/>
                      </a:lnTo>
                      <a:lnTo>
                        <a:pt x="18853" y="545"/>
                      </a:lnTo>
                      <a:lnTo>
                        <a:pt x="18727" y="587"/>
                      </a:lnTo>
                      <a:lnTo>
                        <a:pt x="18685" y="524"/>
                      </a:lnTo>
                      <a:lnTo>
                        <a:pt x="18455" y="503"/>
                      </a:lnTo>
                      <a:lnTo>
                        <a:pt x="18309" y="398"/>
                      </a:lnTo>
                      <a:lnTo>
                        <a:pt x="18246" y="398"/>
                      </a:lnTo>
                      <a:lnTo>
                        <a:pt x="18058" y="294"/>
                      </a:lnTo>
                      <a:lnTo>
                        <a:pt x="17995" y="294"/>
                      </a:lnTo>
                      <a:lnTo>
                        <a:pt x="17995" y="315"/>
                      </a:lnTo>
                      <a:lnTo>
                        <a:pt x="17932" y="336"/>
                      </a:lnTo>
                      <a:lnTo>
                        <a:pt x="17765" y="231"/>
                      </a:lnTo>
                      <a:lnTo>
                        <a:pt x="17744" y="168"/>
                      </a:lnTo>
                      <a:lnTo>
                        <a:pt x="17681" y="105"/>
                      </a:lnTo>
                      <a:lnTo>
                        <a:pt x="17597" y="126"/>
                      </a:lnTo>
                      <a:lnTo>
                        <a:pt x="17535" y="126"/>
                      </a:lnTo>
                      <a:lnTo>
                        <a:pt x="17472" y="84"/>
                      </a:lnTo>
                      <a:lnTo>
                        <a:pt x="17263" y="84"/>
                      </a:lnTo>
                      <a:lnTo>
                        <a:pt x="17158" y="22"/>
                      </a:lnTo>
                      <a:lnTo>
                        <a:pt x="17074" y="84"/>
                      </a:lnTo>
                      <a:lnTo>
                        <a:pt x="17033" y="84"/>
                      </a:lnTo>
                      <a:lnTo>
                        <a:pt x="17012" y="64"/>
                      </a:lnTo>
                      <a:lnTo>
                        <a:pt x="16928" y="1"/>
                      </a:lnTo>
                      <a:lnTo>
                        <a:pt x="16740" y="22"/>
                      </a:lnTo>
                      <a:lnTo>
                        <a:pt x="166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0" name="Google Shape;550;p39"/>
                <p:cNvGrpSpPr/>
                <p:nvPr/>
              </p:nvGrpSpPr>
              <p:grpSpPr>
                <a:xfrm>
                  <a:off x="1922950" y="1410350"/>
                  <a:ext cx="1252825" cy="1162875"/>
                  <a:chOff x="1922950" y="1410350"/>
                  <a:chExt cx="1252825" cy="1162875"/>
                </a:xfrm>
              </p:grpSpPr>
              <p:sp>
                <p:nvSpPr>
                  <p:cNvPr id="551" name="Google Shape;551;p39"/>
                  <p:cNvSpPr/>
                  <p:nvPr/>
                </p:nvSpPr>
                <p:spPr>
                  <a:xfrm>
                    <a:off x="1988325" y="2333100"/>
                    <a:ext cx="52325" cy="6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3" h="2637" extrusionOk="0">
                        <a:moveTo>
                          <a:pt x="210" y="0"/>
                        </a:moveTo>
                        <a:lnTo>
                          <a:pt x="189" y="63"/>
                        </a:lnTo>
                        <a:lnTo>
                          <a:pt x="1" y="21"/>
                        </a:lnTo>
                        <a:lnTo>
                          <a:pt x="63" y="188"/>
                        </a:lnTo>
                        <a:lnTo>
                          <a:pt x="105" y="209"/>
                        </a:lnTo>
                        <a:lnTo>
                          <a:pt x="168" y="335"/>
                        </a:lnTo>
                        <a:lnTo>
                          <a:pt x="440" y="377"/>
                        </a:lnTo>
                        <a:lnTo>
                          <a:pt x="314" y="439"/>
                        </a:lnTo>
                        <a:lnTo>
                          <a:pt x="189" y="439"/>
                        </a:lnTo>
                        <a:lnTo>
                          <a:pt x="105" y="544"/>
                        </a:lnTo>
                        <a:lnTo>
                          <a:pt x="168" y="607"/>
                        </a:lnTo>
                        <a:lnTo>
                          <a:pt x="105" y="732"/>
                        </a:lnTo>
                        <a:lnTo>
                          <a:pt x="126" y="774"/>
                        </a:lnTo>
                        <a:lnTo>
                          <a:pt x="273" y="732"/>
                        </a:lnTo>
                        <a:lnTo>
                          <a:pt x="293" y="837"/>
                        </a:lnTo>
                        <a:lnTo>
                          <a:pt x="419" y="837"/>
                        </a:lnTo>
                        <a:lnTo>
                          <a:pt x="419" y="942"/>
                        </a:lnTo>
                        <a:lnTo>
                          <a:pt x="524" y="1025"/>
                        </a:lnTo>
                        <a:lnTo>
                          <a:pt x="649" y="963"/>
                        </a:lnTo>
                        <a:lnTo>
                          <a:pt x="503" y="1130"/>
                        </a:lnTo>
                        <a:lnTo>
                          <a:pt x="545" y="1276"/>
                        </a:lnTo>
                        <a:lnTo>
                          <a:pt x="649" y="1255"/>
                        </a:lnTo>
                        <a:lnTo>
                          <a:pt x="649" y="1151"/>
                        </a:lnTo>
                        <a:lnTo>
                          <a:pt x="817" y="1109"/>
                        </a:lnTo>
                        <a:lnTo>
                          <a:pt x="817" y="1109"/>
                        </a:lnTo>
                        <a:lnTo>
                          <a:pt x="754" y="1235"/>
                        </a:lnTo>
                        <a:lnTo>
                          <a:pt x="691" y="1339"/>
                        </a:lnTo>
                        <a:lnTo>
                          <a:pt x="691" y="1423"/>
                        </a:lnTo>
                        <a:lnTo>
                          <a:pt x="733" y="1423"/>
                        </a:lnTo>
                        <a:lnTo>
                          <a:pt x="796" y="1548"/>
                        </a:lnTo>
                        <a:lnTo>
                          <a:pt x="963" y="1528"/>
                        </a:lnTo>
                        <a:lnTo>
                          <a:pt x="963" y="1632"/>
                        </a:lnTo>
                        <a:lnTo>
                          <a:pt x="1047" y="1632"/>
                        </a:lnTo>
                        <a:lnTo>
                          <a:pt x="1068" y="1737"/>
                        </a:lnTo>
                        <a:lnTo>
                          <a:pt x="1047" y="1820"/>
                        </a:lnTo>
                        <a:lnTo>
                          <a:pt x="1172" y="1967"/>
                        </a:lnTo>
                        <a:lnTo>
                          <a:pt x="1256" y="1883"/>
                        </a:lnTo>
                        <a:lnTo>
                          <a:pt x="1319" y="1946"/>
                        </a:lnTo>
                        <a:lnTo>
                          <a:pt x="1423" y="1946"/>
                        </a:lnTo>
                        <a:lnTo>
                          <a:pt x="1256" y="2113"/>
                        </a:lnTo>
                        <a:lnTo>
                          <a:pt x="1465" y="2323"/>
                        </a:lnTo>
                        <a:lnTo>
                          <a:pt x="1549" y="2364"/>
                        </a:lnTo>
                        <a:lnTo>
                          <a:pt x="1591" y="2427"/>
                        </a:lnTo>
                        <a:lnTo>
                          <a:pt x="1946" y="2636"/>
                        </a:lnTo>
                        <a:lnTo>
                          <a:pt x="1988" y="2595"/>
                        </a:lnTo>
                        <a:lnTo>
                          <a:pt x="2093" y="2616"/>
                        </a:lnTo>
                        <a:lnTo>
                          <a:pt x="2009" y="2302"/>
                        </a:lnTo>
                        <a:lnTo>
                          <a:pt x="2051" y="2176"/>
                        </a:lnTo>
                        <a:lnTo>
                          <a:pt x="2009" y="2072"/>
                        </a:lnTo>
                        <a:lnTo>
                          <a:pt x="2009" y="1820"/>
                        </a:lnTo>
                        <a:lnTo>
                          <a:pt x="1946" y="1695"/>
                        </a:lnTo>
                        <a:lnTo>
                          <a:pt x="1674" y="1548"/>
                        </a:lnTo>
                        <a:lnTo>
                          <a:pt x="1653" y="1214"/>
                        </a:lnTo>
                        <a:lnTo>
                          <a:pt x="1528" y="1004"/>
                        </a:lnTo>
                        <a:lnTo>
                          <a:pt x="1486" y="774"/>
                        </a:lnTo>
                        <a:lnTo>
                          <a:pt x="1444" y="732"/>
                        </a:lnTo>
                        <a:lnTo>
                          <a:pt x="1319" y="711"/>
                        </a:lnTo>
                        <a:lnTo>
                          <a:pt x="1130" y="607"/>
                        </a:lnTo>
                        <a:lnTo>
                          <a:pt x="1005" y="607"/>
                        </a:lnTo>
                        <a:lnTo>
                          <a:pt x="858" y="544"/>
                        </a:lnTo>
                        <a:lnTo>
                          <a:pt x="817" y="439"/>
                        </a:lnTo>
                        <a:lnTo>
                          <a:pt x="628" y="377"/>
                        </a:lnTo>
                        <a:lnTo>
                          <a:pt x="545" y="251"/>
                        </a:lnTo>
                        <a:lnTo>
                          <a:pt x="524" y="167"/>
                        </a:lnTo>
                        <a:lnTo>
                          <a:pt x="398" y="167"/>
                        </a:lnTo>
                        <a:lnTo>
                          <a:pt x="314" y="21"/>
                        </a:lnTo>
                        <a:lnTo>
                          <a:pt x="21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9"/>
                  <p:cNvSpPr/>
                  <p:nvPr/>
                </p:nvSpPr>
                <p:spPr>
                  <a:xfrm>
                    <a:off x="1953800" y="2242075"/>
                    <a:ext cx="23050" cy="5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" h="2177" extrusionOk="0">
                        <a:moveTo>
                          <a:pt x="210" y="0"/>
                        </a:moveTo>
                        <a:lnTo>
                          <a:pt x="21" y="314"/>
                        </a:lnTo>
                        <a:lnTo>
                          <a:pt x="42" y="523"/>
                        </a:lnTo>
                        <a:lnTo>
                          <a:pt x="1" y="628"/>
                        </a:lnTo>
                        <a:lnTo>
                          <a:pt x="1" y="733"/>
                        </a:lnTo>
                        <a:lnTo>
                          <a:pt x="105" y="754"/>
                        </a:lnTo>
                        <a:lnTo>
                          <a:pt x="189" y="837"/>
                        </a:lnTo>
                        <a:lnTo>
                          <a:pt x="189" y="942"/>
                        </a:lnTo>
                        <a:lnTo>
                          <a:pt x="126" y="921"/>
                        </a:lnTo>
                        <a:lnTo>
                          <a:pt x="21" y="900"/>
                        </a:lnTo>
                        <a:lnTo>
                          <a:pt x="21" y="984"/>
                        </a:lnTo>
                        <a:lnTo>
                          <a:pt x="105" y="1047"/>
                        </a:lnTo>
                        <a:lnTo>
                          <a:pt x="21" y="1193"/>
                        </a:lnTo>
                        <a:lnTo>
                          <a:pt x="105" y="1214"/>
                        </a:lnTo>
                        <a:lnTo>
                          <a:pt x="210" y="1339"/>
                        </a:lnTo>
                        <a:lnTo>
                          <a:pt x="84" y="1319"/>
                        </a:lnTo>
                        <a:lnTo>
                          <a:pt x="21" y="1402"/>
                        </a:lnTo>
                        <a:lnTo>
                          <a:pt x="42" y="1507"/>
                        </a:lnTo>
                        <a:lnTo>
                          <a:pt x="210" y="1528"/>
                        </a:lnTo>
                        <a:lnTo>
                          <a:pt x="147" y="1611"/>
                        </a:lnTo>
                        <a:lnTo>
                          <a:pt x="189" y="1758"/>
                        </a:lnTo>
                        <a:lnTo>
                          <a:pt x="356" y="2135"/>
                        </a:lnTo>
                        <a:lnTo>
                          <a:pt x="503" y="2176"/>
                        </a:lnTo>
                        <a:lnTo>
                          <a:pt x="565" y="2072"/>
                        </a:lnTo>
                        <a:lnTo>
                          <a:pt x="524" y="1988"/>
                        </a:lnTo>
                        <a:lnTo>
                          <a:pt x="440" y="1988"/>
                        </a:lnTo>
                        <a:lnTo>
                          <a:pt x="398" y="1863"/>
                        </a:lnTo>
                        <a:lnTo>
                          <a:pt x="335" y="1653"/>
                        </a:lnTo>
                        <a:lnTo>
                          <a:pt x="356" y="1507"/>
                        </a:lnTo>
                        <a:lnTo>
                          <a:pt x="314" y="1402"/>
                        </a:lnTo>
                        <a:lnTo>
                          <a:pt x="398" y="1235"/>
                        </a:lnTo>
                        <a:lnTo>
                          <a:pt x="545" y="1235"/>
                        </a:lnTo>
                        <a:lnTo>
                          <a:pt x="524" y="1109"/>
                        </a:lnTo>
                        <a:lnTo>
                          <a:pt x="419" y="1109"/>
                        </a:lnTo>
                        <a:lnTo>
                          <a:pt x="335" y="1130"/>
                        </a:lnTo>
                        <a:lnTo>
                          <a:pt x="231" y="1130"/>
                        </a:lnTo>
                        <a:lnTo>
                          <a:pt x="314" y="1026"/>
                        </a:lnTo>
                        <a:lnTo>
                          <a:pt x="419" y="1026"/>
                        </a:lnTo>
                        <a:lnTo>
                          <a:pt x="545" y="921"/>
                        </a:lnTo>
                        <a:lnTo>
                          <a:pt x="565" y="733"/>
                        </a:lnTo>
                        <a:lnTo>
                          <a:pt x="670" y="607"/>
                        </a:lnTo>
                        <a:lnTo>
                          <a:pt x="712" y="419"/>
                        </a:lnTo>
                        <a:lnTo>
                          <a:pt x="921" y="210"/>
                        </a:lnTo>
                        <a:lnTo>
                          <a:pt x="858" y="189"/>
                        </a:lnTo>
                        <a:lnTo>
                          <a:pt x="670" y="272"/>
                        </a:lnTo>
                        <a:lnTo>
                          <a:pt x="545" y="461"/>
                        </a:lnTo>
                        <a:lnTo>
                          <a:pt x="461" y="628"/>
                        </a:lnTo>
                        <a:lnTo>
                          <a:pt x="335" y="670"/>
                        </a:lnTo>
                        <a:lnTo>
                          <a:pt x="335" y="586"/>
                        </a:lnTo>
                        <a:lnTo>
                          <a:pt x="252" y="523"/>
                        </a:lnTo>
                        <a:lnTo>
                          <a:pt x="461" y="461"/>
                        </a:lnTo>
                        <a:lnTo>
                          <a:pt x="565" y="377"/>
                        </a:lnTo>
                        <a:lnTo>
                          <a:pt x="607" y="231"/>
                        </a:lnTo>
                        <a:lnTo>
                          <a:pt x="607" y="168"/>
                        </a:lnTo>
                        <a:lnTo>
                          <a:pt x="503" y="105"/>
                        </a:lnTo>
                        <a:lnTo>
                          <a:pt x="440" y="189"/>
                        </a:lnTo>
                        <a:lnTo>
                          <a:pt x="356" y="210"/>
                        </a:lnTo>
                        <a:lnTo>
                          <a:pt x="398" y="63"/>
                        </a:lnTo>
                        <a:lnTo>
                          <a:pt x="21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9"/>
                  <p:cNvSpPr/>
                  <p:nvPr/>
                </p:nvSpPr>
                <p:spPr>
                  <a:xfrm>
                    <a:off x="2552225" y="1885325"/>
                    <a:ext cx="48150" cy="4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6" h="1947" extrusionOk="0">
                        <a:moveTo>
                          <a:pt x="1402" y="0"/>
                        </a:moveTo>
                        <a:lnTo>
                          <a:pt x="1256" y="21"/>
                        </a:lnTo>
                        <a:lnTo>
                          <a:pt x="1067" y="189"/>
                        </a:lnTo>
                        <a:lnTo>
                          <a:pt x="984" y="356"/>
                        </a:lnTo>
                        <a:lnTo>
                          <a:pt x="1046" y="544"/>
                        </a:lnTo>
                        <a:lnTo>
                          <a:pt x="942" y="524"/>
                        </a:lnTo>
                        <a:lnTo>
                          <a:pt x="900" y="356"/>
                        </a:lnTo>
                        <a:lnTo>
                          <a:pt x="858" y="356"/>
                        </a:lnTo>
                        <a:lnTo>
                          <a:pt x="837" y="503"/>
                        </a:lnTo>
                        <a:lnTo>
                          <a:pt x="753" y="503"/>
                        </a:lnTo>
                        <a:lnTo>
                          <a:pt x="795" y="607"/>
                        </a:lnTo>
                        <a:lnTo>
                          <a:pt x="753" y="712"/>
                        </a:lnTo>
                        <a:lnTo>
                          <a:pt x="649" y="712"/>
                        </a:lnTo>
                        <a:lnTo>
                          <a:pt x="586" y="816"/>
                        </a:lnTo>
                        <a:lnTo>
                          <a:pt x="419" y="775"/>
                        </a:lnTo>
                        <a:lnTo>
                          <a:pt x="335" y="837"/>
                        </a:lnTo>
                        <a:lnTo>
                          <a:pt x="251" y="816"/>
                        </a:lnTo>
                        <a:lnTo>
                          <a:pt x="0" y="963"/>
                        </a:lnTo>
                        <a:lnTo>
                          <a:pt x="21" y="1088"/>
                        </a:lnTo>
                        <a:lnTo>
                          <a:pt x="147" y="1235"/>
                        </a:lnTo>
                        <a:lnTo>
                          <a:pt x="230" y="1172"/>
                        </a:lnTo>
                        <a:lnTo>
                          <a:pt x="209" y="1088"/>
                        </a:lnTo>
                        <a:lnTo>
                          <a:pt x="251" y="1026"/>
                        </a:lnTo>
                        <a:lnTo>
                          <a:pt x="356" y="1130"/>
                        </a:lnTo>
                        <a:lnTo>
                          <a:pt x="314" y="1277"/>
                        </a:lnTo>
                        <a:lnTo>
                          <a:pt x="440" y="1381"/>
                        </a:lnTo>
                        <a:lnTo>
                          <a:pt x="523" y="1256"/>
                        </a:lnTo>
                        <a:lnTo>
                          <a:pt x="544" y="1340"/>
                        </a:lnTo>
                        <a:lnTo>
                          <a:pt x="523" y="1423"/>
                        </a:lnTo>
                        <a:lnTo>
                          <a:pt x="649" y="1591"/>
                        </a:lnTo>
                        <a:lnTo>
                          <a:pt x="753" y="1612"/>
                        </a:lnTo>
                        <a:lnTo>
                          <a:pt x="795" y="1779"/>
                        </a:lnTo>
                        <a:lnTo>
                          <a:pt x="879" y="1863"/>
                        </a:lnTo>
                        <a:lnTo>
                          <a:pt x="963" y="1716"/>
                        </a:lnTo>
                        <a:lnTo>
                          <a:pt x="984" y="1821"/>
                        </a:lnTo>
                        <a:lnTo>
                          <a:pt x="1109" y="1946"/>
                        </a:lnTo>
                        <a:lnTo>
                          <a:pt x="1214" y="1925"/>
                        </a:lnTo>
                        <a:lnTo>
                          <a:pt x="1318" y="1925"/>
                        </a:lnTo>
                        <a:lnTo>
                          <a:pt x="1423" y="1821"/>
                        </a:lnTo>
                        <a:lnTo>
                          <a:pt x="1507" y="1800"/>
                        </a:lnTo>
                        <a:lnTo>
                          <a:pt x="1632" y="1695"/>
                        </a:lnTo>
                        <a:lnTo>
                          <a:pt x="1695" y="1800"/>
                        </a:lnTo>
                        <a:lnTo>
                          <a:pt x="1737" y="1758"/>
                        </a:lnTo>
                        <a:lnTo>
                          <a:pt x="1925" y="1653"/>
                        </a:lnTo>
                        <a:lnTo>
                          <a:pt x="1925" y="1549"/>
                        </a:lnTo>
                        <a:lnTo>
                          <a:pt x="1800" y="1591"/>
                        </a:lnTo>
                        <a:lnTo>
                          <a:pt x="1716" y="1507"/>
                        </a:lnTo>
                        <a:lnTo>
                          <a:pt x="1841" y="1277"/>
                        </a:lnTo>
                        <a:lnTo>
                          <a:pt x="1883" y="1151"/>
                        </a:lnTo>
                        <a:lnTo>
                          <a:pt x="1737" y="1235"/>
                        </a:lnTo>
                        <a:lnTo>
                          <a:pt x="1674" y="1402"/>
                        </a:lnTo>
                        <a:lnTo>
                          <a:pt x="1674" y="1277"/>
                        </a:lnTo>
                        <a:lnTo>
                          <a:pt x="1737" y="1026"/>
                        </a:lnTo>
                        <a:lnTo>
                          <a:pt x="1695" y="649"/>
                        </a:lnTo>
                        <a:lnTo>
                          <a:pt x="1528" y="544"/>
                        </a:lnTo>
                        <a:lnTo>
                          <a:pt x="1528" y="419"/>
                        </a:lnTo>
                        <a:lnTo>
                          <a:pt x="1423" y="419"/>
                        </a:lnTo>
                        <a:lnTo>
                          <a:pt x="1360" y="524"/>
                        </a:lnTo>
                        <a:lnTo>
                          <a:pt x="1360" y="398"/>
                        </a:lnTo>
                        <a:lnTo>
                          <a:pt x="1423" y="314"/>
                        </a:lnTo>
                        <a:lnTo>
                          <a:pt x="1381" y="210"/>
                        </a:lnTo>
                        <a:lnTo>
                          <a:pt x="1402" y="105"/>
                        </a:lnTo>
                        <a:lnTo>
                          <a:pt x="140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9"/>
                  <p:cNvSpPr/>
                  <p:nvPr/>
                </p:nvSpPr>
                <p:spPr>
                  <a:xfrm>
                    <a:off x="2722750" y="1634775"/>
                    <a:ext cx="145950" cy="13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8" h="5357" extrusionOk="0">
                        <a:moveTo>
                          <a:pt x="502" y="0"/>
                        </a:moveTo>
                        <a:lnTo>
                          <a:pt x="440" y="84"/>
                        </a:lnTo>
                        <a:lnTo>
                          <a:pt x="230" y="105"/>
                        </a:lnTo>
                        <a:lnTo>
                          <a:pt x="210" y="126"/>
                        </a:lnTo>
                        <a:lnTo>
                          <a:pt x="147" y="126"/>
                        </a:lnTo>
                        <a:lnTo>
                          <a:pt x="105" y="230"/>
                        </a:lnTo>
                        <a:lnTo>
                          <a:pt x="189" y="335"/>
                        </a:lnTo>
                        <a:lnTo>
                          <a:pt x="230" y="439"/>
                        </a:lnTo>
                        <a:lnTo>
                          <a:pt x="147" y="439"/>
                        </a:lnTo>
                        <a:lnTo>
                          <a:pt x="21" y="272"/>
                        </a:lnTo>
                        <a:lnTo>
                          <a:pt x="0" y="398"/>
                        </a:lnTo>
                        <a:lnTo>
                          <a:pt x="21" y="502"/>
                        </a:lnTo>
                        <a:lnTo>
                          <a:pt x="147" y="544"/>
                        </a:lnTo>
                        <a:lnTo>
                          <a:pt x="251" y="732"/>
                        </a:lnTo>
                        <a:lnTo>
                          <a:pt x="356" y="732"/>
                        </a:lnTo>
                        <a:lnTo>
                          <a:pt x="293" y="816"/>
                        </a:lnTo>
                        <a:lnTo>
                          <a:pt x="210" y="816"/>
                        </a:lnTo>
                        <a:lnTo>
                          <a:pt x="189" y="921"/>
                        </a:lnTo>
                        <a:lnTo>
                          <a:pt x="314" y="1109"/>
                        </a:lnTo>
                        <a:lnTo>
                          <a:pt x="440" y="1151"/>
                        </a:lnTo>
                        <a:lnTo>
                          <a:pt x="419" y="1235"/>
                        </a:lnTo>
                        <a:lnTo>
                          <a:pt x="398" y="1172"/>
                        </a:lnTo>
                        <a:lnTo>
                          <a:pt x="210" y="1151"/>
                        </a:lnTo>
                        <a:lnTo>
                          <a:pt x="210" y="1235"/>
                        </a:lnTo>
                        <a:lnTo>
                          <a:pt x="147" y="1255"/>
                        </a:lnTo>
                        <a:lnTo>
                          <a:pt x="105" y="1360"/>
                        </a:lnTo>
                        <a:lnTo>
                          <a:pt x="251" y="1276"/>
                        </a:lnTo>
                        <a:lnTo>
                          <a:pt x="335" y="1360"/>
                        </a:lnTo>
                        <a:lnTo>
                          <a:pt x="523" y="1276"/>
                        </a:lnTo>
                        <a:lnTo>
                          <a:pt x="544" y="1360"/>
                        </a:lnTo>
                        <a:lnTo>
                          <a:pt x="649" y="1381"/>
                        </a:lnTo>
                        <a:lnTo>
                          <a:pt x="670" y="1465"/>
                        </a:lnTo>
                        <a:lnTo>
                          <a:pt x="837" y="1590"/>
                        </a:lnTo>
                        <a:lnTo>
                          <a:pt x="879" y="1590"/>
                        </a:lnTo>
                        <a:lnTo>
                          <a:pt x="879" y="1527"/>
                        </a:lnTo>
                        <a:lnTo>
                          <a:pt x="942" y="1548"/>
                        </a:lnTo>
                        <a:lnTo>
                          <a:pt x="1046" y="1486"/>
                        </a:lnTo>
                        <a:lnTo>
                          <a:pt x="1130" y="1527"/>
                        </a:lnTo>
                        <a:lnTo>
                          <a:pt x="1151" y="1590"/>
                        </a:lnTo>
                        <a:lnTo>
                          <a:pt x="1130" y="1674"/>
                        </a:lnTo>
                        <a:lnTo>
                          <a:pt x="1130" y="1883"/>
                        </a:lnTo>
                        <a:lnTo>
                          <a:pt x="1067" y="2051"/>
                        </a:lnTo>
                        <a:lnTo>
                          <a:pt x="1067" y="2113"/>
                        </a:lnTo>
                        <a:lnTo>
                          <a:pt x="1151" y="2260"/>
                        </a:lnTo>
                        <a:lnTo>
                          <a:pt x="1088" y="2385"/>
                        </a:lnTo>
                        <a:lnTo>
                          <a:pt x="1088" y="2469"/>
                        </a:lnTo>
                        <a:lnTo>
                          <a:pt x="1067" y="2595"/>
                        </a:lnTo>
                        <a:lnTo>
                          <a:pt x="879" y="2699"/>
                        </a:lnTo>
                        <a:lnTo>
                          <a:pt x="754" y="2741"/>
                        </a:lnTo>
                        <a:lnTo>
                          <a:pt x="733" y="2825"/>
                        </a:lnTo>
                        <a:lnTo>
                          <a:pt x="628" y="2992"/>
                        </a:lnTo>
                        <a:lnTo>
                          <a:pt x="628" y="3055"/>
                        </a:lnTo>
                        <a:lnTo>
                          <a:pt x="523" y="3118"/>
                        </a:lnTo>
                        <a:lnTo>
                          <a:pt x="461" y="3222"/>
                        </a:lnTo>
                        <a:lnTo>
                          <a:pt x="461" y="3348"/>
                        </a:lnTo>
                        <a:lnTo>
                          <a:pt x="544" y="3369"/>
                        </a:lnTo>
                        <a:lnTo>
                          <a:pt x="544" y="3452"/>
                        </a:lnTo>
                        <a:lnTo>
                          <a:pt x="440" y="3473"/>
                        </a:lnTo>
                        <a:lnTo>
                          <a:pt x="419" y="3578"/>
                        </a:lnTo>
                        <a:lnTo>
                          <a:pt x="461" y="3641"/>
                        </a:lnTo>
                        <a:lnTo>
                          <a:pt x="398" y="3745"/>
                        </a:lnTo>
                        <a:lnTo>
                          <a:pt x="356" y="3850"/>
                        </a:lnTo>
                        <a:lnTo>
                          <a:pt x="419" y="3955"/>
                        </a:lnTo>
                        <a:lnTo>
                          <a:pt x="502" y="3976"/>
                        </a:lnTo>
                        <a:lnTo>
                          <a:pt x="502" y="4059"/>
                        </a:lnTo>
                        <a:lnTo>
                          <a:pt x="565" y="4143"/>
                        </a:lnTo>
                        <a:lnTo>
                          <a:pt x="628" y="4143"/>
                        </a:lnTo>
                        <a:lnTo>
                          <a:pt x="649" y="4038"/>
                        </a:lnTo>
                        <a:lnTo>
                          <a:pt x="670" y="3955"/>
                        </a:lnTo>
                        <a:lnTo>
                          <a:pt x="733" y="3996"/>
                        </a:lnTo>
                        <a:lnTo>
                          <a:pt x="774" y="3996"/>
                        </a:lnTo>
                        <a:lnTo>
                          <a:pt x="879" y="3871"/>
                        </a:lnTo>
                        <a:lnTo>
                          <a:pt x="942" y="3892"/>
                        </a:lnTo>
                        <a:lnTo>
                          <a:pt x="879" y="4059"/>
                        </a:lnTo>
                        <a:lnTo>
                          <a:pt x="774" y="4080"/>
                        </a:lnTo>
                        <a:lnTo>
                          <a:pt x="754" y="4143"/>
                        </a:lnTo>
                        <a:lnTo>
                          <a:pt x="816" y="4185"/>
                        </a:lnTo>
                        <a:lnTo>
                          <a:pt x="816" y="4268"/>
                        </a:lnTo>
                        <a:lnTo>
                          <a:pt x="921" y="4394"/>
                        </a:lnTo>
                        <a:lnTo>
                          <a:pt x="1026" y="4352"/>
                        </a:lnTo>
                        <a:lnTo>
                          <a:pt x="1067" y="4394"/>
                        </a:lnTo>
                        <a:lnTo>
                          <a:pt x="1193" y="4415"/>
                        </a:lnTo>
                        <a:lnTo>
                          <a:pt x="1256" y="4352"/>
                        </a:lnTo>
                        <a:lnTo>
                          <a:pt x="1402" y="4310"/>
                        </a:lnTo>
                        <a:lnTo>
                          <a:pt x="1381" y="4164"/>
                        </a:lnTo>
                        <a:lnTo>
                          <a:pt x="1465" y="4164"/>
                        </a:lnTo>
                        <a:lnTo>
                          <a:pt x="1507" y="4101"/>
                        </a:lnTo>
                        <a:lnTo>
                          <a:pt x="1507" y="4185"/>
                        </a:lnTo>
                        <a:lnTo>
                          <a:pt x="1486" y="4206"/>
                        </a:lnTo>
                        <a:lnTo>
                          <a:pt x="1507" y="4310"/>
                        </a:lnTo>
                        <a:lnTo>
                          <a:pt x="1570" y="4289"/>
                        </a:lnTo>
                        <a:lnTo>
                          <a:pt x="1653" y="4143"/>
                        </a:lnTo>
                        <a:lnTo>
                          <a:pt x="1695" y="4080"/>
                        </a:lnTo>
                        <a:lnTo>
                          <a:pt x="1716" y="4143"/>
                        </a:lnTo>
                        <a:lnTo>
                          <a:pt x="1695" y="4268"/>
                        </a:lnTo>
                        <a:lnTo>
                          <a:pt x="1570" y="4478"/>
                        </a:lnTo>
                        <a:lnTo>
                          <a:pt x="1486" y="4520"/>
                        </a:lnTo>
                        <a:lnTo>
                          <a:pt x="1486" y="4624"/>
                        </a:lnTo>
                        <a:lnTo>
                          <a:pt x="1611" y="4666"/>
                        </a:lnTo>
                        <a:lnTo>
                          <a:pt x="1695" y="4729"/>
                        </a:lnTo>
                        <a:lnTo>
                          <a:pt x="1800" y="4729"/>
                        </a:lnTo>
                        <a:lnTo>
                          <a:pt x="1821" y="4771"/>
                        </a:lnTo>
                        <a:lnTo>
                          <a:pt x="1967" y="4792"/>
                        </a:lnTo>
                        <a:lnTo>
                          <a:pt x="1988" y="4708"/>
                        </a:lnTo>
                        <a:lnTo>
                          <a:pt x="2114" y="4708"/>
                        </a:lnTo>
                        <a:lnTo>
                          <a:pt x="2072" y="4771"/>
                        </a:lnTo>
                        <a:lnTo>
                          <a:pt x="2093" y="4833"/>
                        </a:lnTo>
                        <a:lnTo>
                          <a:pt x="2176" y="4833"/>
                        </a:lnTo>
                        <a:lnTo>
                          <a:pt x="2239" y="4917"/>
                        </a:lnTo>
                        <a:lnTo>
                          <a:pt x="2323" y="4875"/>
                        </a:lnTo>
                        <a:lnTo>
                          <a:pt x="2302" y="4792"/>
                        </a:lnTo>
                        <a:lnTo>
                          <a:pt x="2281" y="4708"/>
                        </a:lnTo>
                        <a:lnTo>
                          <a:pt x="2344" y="4603"/>
                        </a:lnTo>
                        <a:lnTo>
                          <a:pt x="2386" y="4687"/>
                        </a:lnTo>
                        <a:lnTo>
                          <a:pt x="2344" y="4792"/>
                        </a:lnTo>
                        <a:lnTo>
                          <a:pt x="2386" y="4917"/>
                        </a:lnTo>
                        <a:lnTo>
                          <a:pt x="2448" y="4917"/>
                        </a:lnTo>
                        <a:lnTo>
                          <a:pt x="2490" y="4792"/>
                        </a:lnTo>
                        <a:lnTo>
                          <a:pt x="2532" y="4729"/>
                        </a:lnTo>
                        <a:lnTo>
                          <a:pt x="2616" y="4708"/>
                        </a:lnTo>
                        <a:lnTo>
                          <a:pt x="2616" y="4792"/>
                        </a:lnTo>
                        <a:lnTo>
                          <a:pt x="2553" y="4833"/>
                        </a:lnTo>
                        <a:lnTo>
                          <a:pt x="2553" y="4917"/>
                        </a:lnTo>
                        <a:lnTo>
                          <a:pt x="2720" y="4917"/>
                        </a:lnTo>
                        <a:lnTo>
                          <a:pt x="2804" y="4875"/>
                        </a:lnTo>
                        <a:lnTo>
                          <a:pt x="2867" y="4687"/>
                        </a:lnTo>
                        <a:lnTo>
                          <a:pt x="2909" y="4792"/>
                        </a:lnTo>
                        <a:lnTo>
                          <a:pt x="2846" y="4833"/>
                        </a:lnTo>
                        <a:lnTo>
                          <a:pt x="2846" y="4938"/>
                        </a:lnTo>
                        <a:lnTo>
                          <a:pt x="2971" y="4917"/>
                        </a:lnTo>
                        <a:lnTo>
                          <a:pt x="3013" y="4771"/>
                        </a:lnTo>
                        <a:lnTo>
                          <a:pt x="3055" y="4687"/>
                        </a:lnTo>
                        <a:lnTo>
                          <a:pt x="3055" y="4687"/>
                        </a:lnTo>
                        <a:lnTo>
                          <a:pt x="3034" y="4917"/>
                        </a:lnTo>
                        <a:lnTo>
                          <a:pt x="3055" y="5001"/>
                        </a:lnTo>
                        <a:lnTo>
                          <a:pt x="3160" y="5001"/>
                        </a:lnTo>
                        <a:lnTo>
                          <a:pt x="3327" y="5105"/>
                        </a:lnTo>
                        <a:lnTo>
                          <a:pt x="3432" y="5043"/>
                        </a:lnTo>
                        <a:lnTo>
                          <a:pt x="3495" y="5022"/>
                        </a:lnTo>
                        <a:lnTo>
                          <a:pt x="3536" y="5105"/>
                        </a:lnTo>
                        <a:lnTo>
                          <a:pt x="3662" y="5084"/>
                        </a:lnTo>
                        <a:lnTo>
                          <a:pt x="3746" y="5022"/>
                        </a:lnTo>
                        <a:lnTo>
                          <a:pt x="3746" y="4896"/>
                        </a:lnTo>
                        <a:lnTo>
                          <a:pt x="3850" y="4792"/>
                        </a:lnTo>
                        <a:lnTo>
                          <a:pt x="3892" y="4729"/>
                        </a:lnTo>
                        <a:lnTo>
                          <a:pt x="3850" y="4603"/>
                        </a:lnTo>
                        <a:lnTo>
                          <a:pt x="3871" y="4520"/>
                        </a:lnTo>
                        <a:lnTo>
                          <a:pt x="3913" y="4520"/>
                        </a:lnTo>
                        <a:lnTo>
                          <a:pt x="3955" y="4666"/>
                        </a:lnTo>
                        <a:lnTo>
                          <a:pt x="3997" y="4687"/>
                        </a:lnTo>
                        <a:lnTo>
                          <a:pt x="3997" y="4729"/>
                        </a:lnTo>
                        <a:lnTo>
                          <a:pt x="3913" y="4812"/>
                        </a:lnTo>
                        <a:lnTo>
                          <a:pt x="3871" y="4980"/>
                        </a:lnTo>
                        <a:lnTo>
                          <a:pt x="3892" y="5210"/>
                        </a:lnTo>
                        <a:lnTo>
                          <a:pt x="3997" y="5252"/>
                        </a:lnTo>
                        <a:lnTo>
                          <a:pt x="4101" y="5210"/>
                        </a:lnTo>
                        <a:lnTo>
                          <a:pt x="4122" y="5315"/>
                        </a:lnTo>
                        <a:lnTo>
                          <a:pt x="4227" y="5315"/>
                        </a:lnTo>
                        <a:lnTo>
                          <a:pt x="4269" y="5357"/>
                        </a:lnTo>
                        <a:lnTo>
                          <a:pt x="4373" y="5357"/>
                        </a:lnTo>
                        <a:lnTo>
                          <a:pt x="4583" y="5231"/>
                        </a:lnTo>
                        <a:lnTo>
                          <a:pt x="4687" y="5210"/>
                        </a:lnTo>
                        <a:lnTo>
                          <a:pt x="4855" y="5315"/>
                        </a:lnTo>
                        <a:lnTo>
                          <a:pt x="4938" y="5294"/>
                        </a:lnTo>
                        <a:lnTo>
                          <a:pt x="5022" y="5336"/>
                        </a:lnTo>
                        <a:lnTo>
                          <a:pt x="5064" y="5252"/>
                        </a:lnTo>
                        <a:lnTo>
                          <a:pt x="5064" y="5210"/>
                        </a:lnTo>
                        <a:lnTo>
                          <a:pt x="5147" y="5084"/>
                        </a:lnTo>
                        <a:lnTo>
                          <a:pt x="5231" y="5043"/>
                        </a:lnTo>
                        <a:lnTo>
                          <a:pt x="5231" y="5001"/>
                        </a:lnTo>
                        <a:lnTo>
                          <a:pt x="5168" y="4875"/>
                        </a:lnTo>
                        <a:lnTo>
                          <a:pt x="5168" y="4729"/>
                        </a:lnTo>
                        <a:lnTo>
                          <a:pt x="5231" y="4812"/>
                        </a:lnTo>
                        <a:lnTo>
                          <a:pt x="5231" y="4896"/>
                        </a:lnTo>
                        <a:lnTo>
                          <a:pt x="5336" y="5022"/>
                        </a:lnTo>
                        <a:lnTo>
                          <a:pt x="5378" y="4938"/>
                        </a:lnTo>
                        <a:lnTo>
                          <a:pt x="5524" y="4938"/>
                        </a:lnTo>
                        <a:lnTo>
                          <a:pt x="5566" y="4980"/>
                        </a:lnTo>
                        <a:lnTo>
                          <a:pt x="5587" y="4896"/>
                        </a:lnTo>
                        <a:lnTo>
                          <a:pt x="5566" y="4792"/>
                        </a:lnTo>
                        <a:lnTo>
                          <a:pt x="5566" y="4708"/>
                        </a:lnTo>
                        <a:lnTo>
                          <a:pt x="5524" y="4666"/>
                        </a:lnTo>
                        <a:lnTo>
                          <a:pt x="5378" y="4687"/>
                        </a:lnTo>
                        <a:lnTo>
                          <a:pt x="5252" y="4708"/>
                        </a:lnTo>
                        <a:lnTo>
                          <a:pt x="5231" y="4603"/>
                        </a:lnTo>
                        <a:lnTo>
                          <a:pt x="5273" y="4582"/>
                        </a:lnTo>
                        <a:lnTo>
                          <a:pt x="5336" y="4603"/>
                        </a:lnTo>
                        <a:lnTo>
                          <a:pt x="5461" y="4561"/>
                        </a:lnTo>
                        <a:lnTo>
                          <a:pt x="5545" y="4457"/>
                        </a:lnTo>
                        <a:lnTo>
                          <a:pt x="5587" y="4520"/>
                        </a:lnTo>
                        <a:lnTo>
                          <a:pt x="5671" y="4499"/>
                        </a:lnTo>
                        <a:lnTo>
                          <a:pt x="5733" y="4394"/>
                        </a:lnTo>
                        <a:lnTo>
                          <a:pt x="5691" y="4310"/>
                        </a:lnTo>
                        <a:lnTo>
                          <a:pt x="5775" y="4206"/>
                        </a:lnTo>
                        <a:lnTo>
                          <a:pt x="5754" y="4143"/>
                        </a:lnTo>
                        <a:lnTo>
                          <a:pt x="5796" y="4143"/>
                        </a:lnTo>
                        <a:lnTo>
                          <a:pt x="5838" y="4080"/>
                        </a:lnTo>
                        <a:lnTo>
                          <a:pt x="5691" y="4038"/>
                        </a:lnTo>
                        <a:lnTo>
                          <a:pt x="5566" y="4059"/>
                        </a:lnTo>
                        <a:lnTo>
                          <a:pt x="5629" y="3976"/>
                        </a:lnTo>
                        <a:lnTo>
                          <a:pt x="5691" y="3955"/>
                        </a:lnTo>
                        <a:lnTo>
                          <a:pt x="5691" y="3850"/>
                        </a:lnTo>
                        <a:lnTo>
                          <a:pt x="5587" y="3766"/>
                        </a:lnTo>
                        <a:lnTo>
                          <a:pt x="5357" y="3766"/>
                        </a:lnTo>
                        <a:lnTo>
                          <a:pt x="5336" y="3724"/>
                        </a:lnTo>
                        <a:lnTo>
                          <a:pt x="5336" y="3641"/>
                        </a:lnTo>
                        <a:lnTo>
                          <a:pt x="5378" y="3620"/>
                        </a:lnTo>
                        <a:lnTo>
                          <a:pt x="5357" y="3515"/>
                        </a:lnTo>
                        <a:lnTo>
                          <a:pt x="5168" y="3348"/>
                        </a:lnTo>
                        <a:lnTo>
                          <a:pt x="5106" y="3348"/>
                        </a:lnTo>
                        <a:lnTo>
                          <a:pt x="5001" y="3432"/>
                        </a:lnTo>
                        <a:lnTo>
                          <a:pt x="4834" y="3432"/>
                        </a:lnTo>
                        <a:lnTo>
                          <a:pt x="4687" y="3452"/>
                        </a:lnTo>
                        <a:lnTo>
                          <a:pt x="4478" y="3327"/>
                        </a:lnTo>
                        <a:lnTo>
                          <a:pt x="4436" y="3243"/>
                        </a:lnTo>
                        <a:lnTo>
                          <a:pt x="4394" y="3222"/>
                        </a:lnTo>
                        <a:lnTo>
                          <a:pt x="4290" y="3264"/>
                        </a:lnTo>
                        <a:lnTo>
                          <a:pt x="4206" y="3264"/>
                        </a:lnTo>
                        <a:lnTo>
                          <a:pt x="4122" y="3306"/>
                        </a:lnTo>
                        <a:lnTo>
                          <a:pt x="4018" y="3306"/>
                        </a:lnTo>
                        <a:lnTo>
                          <a:pt x="3976" y="3411"/>
                        </a:lnTo>
                        <a:lnTo>
                          <a:pt x="3913" y="3348"/>
                        </a:lnTo>
                        <a:lnTo>
                          <a:pt x="3808" y="3264"/>
                        </a:lnTo>
                        <a:lnTo>
                          <a:pt x="3704" y="3327"/>
                        </a:lnTo>
                        <a:lnTo>
                          <a:pt x="3578" y="3348"/>
                        </a:lnTo>
                        <a:lnTo>
                          <a:pt x="3578" y="3411"/>
                        </a:lnTo>
                        <a:lnTo>
                          <a:pt x="3536" y="3452"/>
                        </a:lnTo>
                        <a:lnTo>
                          <a:pt x="3536" y="3369"/>
                        </a:lnTo>
                        <a:lnTo>
                          <a:pt x="3474" y="3327"/>
                        </a:lnTo>
                        <a:lnTo>
                          <a:pt x="3369" y="3348"/>
                        </a:lnTo>
                        <a:lnTo>
                          <a:pt x="3139" y="3327"/>
                        </a:lnTo>
                        <a:lnTo>
                          <a:pt x="3076" y="3348"/>
                        </a:lnTo>
                        <a:lnTo>
                          <a:pt x="3160" y="3432"/>
                        </a:lnTo>
                        <a:lnTo>
                          <a:pt x="3160" y="3536"/>
                        </a:lnTo>
                        <a:lnTo>
                          <a:pt x="3264" y="3620"/>
                        </a:lnTo>
                        <a:lnTo>
                          <a:pt x="3139" y="3578"/>
                        </a:lnTo>
                        <a:lnTo>
                          <a:pt x="3076" y="3515"/>
                        </a:lnTo>
                        <a:lnTo>
                          <a:pt x="3013" y="3473"/>
                        </a:lnTo>
                        <a:lnTo>
                          <a:pt x="2867" y="3536"/>
                        </a:lnTo>
                        <a:lnTo>
                          <a:pt x="2804" y="3473"/>
                        </a:lnTo>
                        <a:lnTo>
                          <a:pt x="2930" y="3432"/>
                        </a:lnTo>
                        <a:lnTo>
                          <a:pt x="2930" y="3348"/>
                        </a:lnTo>
                        <a:lnTo>
                          <a:pt x="2804" y="3222"/>
                        </a:lnTo>
                        <a:lnTo>
                          <a:pt x="2825" y="3139"/>
                        </a:lnTo>
                        <a:lnTo>
                          <a:pt x="2762" y="3097"/>
                        </a:lnTo>
                        <a:lnTo>
                          <a:pt x="2637" y="3160"/>
                        </a:lnTo>
                        <a:lnTo>
                          <a:pt x="2658" y="3243"/>
                        </a:lnTo>
                        <a:lnTo>
                          <a:pt x="2637" y="3306"/>
                        </a:lnTo>
                        <a:lnTo>
                          <a:pt x="2532" y="3264"/>
                        </a:lnTo>
                        <a:lnTo>
                          <a:pt x="2595" y="3201"/>
                        </a:lnTo>
                        <a:lnTo>
                          <a:pt x="2553" y="3139"/>
                        </a:lnTo>
                        <a:lnTo>
                          <a:pt x="2448" y="3097"/>
                        </a:lnTo>
                        <a:lnTo>
                          <a:pt x="2406" y="3139"/>
                        </a:lnTo>
                        <a:lnTo>
                          <a:pt x="2323" y="3139"/>
                        </a:lnTo>
                        <a:lnTo>
                          <a:pt x="2344" y="3034"/>
                        </a:lnTo>
                        <a:lnTo>
                          <a:pt x="2344" y="2992"/>
                        </a:lnTo>
                        <a:lnTo>
                          <a:pt x="2323" y="2888"/>
                        </a:lnTo>
                        <a:lnTo>
                          <a:pt x="2218" y="2908"/>
                        </a:lnTo>
                        <a:lnTo>
                          <a:pt x="2093" y="3034"/>
                        </a:lnTo>
                        <a:lnTo>
                          <a:pt x="2114" y="3160"/>
                        </a:lnTo>
                        <a:lnTo>
                          <a:pt x="2030" y="3160"/>
                        </a:lnTo>
                        <a:lnTo>
                          <a:pt x="1988" y="3055"/>
                        </a:lnTo>
                        <a:lnTo>
                          <a:pt x="2030" y="2992"/>
                        </a:lnTo>
                        <a:lnTo>
                          <a:pt x="2030" y="2908"/>
                        </a:lnTo>
                        <a:lnTo>
                          <a:pt x="2093" y="2720"/>
                        </a:lnTo>
                        <a:lnTo>
                          <a:pt x="2009" y="2636"/>
                        </a:lnTo>
                        <a:lnTo>
                          <a:pt x="1883" y="2699"/>
                        </a:lnTo>
                        <a:lnTo>
                          <a:pt x="1883" y="2636"/>
                        </a:lnTo>
                        <a:lnTo>
                          <a:pt x="1988" y="2616"/>
                        </a:lnTo>
                        <a:lnTo>
                          <a:pt x="2030" y="2490"/>
                        </a:lnTo>
                        <a:lnTo>
                          <a:pt x="2009" y="2385"/>
                        </a:lnTo>
                        <a:lnTo>
                          <a:pt x="1925" y="2427"/>
                        </a:lnTo>
                        <a:lnTo>
                          <a:pt x="1862" y="2385"/>
                        </a:lnTo>
                        <a:lnTo>
                          <a:pt x="1800" y="2427"/>
                        </a:lnTo>
                        <a:lnTo>
                          <a:pt x="1695" y="2427"/>
                        </a:lnTo>
                        <a:lnTo>
                          <a:pt x="1758" y="2385"/>
                        </a:lnTo>
                        <a:lnTo>
                          <a:pt x="1758" y="2323"/>
                        </a:lnTo>
                        <a:lnTo>
                          <a:pt x="1653" y="2323"/>
                        </a:lnTo>
                        <a:lnTo>
                          <a:pt x="1590" y="2406"/>
                        </a:lnTo>
                        <a:lnTo>
                          <a:pt x="1444" y="2427"/>
                        </a:lnTo>
                        <a:lnTo>
                          <a:pt x="1444" y="2364"/>
                        </a:lnTo>
                        <a:lnTo>
                          <a:pt x="1507" y="2323"/>
                        </a:lnTo>
                        <a:lnTo>
                          <a:pt x="1570" y="2218"/>
                        </a:lnTo>
                        <a:lnTo>
                          <a:pt x="1590" y="2155"/>
                        </a:lnTo>
                        <a:lnTo>
                          <a:pt x="1674" y="2155"/>
                        </a:lnTo>
                        <a:lnTo>
                          <a:pt x="1779" y="2260"/>
                        </a:lnTo>
                        <a:lnTo>
                          <a:pt x="1925" y="2260"/>
                        </a:lnTo>
                        <a:lnTo>
                          <a:pt x="1904" y="2197"/>
                        </a:lnTo>
                        <a:lnTo>
                          <a:pt x="1800" y="2071"/>
                        </a:lnTo>
                        <a:lnTo>
                          <a:pt x="1695" y="2071"/>
                        </a:lnTo>
                        <a:lnTo>
                          <a:pt x="1758" y="2009"/>
                        </a:lnTo>
                        <a:lnTo>
                          <a:pt x="1611" y="1883"/>
                        </a:lnTo>
                        <a:lnTo>
                          <a:pt x="1507" y="1841"/>
                        </a:lnTo>
                        <a:lnTo>
                          <a:pt x="1570" y="1799"/>
                        </a:lnTo>
                        <a:lnTo>
                          <a:pt x="1590" y="1737"/>
                        </a:lnTo>
                        <a:lnTo>
                          <a:pt x="1653" y="1737"/>
                        </a:lnTo>
                        <a:lnTo>
                          <a:pt x="1695" y="1841"/>
                        </a:lnTo>
                        <a:lnTo>
                          <a:pt x="1800" y="1967"/>
                        </a:lnTo>
                        <a:lnTo>
                          <a:pt x="1967" y="1988"/>
                        </a:lnTo>
                        <a:lnTo>
                          <a:pt x="2030" y="2092"/>
                        </a:lnTo>
                        <a:lnTo>
                          <a:pt x="2114" y="2009"/>
                        </a:lnTo>
                        <a:lnTo>
                          <a:pt x="2176" y="2092"/>
                        </a:lnTo>
                        <a:lnTo>
                          <a:pt x="2344" y="2155"/>
                        </a:lnTo>
                        <a:lnTo>
                          <a:pt x="2448" y="2155"/>
                        </a:lnTo>
                        <a:lnTo>
                          <a:pt x="2511" y="2051"/>
                        </a:lnTo>
                        <a:lnTo>
                          <a:pt x="2490" y="1904"/>
                        </a:lnTo>
                        <a:lnTo>
                          <a:pt x="2239" y="1758"/>
                        </a:lnTo>
                        <a:lnTo>
                          <a:pt x="2134" y="1653"/>
                        </a:lnTo>
                        <a:lnTo>
                          <a:pt x="2072" y="1653"/>
                        </a:lnTo>
                        <a:lnTo>
                          <a:pt x="2030" y="1548"/>
                        </a:lnTo>
                        <a:lnTo>
                          <a:pt x="1925" y="1444"/>
                        </a:lnTo>
                        <a:lnTo>
                          <a:pt x="1883" y="1444"/>
                        </a:lnTo>
                        <a:lnTo>
                          <a:pt x="1821" y="1381"/>
                        </a:lnTo>
                        <a:lnTo>
                          <a:pt x="1883" y="1318"/>
                        </a:lnTo>
                        <a:lnTo>
                          <a:pt x="1967" y="1339"/>
                        </a:lnTo>
                        <a:lnTo>
                          <a:pt x="2030" y="1444"/>
                        </a:lnTo>
                        <a:lnTo>
                          <a:pt x="2114" y="1444"/>
                        </a:lnTo>
                        <a:lnTo>
                          <a:pt x="2134" y="1548"/>
                        </a:lnTo>
                        <a:lnTo>
                          <a:pt x="2197" y="1548"/>
                        </a:lnTo>
                        <a:lnTo>
                          <a:pt x="2239" y="1465"/>
                        </a:lnTo>
                        <a:lnTo>
                          <a:pt x="2197" y="1276"/>
                        </a:lnTo>
                        <a:lnTo>
                          <a:pt x="2072" y="1130"/>
                        </a:lnTo>
                        <a:lnTo>
                          <a:pt x="1988" y="1130"/>
                        </a:lnTo>
                        <a:lnTo>
                          <a:pt x="1967" y="1109"/>
                        </a:lnTo>
                        <a:lnTo>
                          <a:pt x="1821" y="1109"/>
                        </a:lnTo>
                        <a:lnTo>
                          <a:pt x="1695" y="1172"/>
                        </a:lnTo>
                        <a:lnTo>
                          <a:pt x="1590" y="1172"/>
                        </a:lnTo>
                        <a:lnTo>
                          <a:pt x="1486" y="1109"/>
                        </a:lnTo>
                        <a:lnTo>
                          <a:pt x="1402" y="1130"/>
                        </a:lnTo>
                        <a:lnTo>
                          <a:pt x="1360" y="1025"/>
                        </a:lnTo>
                        <a:lnTo>
                          <a:pt x="1235" y="1214"/>
                        </a:lnTo>
                        <a:lnTo>
                          <a:pt x="1067" y="1276"/>
                        </a:lnTo>
                        <a:lnTo>
                          <a:pt x="1046" y="1381"/>
                        </a:lnTo>
                        <a:lnTo>
                          <a:pt x="963" y="1423"/>
                        </a:lnTo>
                        <a:lnTo>
                          <a:pt x="963" y="1339"/>
                        </a:lnTo>
                        <a:lnTo>
                          <a:pt x="1046" y="1235"/>
                        </a:lnTo>
                        <a:lnTo>
                          <a:pt x="1088" y="1235"/>
                        </a:lnTo>
                        <a:lnTo>
                          <a:pt x="1339" y="1004"/>
                        </a:lnTo>
                        <a:lnTo>
                          <a:pt x="1360" y="921"/>
                        </a:lnTo>
                        <a:lnTo>
                          <a:pt x="1298" y="816"/>
                        </a:lnTo>
                        <a:lnTo>
                          <a:pt x="1298" y="544"/>
                        </a:lnTo>
                        <a:lnTo>
                          <a:pt x="1339" y="523"/>
                        </a:lnTo>
                        <a:lnTo>
                          <a:pt x="1256" y="419"/>
                        </a:lnTo>
                        <a:lnTo>
                          <a:pt x="1193" y="481"/>
                        </a:lnTo>
                        <a:lnTo>
                          <a:pt x="1088" y="481"/>
                        </a:lnTo>
                        <a:lnTo>
                          <a:pt x="1026" y="419"/>
                        </a:lnTo>
                        <a:lnTo>
                          <a:pt x="1026" y="314"/>
                        </a:lnTo>
                        <a:lnTo>
                          <a:pt x="1026" y="230"/>
                        </a:lnTo>
                        <a:lnTo>
                          <a:pt x="816" y="188"/>
                        </a:lnTo>
                        <a:lnTo>
                          <a:pt x="733" y="84"/>
                        </a:lnTo>
                        <a:lnTo>
                          <a:pt x="628" y="84"/>
                        </a:lnTo>
                        <a:lnTo>
                          <a:pt x="50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9"/>
                  <p:cNvSpPr/>
                  <p:nvPr/>
                </p:nvSpPr>
                <p:spPr>
                  <a:xfrm>
                    <a:off x="2687175" y="1694400"/>
                    <a:ext cx="33500" cy="3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0" h="1507" extrusionOk="0">
                        <a:moveTo>
                          <a:pt x="796" y="0"/>
                        </a:moveTo>
                        <a:lnTo>
                          <a:pt x="670" y="21"/>
                        </a:lnTo>
                        <a:lnTo>
                          <a:pt x="607" y="84"/>
                        </a:lnTo>
                        <a:lnTo>
                          <a:pt x="691" y="147"/>
                        </a:lnTo>
                        <a:lnTo>
                          <a:pt x="691" y="231"/>
                        </a:lnTo>
                        <a:lnTo>
                          <a:pt x="628" y="210"/>
                        </a:lnTo>
                        <a:lnTo>
                          <a:pt x="565" y="147"/>
                        </a:lnTo>
                        <a:lnTo>
                          <a:pt x="461" y="126"/>
                        </a:lnTo>
                        <a:lnTo>
                          <a:pt x="419" y="210"/>
                        </a:lnTo>
                        <a:lnTo>
                          <a:pt x="524" y="210"/>
                        </a:lnTo>
                        <a:lnTo>
                          <a:pt x="565" y="251"/>
                        </a:lnTo>
                        <a:lnTo>
                          <a:pt x="524" y="293"/>
                        </a:lnTo>
                        <a:lnTo>
                          <a:pt x="398" y="314"/>
                        </a:lnTo>
                        <a:lnTo>
                          <a:pt x="356" y="335"/>
                        </a:lnTo>
                        <a:lnTo>
                          <a:pt x="398" y="440"/>
                        </a:lnTo>
                        <a:lnTo>
                          <a:pt x="419" y="461"/>
                        </a:lnTo>
                        <a:lnTo>
                          <a:pt x="419" y="523"/>
                        </a:lnTo>
                        <a:lnTo>
                          <a:pt x="293" y="461"/>
                        </a:lnTo>
                        <a:lnTo>
                          <a:pt x="168" y="503"/>
                        </a:lnTo>
                        <a:lnTo>
                          <a:pt x="84" y="565"/>
                        </a:lnTo>
                        <a:lnTo>
                          <a:pt x="42" y="712"/>
                        </a:lnTo>
                        <a:lnTo>
                          <a:pt x="0" y="733"/>
                        </a:lnTo>
                        <a:lnTo>
                          <a:pt x="0" y="754"/>
                        </a:lnTo>
                        <a:lnTo>
                          <a:pt x="63" y="754"/>
                        </a:lnTo>
                        <a:lnTo>
                          <a:pt x="42" y="837"/>
                        </a:lnTo>
                        <a:lnTo>
                          <a:pt x="42" y="879"/>
                        </a:lnTo>
                        <a:lnTo>
                          <a:pt x="63" y="921"/>
                        </a:lnTo>
                        <a:lnTo>
                          <a:pt x="147" y="816"/>
                        </a:lnTo>
                        <a:lnTo>
                          <a:pt x="168" y="837"/>
                        </a:lnTo>
                        <a:lnTo>
                          <a:pt x="105" y="963"/>
                        </a:lnTo>
                        <a:lnTo>
                          <a:pt x="147" y="1026"/>
                        </a:lnTo>
                        <a:lnTo>
                          <a:pt x="210" y="1067"/>
                        </a:lnTo>
                        <a:lnTo>
                          <a:pt x="272" y="1047"/>
                        </a:lnTo>
                        <a:lnTo>
                          <a:pt x="293" y="1067"/>
                        </a:lnTo>
                        <a:lnTo>
                          <a:pt x="314" y="1151"/>
                        </a:lnTo>
                        <a:lnTo>
                          <a:pt x="356" y="1151"/>
                        </a:lnTo>
                        <a:lnTo>
                          <a:pt x="398" y="1088"/>
                        </a:lnTo>
                        <a:lnTo>
                          <a:pt x="461" y="1130"/>
                        </a:lnTo>
                        <a:lnTo>
                          <a:pt x="461" y="1256"/>
                        </a:lnTo>
                        <a:lnTo>
                          <a:pt x="482" y="1298"/>
                        </a:lnTo>
                        <a:lnTo>
                          <a:pt x="586" y="1277"/>
                        </a:lnTo>
                        <a:lnTo>
                          <a:pt x="607" y="1402"/>
                        </a:lnTo>
                        <a:lnTo>
                          <a:pt x="712" y="1402"/>
                        </a:lnTo>
                        <a:lnTo>
                          <a:pt x="837" y="1486"/>
                        </a:lnTo>
                        <a:lnTo>
                          <a:pt x="942" y="1486"/>
                        </a:lnTo>
                        <a:lnTo>
                          <a:pt x="1005" y="1507"/>
                        </a:lnTo>
                        <a:lnTo>
                          <a:pt x="1026" y="1486"/>
                        </a:lnTo>
                        <a:lnTo>
                          <a:pt x="1005" y="1402"/>
                        </a:lnTo>
                        <a:lnTo>
                          <a:pt x="1088" y="1381"/>
                        </a:lnTo>
                        <a:lnTo>
                          <a:pt x="1151" y="1235"/>
                        </a:lnTo>
                        <a:lnTo>
                          <a:pt x="1130" y="1088"/>
                        </a:lnTo>
                        <a:lnTo>
                          <a:pt x="1214" y="942"/>
                        </a:lnTo>
                        <a:lnTo>
                          <a:pt x="1235" y="921"/>
                        </a:lnTo>
                        <a:lnTo>
                          <a:pt x="1319" y="712"/>
                        </a:lnTo>
                        <a:lnTo>
                          <a:pt x="1319" y="565"/>
                        </a:lnTo>
                        <a:lnTo>
                          <a:pt x="1340" y="523"/>
                        </a:lnTo>
                        <a:lnTo>
                          <a:pt x="1319" y="419"/>
                        </a:lnTo>
                        <a:lnTo>
                          <a:pt x="1235" y="335"/>
                        </a:lnTo>
                        <a:lnTo>
                          <a:pt x="1235" y="210"/>
                        </a:lnTo>
                        <a:lnTo>
                          <a:pt x="1193" y="147"/>
                        </a:lnTo>
                        <a:lnTo>
                          <a:pt x="1151" y="42"/>
                        </a:lnTo>
                        <a:lnTo>
                          <a:pt x="1005" y="0"/>
                        </a:lnTo>
                        <a:lnTo>
                          <a:pt x="900" y="42"/>
                        </a:lnTo>
                        <a:lnTo>
                          <a:pt x="79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9"/>
                  <p:cNvSpPr/>
                  <p:nvPr/>
                </p:nvSpPr>
                <p:spPr>
                  <a:xfrm>
                    <a:off x="2605050" y="1520200"/>
                    <a:ext cx="42400" cy="2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47" extrusionOk="0">
                        <a:moveTo>
                          <a:pt x="1570" y="1"/>
                        </a:moveTo>
                        <a:lnTo>
                          <a:pt x="1486" y="64"/>
                        </a:lnTo>
                        <a:lnTo>
                          <a:pt x="1256" y="64"/>
                        </a:lnTo>
                        <a:lnTo>
                          <a:pt x="1130" y="168"/>
                        </a:lnTo>
                        <a:lnTo>
                          <a:pt x="963" y="168"/>
                        </a:lnTo>
                        <a:lnTo>
                          <a:pt x="921" y="189"/>
                        </a:lnTo>
                        <a:lnTo>
                          <a:pt x="816" y="105"/>
                        </a:lnTo>
                        <a:lnTo>
                          <a:pt x="712" y="84"/>
                        </a:lnTo>
                        <a:lnTo>
                          <a:pt x="356" y="189"/>
                        </a:lnTo>
                        <a:lnTo>
                          <a:pt x="126" y="189"/>
                        </a:lnTo>
                        <a:lnTo>
                          <a:pt x="105" y="273"/>
                        </a:lnTo>
                        <a:lnTo>
                          <a:pt x="0" y="377"/>
                        </a:lnTo>
                        <a:lnTo>
                          <a:pt x="0" y="482"/>
                        </a:lnTo>
                        <a:lnTo>
                          <a:pt x="105" y="461"/>
                        </a:lnTo>
                        <a:lnTo>
                          <a:pt x="231" y="461"/>
                        </a:lnTo>
                        <a:lnTo>
                          <a:pt x="314" y="419"/>
                        </a:lnTo>
                        <a:lnTo>
                          <a:pt x="398" y="461"/>
                        </a:lnTo>
                        <a:lnTo>
                          <a:pt x="503" y="461"/>
                        </a:lnTo>
                        <a:lnTo>
                          <a:pt x="565" y="503"/>
                        </a:lnTo>
                        <a:lnTo>
                          <a:pt x="503" y="587"/>
                        </a:lnTo>
                        <a:lnTo>
                          <a:pt x="544" y="712"/>
                        </a:lnTo>
                        <a:lnTo>
                          <a:pt x="628" y="817"/>
                        </a:lnTo>
                        <a:lnTo>
                          <a:pt x="712" y="712"/>
                        </a:lnTo>
                        <a:lnTo>
                          <a:pt x="712" y="628"/>
                        </a:lnTo>
                        <a:lnTo>
                          <a:pt x="754" y="587"/>
                        </a:lnTo>
                        <a:lnTo>
                          <a:pt x="858" y="712"/>
                        </a:lnTo>
                        <a:lnTo>
                          <a:pt x="837" y="838"/>
                        </a:lnTo>
                        <a:lnTo>
                          <a:pt x="984" y="1005"/>
                        </a:lnTo>
                        <a:lnTo>
                          <a:pt x="1088" y="984"/>
                        </a:lnTo>
                        <a:lnTo>
                          <a:pt x="1151" y="1047"/>
                        </a:lnTo>
                        <a:lnTo>
                          <a:pt x="1360" y="1047"/>
                        </a:lnTo>
                        <a:lnTo>
                          <a:pt x="1465" y="942"/>
                        </a:lnTo>
                        <a:lnTo>
                          <a:pt x="1591" y="900"/>
                        </a:lnTo>
                        <a:lnTo>
                          <a:pt x="1674" y="670"/>
                        </a:lnTo>
                        <a:lnTo>
                          <a:pt x="1591" y="503"/>
                        </a:lnTo>
                        <a:lnTo>
                          <a:pt x="1695" y="356"/>
                        </a:lnTo>
                        <a:lnTo>
                          <a:pt x="1695" y="273"/>
                        </a:lnTo>
                        <a:lnTo>
                          <a:pt x="1612" y="147"/>
                        </a:lnTo>
                        <a:lnTo>
                          <a:pt x="1653" y="64"/>
                        </a:lnTo>
                        <a:lnTo>
                          <a:pt x="157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9"/>
                  <p:cNvSpPr/>
                  <p:nvPr/>
                </p:nvSpPr>
                <p:spPr>
                  <a:xfrm>
                    <a:off x="2443425" y="1547400"/>
                    <a:ext cx="109875" cy="6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5" h="2428" extrusionOk="0">
                        <a:moveTo>
                          <a:pt x="4268" y="1"/>
                        </a:moveTo>
                        <a:lnTo>
                          <a:pt x="4185" y="43"/>
                        </a:lnTo>
                        <a:lnTo>
                          <a:pt x="4059" y="105"/>
                        </a:lnTo>
                        <a:lnTo>
                          <a:pt x="4059" y="252"/>
                        </a:lnTo>
                        <a:lnTo>
                          <a:pt x="4038" y="336"/>
                        </a:lnTo>
                        <a:lnTo>
                          <a:pt x="4059" y="377"/>
                        </a:lnTo>
                        <a:lnTo>
                          <a:pt x="3955" y="419"/>
                        </a:lnTo>
                        <a:lnTo>
                          <a:pt x="3934" y="315"/>
                        </a:lnTo>
                        <a:lnTo>
                          <a:pt x="3892" y="315"/>
                        </a:lnTo>
                        <a:lnTo>
                          <a:pt x="3871" y="377"/>
                        </a:lnTo>
                        <a:lnTo>
                          <a:pt x="3829" y="440"/>
                        </a:lnTo>
                        <a:lnTo>
                          <a:pt x="3766" y="357"/>
                        </a:lnTo>
                        <a:lnTo>
                          <a:pt x="3745" y="168"/>
                        </a:lnTo>
                        <a:lnTo>
                          <a:pt x="3641" y="64"/>
                        </a:lnTo>
                        <a:lnTo>
                          <a:pt x="3578" y="64"/>
                        </a:lnTo>
                        <a:lnTo>
                          <a:pt x="3557" y="126"/>
                        </a:lnTo>
                        <a:lnTo>
                          <a:pt x="3432" y="126"/>
                        </a:lnTo>
                        <a:lnTo>
                          <a:pt x="3306" y="64"/>
                        </a:lnTo>
                        <a:lnTo>
                          <a:pt x="3222" y="64"/>
                        </a:lnTo>
                        <a:lnTo>
                          <a:pt x="2992" y="43"/>
                        </a:lnTo>
                        <a:lnTo>
                          <a:pt x="2846" y="126"/>
                        </a:lnTo>
                        <a:lnTo>
                          <a:pt x="2804" y="231"/>
                        </a:lnTo>
                        <a:lnTo>
                          <a:pt x="2741" y="315"/>
                        </a:lnTo>
                        <a:lnTo>
                          <a:pt x="2699" y="273"/>
                        </a:lnTo>
                        <a:lnTo>
                          <a:pt x="2636" y="273"/>
                        </a:lnTo>
                        <a:lnTo>
                          <a:pt x="2364" y="482"/>
                        </a:lnTo>
                        <a:lnTo>
                          <a:pt x="2281" y="566"/>
                        </a:lnTo>
                        <a:lnTo>
                          <a:pt x="2197" y="566"/>
                        </a:lnTo>
                        <a:lnTo>
                          <a:pt x="2051" y="670"/>
                        </a:lnTo>
                        <a:lnTo>
                          <a:pt x="1946" y="691"/>
                        </a:lnTo>
                        <a:lnTo>
                          <a:pt x="1862" y="775"/>
                        </a:lnTo>
                        <a:lnTo>
                          <a:pt x="1841" y="859"/>
                        </a:lnTo>
                        <a:lnTo>
                          <a:pt x="1653" y="859"/>
                        </a:lnTo>
                        <a:lnTo>
                          <a:pt x="1590" y="880"/>
                        </a:lnTo>
                        <a:lnTo>
                          <a:pt x="1465" y="859"/>
                        </a:lnTo>
                        <a:lnTo>
                          <a:pt x="1423" y="901"/>
                        </a:lnTo>
                        <a:lnTo>
                          <a:pt x="1339" y="901"/>
                        </a:lnTo>
                        <a:lnTo>
                          <a:pt x="1151" y="1068"/>
                        </a:lnTo>
                        <a:lnTo>
                          <a:pt x="1025" y="1152"/>
                        </a:lnTo>
                        <a:lnTo>
                          <a:pt x="900" y="1089"/>
                        </a:lnTo>
                        <a:lnTo>
                          <a:pt x="795" y="1152"/>
                        </a:lnTo>
                        <a:lnTo>
                          <a:pt x="523" y="1193"/>
                        </a:lnTo>
                        <a:lnTo>
                          <a:pt x="398" y="1382"/>
                        </a:lnTo>
                        <a:lnTo>
                          <a:pt x="314" y="1382"/>
                        </a:lnTo>
                        <a:lnTo>
                          <a:pt x="167" y="1403"/>
                        </a:lnTo>
                        <a:lnTo>
                          <a:pt x="105" y="1528"/>
                        </a:lnTo>
                        <a:lnTo>
                          <a:pt x="209" y="1528"/>
                        </a:lnTo>
                        <a:lnTo>
                          <a:pt x="272" y="1591"/>
                        </a:lnTo>
                        <a:lnTo>
                          <a:pt x="167" y="1591"/>
                        </a:lnTo>
                        <a:lnTo>
                          <a:pt x="126" y="1633"/>
                        </a:lnTo>
                        <a:lnTo>
                          <a:pt x="209" y="1717"/>
                        </a:lnTo>
                        <a:lnTo>
                          <a:pt x="188" y="1779"/>
                        </a:lnTo>
                        <a:lnTo>
                          <a:pt x="0" y="1842"/>
                        </a:lnTo>
                        <a:lnTo>
                          <a:pt x="0" y="1905"/>
                        </a:lnTo>
                        <a:lnTo>
                          <a:pt x="126" y="1926"/>
                        </a:lnTo>
                        <a:lnTo>
                          <a:pt x="230" y="1905"/>
                        </a:lnTo>
                        <a:lnTo>
                          <a:pt x="293" y="1821"/>
                        </a:lnTo>
                        <a:lnTo>
                          <a:pt x="377" y="1800"/>
                        </a:lnTo>
                        <a:lnTo>
                          <a:pt x="481" y="1842"/>
                        </a:lnTo>
                        <a:lnTo>
                          <a:pt x="586" y="1989"/>
                        </a:lnTo>
                        <a:lnTo>
                          <a:pt x="586" y="2114"/>
                        </a:lnTo>
                        <a:lnTo>
                          <a:pt x="691" y="2156"/>
                        </a:lnTo>
                        <a:lnTo>
                          <a:pt x="732" y="2114"/>
                        </a:lnTo>
                        <a:lnTo>
                          <a:pt x="732" y="2009"/>
                        </a:lnTo>
                        <a:lnTo>
                          <a:pt x="753" y="1989"/>
                        </a:lnTo>
                        <a:lnTo>
                          <a:pt x="816" y="1821"/>
                        </a:lnTo>
                        <a:lnTo>
                          <a:pt x="858" y="1821"/>
                        </a:lnTo>
                        <a:lnTo>
                          <a:pt x="1004" y="1779"/>
                        </a:lnTo>
                        <a:lnTo>
                          <a:pt x="1067" y="1800"/>
                        </a:lnTo>
                        <a:lnTo>
                          <a:pt x="1046" y="1884"/>
                        </a:lnTo>
                        <a:lnTo>
                          <a:pt x="942" y="1926"/>
                        </a:lnTo>
                        <a:lnTo>
                          <a:pt x="900" y="2093"/>
                        </a:lnTo>
                        <a:lnTo>
                          <a:pt x="942" y="2156"/>
                        </a:lnTo>
                        <a:lnTo>
                          <a:pt x="858" y="2240"/>
                        </a:lnTo>
                        <a:lnTo>
                          <a:pt x="816" y="2323"/>
                        </a:lnTo>
                        <a:lnTo>
                          <a:pt x="858" y="2407"/>
                        </a:lnTo>
                        <a:lnTo>
                          <a:pt x="921" y="2323"/>
                        </a:lnTo>
                        <a:lnTo>
                          <a:pt x="1004" y="2344"/>
                        </a:lnTo>
                        <a:lnTo>
                          <a:pt x="1004" y="2428"/>
                        </a:lnTo>
                        <a:lnTo>
                          <a:pt x="1046" y="2428"/>
                        </a:lnTo>
                        <a:lnTo>
                          <a:pt x="1235" y="2323"/>
                        </a:lnTo>
                        <a:lnTo>
                          <a:pt x="1318" y="2219"/>
                        </a:lnTo>
                        <a:lnTo>
                          <a:pt x="1381" y="2240"/>
                        </a:lnTo>
                        <a:lnTo>
                          <a:pt x="1444" y="2135"/>
                        </a:lnTo>
                        <a:lnTo>
                          <a:pt x="1444" y="2009"/>
                        </a:lnTo>
                        <a:lnTo>
                          <a:pt x="1527" y="2009"/>
                        </a:lnTo>
                        <a:lnTo>
                          <a:pt x="1590" y="1905"/>
                        </a:lnTo>
                        <a:lnTo>
                          <a:pt x="1590" y="1779"/>
                        </a:lnTo>
                        <a:lnTo>
                          <a:pt x="1653" y="1717"/>
                        </a:lnTo>
                        <a:lnTo>
                          <a:pt x="1674" y="1779"/>
                        </a:lnTo>
                        <a:lnTo>
                          <a:pt x="1653" y="1842"/>
                        </a:lnTo>
                        <a:lnTo>
                          <a:pt x="1674" y="1926"/>
                        </a:lnTo>
                        <a:lnTo>
                          <a:pt x="1653" y="2051"/>
                        </a:lnTo>
                        <a:lnTo>
                          <a:pt x="1674" y="2198"/>
                        </a:lnTo>
                        <a:lnTo>
                          <a:pt x="1737" y="2198"/>
                        </a:lnTo>
                        <a:lnTo>
                          <a:pt x="1841" y="2051"/>
                        </a:lnTo>
                        <a:lnTo>
                          <a:pt x="1862" y="1926"/>
                        </a:lnTo>
                        <a:lnTo>
                          <a:pt x="1883" y="1884"/>
                        </a:lnTo>
                        <a:lnTo>
                          <a:pt x="1967" y="1842"/>
                        </a:lnTo>
                        <a:lnTo>
                          <a:pt x="2092" y="1696"/>
                        </a:lnTo>
                        <a:lnTo>
                          <a:pt x="2113" y="1570"/>
                        </a:lnTo>
                        <a:lnTo>
                          <a:pt x="2092" y="1465"/>
                        </a:lnTo>
                        <a:lnTo>
                          <a:pt x="2155" y="1361"/>
                        </a:lnTo>
                        <a:lnTo>
                          <a:pt x="2197" y="1486"/>
                        </a:lnTo>
                        <a:lnTo>
                          <a:pt x="2406" y="1361"/>
                        </a:lnTo>
                        <a:lnTo>
                          <a:pt x="2469" y="1193"/>
                        </a:lnTo>
                        <a:lnTo>
                          <a:pt x="2490" y="1089"/>
                        </a:lnTo>
                        <a:lnTo>
                          <a:pt x="2595" y="1068"/>
                        </a:lnTo>
                        <a:lnTo>
                          <a:pt x="2636" y="1047"/>
                        </a:lnTo>
                        <a:lnTo>
                          <a:pt x="2720" y="1089"/>
                        </a:lnTo>
                        <a:lnTo>
                          <a:pt x="2825" y="984"/>
                        </a:lnTo>
                        <a:lnTo>
                          <a:pt x="2888" y="1047"/>
                        </a:lnTo>
                        <a:lnTo>
                          <a:pt x="2825" y="1256"/>
                        </a:lnTo>
                        <a:lnTo>
                          <a:pt x="2678" y="1403"/>
                        </a:lnTo>
                        <a:lnTo>
                          <a:pt x="2636" y="1507"/>
                        </a:lnTo>
                        <a:lnTo>
                          <a:pt x="2574" y="1591"/>
                        </a:lnTo>
                        <a:lnTo>
                          <a:pt x="2574" y="1633"/>
                        </a:lnTo>
                        <a:lnTo>
                          <a:pt x="2469" y="1696"/>
                        </a:lnTo>
                        <a:lnTo>
                          <a:pt x="2323" y="1926"/>
                        </a:lnTo>
                        <a:lnTo>
                          <a:pt x="2323" y="1989"/>
                        </a:lnTo>
                        <a:lnTo>
                          <a:pt x="2385" y="2093"/>
                        </a:lnTo>
                        <a:lnTo>
                          <a:pt x="2364" y="2198"/>
                        </a:lnTo>
                        <a:lnTo>
                          <a:pt x="2427" y="2219"/>
                        </a:lnTo>
                        <a:lnTo>
                          <a:pt x="2532" y="2261"/>
                        </a:lnTo>
                        <a:lnTo>
                          <a:pt x="2616" y="2198"/>
                        </a:lnTo>
                        <a:lnTo>
                          <a:pt x="2720" y="2135"/>
                        </a:lnTo>
                        <a:lnTo>
                          <a:pt x="2741" y="2030"/>
                        </a:lnTo>
                        <a:lnTo>
                          <a:pt x="2741" y="1926"/>
                        </a:lnTo>
                        <a:lnTo>
                          <a:pt x="2825" y="1842"/>
                        </a:lnTo>
                        <a:lnTo>
                          <a:pt x="2888" y="1737"/>
                        </a:lnTo>
                        <a:lnTo>
                          <a:pt x="2950" y="1737"/>
                        </a:lnTo>
                        <a:lnTo>
                          <a:pt x="3013" y="1717"/>
                        </a:lnTo>
                        <a:lnTo>
                          <a:pt x="3097" y="1779"/>
                        </a:lnTo>
                        <a:lnTo>
                          <a:pt x="3201" y="1779"/>
                        </a:lnTo>
                        <a:lnTo>
                          <a:pt x="3243" y="1717"/>
                        </a:lnTo>
                        <a:lnTo>
                          <a:pt x="3432" y="1717"/>
                        </a:lnTo>
                        <a:lnTo>
                          <a:pt x="3515" y="1612"/>
                        </a:lnTo>
                        <a:lnTo>
                          <a:pt x="3557" y="1403"/>
                        </a:lnTo>
                        <a:lnTo>
                          <a:pt x="3662" y="1256"/>
                        </a:lnTo>
                        <a:lnTo>
                          <a:pt x="3662" y="1152"/>
                        </a:lnTo>
                        <a:lnTo>
                          <a:pt x="3683" y="1089"/>
                        </a:lnTo>
                        <a:lnTo>
                          <a:pt x="3766" y="1214"/>
                        </a:lnTo>
                        <a:lnTo>
                          <a:pt x="3871" y="1256"/>
                        </a:lnTo>
                        <a:lnTo>
                          <a:pt x="3892" y="1193"/>
                        </a:lnTo>
                        <a:lnTo>
                          <a:pt x="3892" y="1110"/>
                        </a:lnTo>
                        <a:lnTo>
                          <a:pt x="3787" y="963"/>
                        </a:lnTo>
                        <a:lnTo>
                          <a:pt x="3787" y="880"/>
                        </a:lnTo>
                        <a:lnTo>
                          <a:pt x="3934" y="775"/>
                        </a:lnTo>
                        <a:lnTo>
                          <a:pt x="4038" y="754"/>
                        </a:lnTo>
                        <a:lnTo>
                          <a:pt x="4143" y="691"/>
                        </a:lnTo>
                        <a:lnTo>
                          <a:pt x="4206" y="733"/>
                        </a:lnTo>
                        <a:lnTo>
                          <a:pt x="4289" y="733"/>
                        </a:lnTo>
                        <a:lnTo>
                          <a:pt x="4394" y="587"/>
                        </a:lnTo>
                        <a:lnTo>
                          <a:pt x="4373" y="524"/>
                        </a:lnTo>
                        <a:lnTo>
                          <a:pt x="4352" y="273"/>
                        </a:lnTo>
                        <a:lnTo>
                          <a:pt x="4373" y="231"/>
                        </a:lnTo>
                        <a:lnTo>
                          <a:pt x="4352" y="168"/>
                        </a:lnTo>
                        <a:lnTo>
                          <a:pt x="4352" y="22"/>
                        </a:lnTo>
                        <a:lnTo>
                          <a:pt x="426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9"/>
                  <p:cNvSpPr/>
                  <p:nvPr/>
                </p:nvSpPr>
                <p:spPr>
                  <a:xfrm>
                    <a:off x="2580975" y="1547400"/>
                    <a:ext cx="48150" cy="3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6" h="1299" extrusionOk="0">
                        <a:moveTo>
                          <a:pt x="796" y="1"/>
                        </a:moveTo>
                        <a:lnTo>
                          <a:pt x="524" y="43"/>
                        </a:lnTo>
                        <a:lnTo>
                          <a:pt x="440" y="43"/>
                        </a:lnTo>
                        <a:lnTo>
                          <a:pt x="336" y="126"/>
                        </a:lnTo>
                        <a:lnTo>
                          <a:pt x="231" y="168"/>
                        </a:lnTo>
                        <a:lnTo>
                          <a:pt x="210" y="315"/>
                        </a:lnTo>
                        <a:lnTo>
                          <a:pt x="64" y="419"/>
                        </a:lnTo>
                        <a:lnTo>
                          <a:pt x="64" y="524"/>
                        </a:lnTo>
                        <a:lnTo>
                          <a:pt x="1" y="629"/>
                        </a:lnTo>
                        <a:lnTo>
                          <a:pt x="22" y="754"/>
                        </a:lnTo>
                        <a:lnTo>
                          <a:pt x="22" y="880"/>
                        </a:lnTo>
                        <a:lnTo>
                          <a:pt x="106" y="880"/>
                        </a:lnTo>
                        <a:lnTo>
                          <a:pt x="231" y="963"/>
                        </a:lnTo>
                        <a:lnTo>
                          <a:pt x="315" y="1110"/>
                        </a:lnTo>
                        <a:lnTo>
                          <a:pt x="231" y="1193"/>
                        </a:lnTo>
                        <a:lnTo>
                          <a:pt x="252" y="1214"/>
                        </a:lnTo>
                        <a:lnTo>
                          <a:pt x="378" y="1214"/>
                        </a:lnTo>
                        <a:lnTo>
                          <a:pt x="524" y="1256"/>
                        </a:lnTo>
                        <a:lnTo>
                          <a:pt x="566" y="1214"/>
                        </a:lnTo>
                        <a:lnTo>
                          <a:pt x="691" y="1298"/>
                        </a:lnTo>
                        <a:lnTo>
                          <a:pt x="838" y="1298"/>
                        </a:lnTo>
                        <a:lnTo>
                          <a:pt x="943" y="1256"/>
                        </a:lnTo>
                        <a:lnTo>
                          <a:pt x="1068" y="1256"/>
                        </a:lnTo>
                        <a:lnTo>
                          <a:pt x="1110" y="1152"/>
                        </a:lnTo>
                        <a:lnTo>
                          <a:pt x="1110" y="1089"/>
                        </a:lnTo>
                        <a:lnTo>
                          <a:pt x="1215" y="1068"/>
                        </a:lnTo>
                        <a:lnTo>
                          <a:pt x="1256" y="984"/>
                        </a:lnTo>
                        <a:lnTo>
                          <a:pt x="1403" y="796"/>
                        </a:lnTo>
                        <a:lnTo>
                          <a:pt x="1382" y="733"/>
                        </a:lnTo>
                        <a:lnTo>
                          <a:pt x="1319" y="754"/>
                        </a:lnTo>
                        <a:lnTo>
                          <a:pt x="1215" y="733"/>
                        </a:lnTo>
                        <a:lnTo>
                          <a:pt x="1215" y="670"/>
                        </a:lnTo>
                        <a:lnTo>
                          <a:pt x="1361" y="545"/>
                        </a:lnTo>
                        <a:lnTo>
                          <a:pt x="1466" y="545"/>
                        </a:lnTo>
                        <a:lnTo>
                          <a:pt x="1738" y="440"/>
                        </a:lnTo>
                        <a:lnTo>
                          <a:pt x="1821" y="461"/>
                        </a:lnTo>
                        <a:lnTo>
                          <a:pt x="1926" y="273"/>
                        </a:lnTo>
                        <a:lnTo>
                          <a:pt x="1905" y="231"/>
                        </a:lnTo>
                        <a:lnTo>
                          <a:pt x="1779" y="210"/>
                        </a:lnTo>
                        <a:lnTo>
                          <a:pt x="1717" y="147"/>
                        </a:lnTo>
                        <a:lnTo>
                          <a:pt x="1591" y="126"/>
                        </a:lnTo>
                        <a:lnTo>
                          <a:pt x="1424" y="126"/>
                        </a:lnTo>
                        <a:lnTo>
                          <a:pt x="1403" y="105"/>
                        </a:lnTo>
                        <a:lnTo>
                          <a:pt x="1256" y="43"/>
                        </a:lnTo>
                        <a:lnTo>
                          <a:pt x="1173" y="64"/>
                        </a:lnTo>
                        <a:lnTo>
                          <a:pt x="1047" y="64"/>
                        </a:lnTo>
                        <a:lnTo>
                          <a:pt x="963" y="43"/>
                        </a:lnTo>
                        <a:lnTo>
                          <a:pt x="859" y="43"/>
                        </a:lnTo>
                        <a:lnTo>
                          <a:pt x="79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9"/>
                  <p:cNvSpPr/>
                  <p:nvPr/>
                </p:nvSpPr>
                <p:spPr>
                  <a:xfrm>
                    <a:off x="2474800" y="1600250"/>
                    <a:ext cx="142825" cy="8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3" h="3537" extrusionOk="0">
                        <a:moveTo>
                          <a:pt x="2177" y="0"/>
                        </a:moveTo>
                        <a:lnTo>
                          <a:pt x="1863" y="84"/>
                        </a:lnTo>
                        <a:lnTo>
                          <a:pt x="1800" y="126"/>
                        </a:lnTo>
                        <a:lnTo>
                          <a:pt x="1863" y="188"/>
                        </a:lnTo>
                        <a:lnTo>
                          <a:pt x="1863" y="293"/>
                        </a:lnTo>
                        <a:lnTo>
                          <a:pt x="1988" y="356"/>
                        </a:lnTo>
                        <a:lnTo>
                          <a:pt x="2051" y="460"/>
                        </a:lnTo>
                        <a:lnTo>
                          <a:pt x="1967" y="439"/>
                        </a:lnTo>
                        <a:lnTo>
                          <a:pt x="1842" y="335"/>
                        </a:lnTo>
                        <a:lnTo>
                          <a:pt x="1758" y="335"/>
                        </a:lnTo>
                        <a:lnTo>
                          <a:pt x="1695" y="293"/>
                        </a:lnTo>
                        <a:lnTo>
                          <a:pt x="1591" y="293"/>
                        </a:lnTo>
                        <a:lnTo>
                          <a:pt x="1465" y="335"/>
                        </a:lnTo>
                        <a:lnTo>
                          <a:pt x="1381" y="335"/>
                        </a:lnTo>
                        <a:lnTo>
                          <a:pt x="1319" y="398"/>
                        </a:lnTo>
                        <a:lnTo>
                          <a:pt x="1256" y="502"/>
                        </a:lnTo>
                        <a:lnTo>
                          <a:pt x="1130" y="607"/>
                        </a:lnTo>
                        <a:lnTo>
                          <a:pt x="1214" y="711"/>
                        </a:lnTo>
                        <a:lnTo>
                          <a:pt x="1444" y="753"/>
                        </a:lnTo>
                        <a:lnTo>
                          <a:pt x="1549" y="753"/>
                        </a:lnTo>
                        <a:lnTo>
                          <a:pt x="1653" y="837"/>
                        </a:lnTo>
                        <a:lnTo>
                          <a:pt x="1737" y="837"/>
                        </a:lnTo>
                        <a:lnTo>
                          <a:pt x="1758" y="879"/>
                        </a:lnTo>
                        <a:lnTo>
                          <a:pt x="1695" y="921"/>
                        </a:lnTo>
                        <a:lnTo>
                          <a:pt x="1570" y="879"/>
                        </a:lnTo>
                        <a:lnTo>
                          <a:pt x="1319" y="858"/>
                        </a:lnTo>
                        <a:lnTo>
                          <a:pt x="1109" y="879"/>
                        </a:lnTo>
                        <a:lnTo>
                          <a:pt x="1026" y="858"/>
                        </a:lnTo>
                        <a:lnTo>
                          <a:pt x="921" y="879"/>
                        </a:lnTo>
                        <a:lnTo>
                          <a:pt x="754" y="1046"/>
                        </a:lnTo>
                        <a:lnTo>
                          <a:pt x="607" y="1193"/>
                        </a:lnTo>
                        <a:lnTo>
                          <a:pt x="628" y="1256"/>
                        </a:lnTo>
                        <a:lnTo>
                          <a:pt x="754" y="1256"/>
                        </a:lnTo>
                        <a:lnTo>
                          <a:pt x="942" y="1297"/>
                        </a:lnTo>
                        <a:lnTo>
                          <a:pt x="1068" y="1276"/>
                        </a:lnTo>
                        <a:lnTo>
                          <a:pt x="1214" y="1276"/>
                        </a:lnTo>
                        <a:lnTo>
                          <a:pt x="1256" y="1339"/>
                        </a:lnTo>
                        <a:lnTo>
                          <a:pt x="1340" y="1381"/>
                        </a:lnTo>
                        <a:lnTo>
                          <a:pt x="1214" y="1486"/>
                        </a:lnTo>
                        <a:lnTo>
                          <a:pt x="1068" y="1486"/>
                        </a:lnTo>
                        <a:lnTo>
                          <a:pt x="963" y="1569"/>
                        </a:lnTo>
                        <a:lnTo>
                          <a:pt x="837" y="1548"/>
                        </a:lnTo>
                        <a:lnTo>
                          <a:pt x="712" y="1465"/>
                        </a:lnTo>
                        <a:lnTo>
                          <a:pt x="503" y="1465"/>
                        </a:lnTo>
                        <a:lnTo>
                          <a:pt x="419" y="1444"/>
                        </a:lnTo>
                        <a:lnTo>
                          <a:pt x="314" y="1465"/>
                        </a:lnTo>
                        <a:lnTo>
                          <a:pt x="84" y="1611"/>
                        </a:lnTo>
                        <a:lnTo>
                          <a:pt x="126" y="1674"/>
                        </a:lnTo>
                        <a:lnTo>
                          <a:pt x="126" y="1800"/>
                        </a:lnTo>
                        <a:lnTo>
                          <a:pt x="0" y="1800"/>
                        </a:lnTo>
                        <a:lnTo>
                          <a:pt x="0" y="1862"/>
                        </a:lnTo>
                        <a:lnTo>
                          <a:pt x="189" y="1988"/>
                        </a:lnTo>
                        <a:lnTo>
                          <a:pt x="314" y="2134"/>
                        </a:lnTo>
                        <a:lnTo>
                          <a:pt x="377" y="2134"/>
                        </a:lnTo>
                        <a:lnTo>
                          <a:pt x="398" y="2030"/>
                        </a:lnTo>
                        <a:lnTo>
                          <a:pt x="482" y="2072"/>
                        </a:lnTo>
                        <a:lnTo>
                          <a:pt x="419" y="2134"/>
                        </a:lnTo>
                        <a:lnTo>
                          <a:pt x="544" y="2239"/>
                        </a:lnTo>
                        <a:lnTo>
                          <a:pt x="544" y="2385"/>
                        </a:lnTo>
                        <a:lnTo>
                          <a:pt x="649" y="2427"/>
                        </a:lnTo>
                        <a:lnTo>
                          <a:pt x="733" y="2344"/>
                        </a:lnTo>
                        <a:lnTo>
                          <a:pt x="733" y="2218"/>
                        </a:lnTo>
                        <a:lnTo>
                          <a:pt x="796" y="2239"/>
                        </a:lnTo>
                        <a:lnTo>
                          <a:pt x="900" y="2239"/>
                        </a:lnTo>
                        <a:lnTo>
                          <a:pt x="837" y="2323"/>
                        </a:lnTo>
                        <a:lnTo>
                          <a:pt x="837" y="2427"/>
                        </a:lnTo>
                        <a:lnTo>
                          <a:pt x="963" y="2511"/>
                        </a:lnTo>
                        <a:lnTo>
                          <a:pt x="1068" y="2490"/>
                        </a:lnTo>
                        <a:lnTo>
                          <a:pt x="1109" y="2406"/>
                        </a:lnTo>
                        <a:lnTo>
                          <a:pt x="1277" y="2323"/>
                        </a:lnTo>
                        <a:lnTo>
                          <a:pt x="1319" y="2197"/>
                        </a:lnTo>
                        <a:lnTo>
                          <a:pt x="1340" y="2176"/>
                        </a:lnTo>
                        <a:lnTo>
                          <a:pt x="1423" y="2281"/>
                        </a:lnTo>
                        <a:lnTo>
                          <a:pt x="1465" y="2197"/>
                        </a:lnTo>
                        <a:lnTo>
                          <a:pt x="1591" y="2176"/>
                        </a:lnTo>
                        <a:lnTo>
                          <a:pt x="1674" y="2176"/>
                        </a:lnTo>
                        <a:lnTo>
                          <a:pt x="1549" y="2281"/>
                        </a:lnTo>
                        <a:lnTo>
                          <a:pt x="1423" y="2344"/>
                        </a:lnTo>
                        <a:lnTo>
                          <a:pt x="1423" y="2448"/>
                        </a:lnTo>
                        <a:lnTo>
                          <a:pt x="1570" y="2511"/>
                        </a:lnTo>
                        <a:lnTo>
                          <a:pt x="1674" y="2490"/>
                        </a:lnTo>
                        <a:lnTo>
                          <a:pt x="1737" y="2532"/>
                        </a:lnTo>
                        <a:lnTo>
                          <a:pt x="1842" y="2511"/>
                        </a:lnTo>
                        <a:lnTo>
                          <a:pt x="1946" y="2490"/>
                        </a:lnTo>
                        <a:lnTo>
                          <a:pt x="2009" y="2406"/>
                        </a:lnTo>
                        <a:lnTo>
                          <a:pt x="2093" y="2490"/>
                        </a:lnTo>
                        <a:lnTo>
                          <a:pt x="2093" y="2553"/>
                        </a:lnTo>
                        <a:lnTo>
                          <a:pt x="2260" y="2553"/>
                        </a:lnTo>
                        <a:lnTo>
                          <a:pt x="2407" y="2490"/>
                        </a:lnTo>
                        <a:lnTo>
                          <a:pt x="2407" y="2553"/>
                        </a:lnTo>
                        <a:lnTo>
                          <a:pt x="2574" y="2553"/>
                        </a:lnTo>
                        <a:lnTo>
                          <a:pt x="2637" y="2490"/>
                        </a:lnTo>
                        <a:lnTo>
                          <a:pt x="2700" y="2532"/>
                        </a:lnTo>
                        <a:lnTo>
                          <a:pt x="2616" y="2595"/>
                        </a:lnTo>
                        <a:lnTo>
                          <a:pt x="2595" y="2657"/>
                        </a:lnTo>
                        <a:lnTo>
                          <a:pt x="2323" y="2657"/>
                        </a:lnTo>
                        <a:lnTo>
                          <a:pt x="2218" y="2741"/>
                        </a:lnTo>
                        <a:lnTo>
                          <a:pt x="2156" y="2720"/>
                        </a:lnTo>
                        <a:lnTo>
                          <a:pt x="2009" y="2720"/>
                        </a:lnTo>
                        <a:lnTo>
                          <a:pt x="1842" y="2657"/>
                        </a:lnTo>
                        <a:lnTo>
                          <a:pt x="1653" y="2657"/>
                        </a:lnTo>
                        <a:lnTo>
                          <a:pt x="1486" y="2741"/>
                        </a:lnTo>
                        <a:lnTo>
                          <a:pt x="1381" y="2741"/>
                        </a:lnTo>
                        <a:lnTo>
                          <a:pt x="1256" y="2720"/>
                        </a:lnTo>
                        <a:lnTo>
                          <a:pt x="1172" y="2762"/>
                        </a:lnTo>
                        <a:lnTo>
                          <a:pt x="1005" y="2720"/>
                        </a:lnTo>
                        <a:lnTo>
                          <a:pt x="837" y="2762"/>
                        </a:lnTo>
                        <a:lnTo>
                          <a:pt x="816" y="2950"/>
                        </a:lnTo>
                        <a:lnTo>
                          <a:pt x="837" y="3034"/>
                        </a:lnTo>
                        <a:lnTo>
                          <a:pt x="796" y="3160"/>
                        </a:lnTo>
                        <a:lnTo>
                          <a:pt x="921" y="3285"/>
                        </a:lnTo>
                        <a:lnTo>
                          <a:pt x="963" y="3390"/>
                        </a:lnTo>
                        <a:lnTo>
                          <a:pt x="1130" y="3432"/>
                        </a:lnTo>
                        <a:lnTo>
                          <a:pt x="1319" y="3494"/>
                        </a:lnTo>
                        <a:lnTo>
                          <a:pt x="1465" y="3494"/>
                        </a:lnTo>
                        <a:lnTo>
                          <a:pt x="1633" y="3452"/>
                        </a:lnTo>
                        <a:lnTo>
                          <a:pt x="1779" y="3452"/>
                        </a:lnTo>
                        <a:lnTo>
                          <a:pt x="1800" y="3536"/>
                        </a:lnTo>
                        <a:lnTo>
                          <a:pt x="1946" y="3536"/>
                        </a:lnTo>
                        <a:lnTo>
                          <a:pt x="2072" y="3473"/>
                        </a:lnTo>
                        <a:lnTo>
                          <a:pt x="2093" y="3473"/>
                        </a:lnTo>
                        <a:lnTo>
                          <a:pt x="2218" y="3452"/>
                        </a:lnTo>
                        <a:lnTo>
                          <a:pt x="2260" y="3369"/>
                        </a:lnTo>
                        <a:lnTo>
                          <a:pt x="2386" y="3369"/>
                        </a:lnTo>
                        <a:lnTo>
                          <a:pt x="2428" y="3348"/>
                        </a:lnTo>
                        <a:lnTo>
                          <a:pt x="2469" y="3243"/>
                        </a:lnTo>
                        <a:lnTo>
                          <a:pt x="2532" y="3222"/>
                        </a:lnTo>
                        <a:lnTo>
                          <a:pt x="2616" y="3222"/>
                        </a:lnTo>
                        <a:lnTo>
                          <a:pt x="2679" y="3139"/>
                        </a:lnTo>
                        <a:lnTo>
                          <a:pt x="2741" y="3180"/>
                        </a:lnTo>
                        <a:lnTo>
                          <a:pt x="2909" y="3180"/>
                        </a:lnTo>
                        <a:lnTo>
                          <a:pt x="2930" y="3222"/>
                        </a:lnTo>
                        <a:lnTo>
                          <a:pt x="3055" y="3222"/>
                        </a:lnTo>
                        <a:lnTo>
                          <a:pt x="3118" y="3160"/>
                        </a:lnTo>
                        <a:lnTo>
                          <a:pt x="3306" y="3076"/>
                        </a:lnTo>
                        <a:lnTo>
                          <a:pt x="3369" y="3076"/>
                        </a:lnTo>
                        <a:lnTo>
                          <a:pt x="3453" y="3055"/>
                        </a:lnTo>
                        <a:lnTo>
                          <a:pt x="3453" y="2971"/>
                        </a:lnTo>
                        <a:lnTo>
                          <a:pt x="3537" y="3013"/>
                        </a:lnTo>
                        <a:lnTo>
                          <a:pt x="3557" y="3076"/>
                        </a:lnTo>
                        <a:lnTo>
                          <a:pt x="3516" y="3160"/>
                        </a:lnTo>
                        <a:lnTo>
                          <a:pt x="3516" y="3222"/>
                        </a:lnTo>
                        <a:lnTo>
                          <a:pt x="3662" y="3264"/>
                        </a:lnTo>
                        <a:lnTo>
                          <a:pt x="3746" y="3243"/>
                        </a:lnTo>
                        <a:lnTo>
                          <a:pt x="3767" y="3160"/>
                        </a:lnTo>
                        <a:lnTo>
                          <a:pt x="3892" y="3118"/>
                        </a:lnTo>
                        <a:lnTo>
                          <a:pt x="3934" y="3118"/>
                        </a:lnTo>
                        <a:lnTo>
                          <a:pt x="3955" y="3180"/>
                        </a:lnTo>
                        <a:lnTo>
                          <a:pt x="3871" y="3264"/>
                        </a:lnTo>
                        <a:lnTo>
                          <a:pt x="3892" y="3348"/>
                        </a:lnTo>
                        <a:lnTo>
                          <a:pt x="4039" y="3390"/>
                        </a:lnTo>
                        <a:lnTo>
                          <a:pt x="4206" y="3369"/>
                        </a:lnTo>
                        <a:lnTo>
                          <a:pt x="4394" y="3285"/>
                        </a:lnTo>
                        <a:lnTo>
                          <a:pt x="4478" y="3285"/>
                        </a:lnTo>
                        <a:lnTo>
                          <a:pt x="4583" y="3264"/>
                        </a:lnTo>
                        <a:lnTo>
                          <a:pt x="4666" y="3327"/>
                        </a:lnTo>
                        <a:lnTo>
                          <a:pt x="4708" y="3285"/>
                        </a:lnTo>
                        <a:lnTo>
                          <a:pt x="4708" y="3243"/>
                        </a:lnTo>
                        <a:lnTo>
                          <a:pt x="4771" y="3222"/>
                        </a:lnTo>
                        <a:lnTo>
                          <a:pt x="4834" y="3222"/>
                        </a:lnTo>
                        <a:lnTo>
                          <a:pt x="4876" y="3139"/>
                        </a:lnTo>
                        <a:lnTo>
                          <a:pt x="4876" y="3055"/>
                        </a:lnTo>
                        <a:lnTo>
                          <a:pt x="4980" y="2971"/>
                        </a:lnTo>
                        <a:lnTo>
                          <a:pt x="5085" y="2971"/>
                        </a:lnTo>
                        <a:lnTo>
                          <a:pt x="5190" y="2804"/>
                        </a:lnTo>
                        <a:lnTo>
                          <a:pt x="5190" y="2720"/>
                        </a:lnTo>
                        <a:lnTo>
                          <a:pt x="5210" y="2657"/>
                        </a:lnTo>
                        <a:lnTo>
                          <a:pt x="5294" y="2657"/>
                        </a:lnTo>
                        <a:lnTo>
                          <a:pt x="5399" y="2616"/>
                        </a:lnTo>
                        <a:lnTo>
                          <a:pt x="5524" y="2490"/>
                        </a:lnTo>
                        <a:lnTo>
                          <a:pt x="5650" y="2218"/>
                        </a:lnTo>
                        <a:lnTo>
                          <a:pt x="5713" y="2072"/>
                        </a:lnTo>
                        <a:lnTo>
                          <a:pt x="5650" y="1967"/>
                        </a:lnTo>
                        <a:lnTo>
                          <a:pt x="5566" y="1779"/>
                        </a:lnTo>
                        <a:lnTo>
                          <a:pt x="5441" y="1695"/>
                        </a:lnTo>
                        <a:lnTo>
                          <a:pt x="5357" y="1695"/>
                        </a:lnTo>
                        <a:lnTo>
                          <a:pt x="5190" y="1820"/>
                        </a:lnTo>
                        <a:lnTo>
                          <a:pt x="5190" y="1925"/>
                        </a:lnTo>
                        <a:lnTo>
                          <a:pt x="5106" y="2072"/>
                        </a:lnTo>
                        <a:lnTo>
                          <a:pt x="5127" y="2092"/>
                        </a:lnTo>
                        <a:lnTo>
                          <a:pt x="5106" y="2134"/>
                        </a:lnTo>
                        <a:lnTo>
                          <a:pt x="5022" y="2134"/>
                        </a:lnTo>
                        <a:lnTo>
                          <a:pt x="4918" y="2239"/>
                        </a:lnTo>
                        <a:lnTo>
                          <a:pt x="4897" y="2197"/>
                        </a:lnTo>
                        <a:lnTo>
                          <a:pt x="4980" y="2009"/>
                        </a:lnTo>
                        <a:lnTo>
                          <a:pt x="5001" y="1883"/>
                        </a:lnTo>
                        <a:lnTo>
                          <a:pt x="4834" y="1800"/>
                        </a:lnTo>
                        <a:lnTo>
                          <a:pt x="4771" y="1820"/>
                        </a:lnTo>
                        <a:lnTo>
                          <a:pt x="4687" y="1904"/>
                        </a:lnTo>
                        <a:lnTo>
                          <a:pt x="4499" y="2009"/>
                        </a:lnTo>
                        <a:lnTo>
                          <a:pt x="4457" y="2113"/>
                        </a:lnTo>
                        <a:lnTo>
                          <a:pt x="4394" y="2030"/>
                        </a:lnTo>
                        <a:lnTo>
                          <a:pt x="4415" y="1925"/>
                        </a:lnTo>
                        <a:lnTo>
                          <a:pt x="4583" y="1800"/>
                        </a:lnTo>
                        <a:lnTo>
                          <a:pt x="4771" y="1695"/>
                        </a:lnTo>
                        <a:lnTo>
                          <a:pt x="4834" y="1569"/>
                        </a:lnTo>
                        <a:lnTo>
                          <a:pt x="4813" y="1507"/>
                        </a:lnTo>
                        <a:lnTo>
                          <a:pt x="4666" y="1507"/>
                        </a:lnTo>
                        <a:lnTo>
                          <a:pt x="4562" y="1548"/>
                        </a:lnTo>
                        <a:lnTo>
                          <a:pt x="4499" y="1548"/>
                        </a:lnTo>
                        <a:lnTo>
                          <a:pt x="4499" y="1486"/>
                        </a:lnTo>
                        <a:lnTo>
                          <a:pt x="4583" y="1402"/>
                        </a:lnTo>
                        <a:lnTo>
                          <a:pt x="4771" y="1276"/>
                        </a:lnTo>
                        <a:lnTo>
                          <a:pt x="4813" y="1276"/>
                        </a:lnTo>
                        <a:lnTo>
                          <a:pt x="4876" y="1235"/>
                        </a:lnTo>
                        <a:lnTo>
                          <a:pt x="4876" y="942"/>
                        </a:lnTo>
                        <a:lnTo>
                          <a:pt x="4834" y="921"/>
                        </a:lnTo>
                        <a:lnTo>
                          <a:pt x="4834" y="753"/>
                        </a:lnTo>
                        <a:lnTo>
                          <a:pt x="4876" y="649"/>
                        </a:lnTo>
                        <a:lnTo>
                          <a:pt x="4876" y="565"/>
                        </a:lnTo>
                        <a:lnTo>
                          <a:pt x="4938" y="502"/>
                        </a:lnTo>
                        <a:lnTo>
                          <a:pt x="5022" y="502"/>
                        </a:lnTo>
                        <a:lnTo>
                          <a:pt x="5085" y="419"/>
                        </a:lnTo>
                        <a:lnTo>
                          <a:pt x="5022" y="335"/>
                        </a:lnTo>
                        <a:lnTo>
                          <a:pt x="5043" y="251"/>
                        </a:lnTo>
                        <a:lnTo>
                          <a:pt x="4897" y="188"/>
                        </a:lnTo>
                        <a:lnTo>
                          <a:pt x="4813" y="188"/>
                        </a:lnTo>
                        <a:lnTo>
                          <a:pt x="4562" y="419"/>
                        </a:lnTo>
                        <a:lnTo>
                          <a:pt x="4415" y="460"/>
                        </a:lnTo>
                        <a:lnTo>
                          <a:pt x="4374" y="565"/>
                        </a:lnTo>
                        <a:lnTo>
                          <a:pt x="4394" y="628"/>
                        </a:lnTo>
                        <a:lnTo>
                          <a:pt x="4290" y="628"/>
                        </a:lnTo>
                        <a:lnTo>
                          <a:pt x="4248" y="607"/>
                        </a:lnTo>
                        <a:lnTo>
                          <a:pt x="4143" y="649"/>
                        </a:lnTo>
                        <a:lnTo>
                          <a:pt x="4039" y="816"/>
                        </a:lnTo>
                        <a:lnTo>
                          <a:pt x="4081" y="942"/>
                        </a:lnTo>
                        <a:lnTo>
                          <a:pt x="4081" y="1067"/>
                        </a:lnTo>
                        <a:lnTo>
                          <a:pt x="4143" y="1130"/>
                        </a:lnTo>
                        <a:lnTo>
                          <a:pt x="4206" y="1297"/>
                        </a:lnTo>
                        <a:lnTo>
                          <a:pt x="4143" y="1465"/>
                        </a:lnTo>
                        <a:lnTo>
                          <a:pt x="4039" y="1465"/>
                        </a:lnTo>
                        <a:lnTo>
                          <a:pt x="3871" y="1507"/>
                        </a:lnTo>
                        <a:lnTo>
                          <a:pt x="3788" y="1507"/>
                        </a:lnTo>
                        <a:lnTo>
                          <a:pt x="3746" y="1569"/>
                        </a:lnTo>
                        <a:lnTo>
                          <a:pt x="3788" y="1674"/>
                        </a:lnTo>
                        <a:lnTo>
                          <a:pt x="3788" y="1758"/>
                        </a:lnTo>
                        <a:lnTo>
                          <a:pt x="3892" y="1883"/>
                        </a:lnTo>
                        <a:lnTo>
                          <a:pt x="3955" y="2072"/>
                        </a:lnTo>
                        <a:lnTo>
                          <a:pt x="3767" y="2134"/>
                        </a:lnTo>
                        <a:lnTo>
                          <a:pt x="3788" y="2197"/>
                        </a:lnTo>
                        <a:lnTo>
                          <a:pt x="3829" y="2239"/>
                        </a:lnTo>
                        <a:lnTo>
                          <a:pt x="3746" y="2281"/>
                        </a:lnTo>
                        <a:lnTo>
                          <a:pt x="3662" y="2134"/>
                        </a:lnTo>
                        <a:lnTo>
                          <a:pt x="3453" y="2092"/>
                        </a:lnTo>
                        <a:lnTo>
                          <a:pt x="3411" y="2113"/>
                        </a:lnTo>
                        <a:lnTo>
                          <a:pt x="3265" y="2092"/>
                        </a:lnTo>
                        <a:lnTo>
                          <a:pt x="3244" y="2009"/>
                        </a:lnTo>
                        <a:lnTo>
                          <a:pt x="3202" y="1967"/>
                        </a:lnTo>
                        <a:lnTo>
                          <a:pt x="3118" y="2030"/>
                        </a:lnTo>
                        <a:lnTo>
                          <a:pt x="2993" y="2092"/>
                        </a:lnTo>
                        <a:lnTo>
                          <a:pt x="2930" y="2030"/>
                        </a:lnTo>
                        <a:lnTo>
                          <a:pt x="2930" y="1820"/>
                        </a:lnTo>
                        <a:lnTo>
                          <a:pt x="3034" y="1758"/>
                        </a:lnTo>
                        <a:lnTo>
                          <a:pt x="3118" y="1507"/>
                        </a:lnTo>
                        <a:lnTo>
                          <a:pt x="3034" y="1507"/>
                        </a:lnTo>
                        <a:lnTo>
                          <a:pt x="2909" y="1465"/>
                        </a:lnTo>
                        <a:lnTo>
                          <a:pt x="2804" y="1486"/>
                        </a:lnTo>
                        <a:lnTo>
                          <a:pt x="2783" y="1402"/>
                        </a:lnTo>
                        <a:lnTo>
                          <a:pt x="2888" y="1381"/>
                        </a:lnTo>
                        <a:lnTo>
                          <a:pt x="2993" y="1402"/>
                        </a:lnTo>
                        <a:lnTo>
                          <a:pt x="3034" y="1339"/>
                        </a:lnTo>
                        <a:lnTo>
                          <a:pt x="3013" y="1088"/>
                        </a:lnTo>
                        <a:lnTo>
                          <a:pt x="2909" y="963"/>
                        </a:lnTo>
                        <a:lnTo>
                          <a:pt x="2951" y="879"/>
                        </a:lnTo>
                        <a:lnTo>
                          <a:pt x="3013" y="858"/>
                        </a:lnTo>
                        <a:lnTo>
                          <a:pt x="3034" y="774"/>
                        </a:lnTo>
                        <a:lnTo>
                          <a:pt x="2951" y="711"/>
                        </a:lnTo>
                        <a:lnTo>
                          <a:pt x="2951" y="649"/>
                        </a:lnTo>
                        <a:lnTo>
                          <a:pt x="2909" y="565"/>
                        </a:lnTo>
                        <a:lnTo>
                          <a:pt x="2825" y="565"/>
                        </a:lnTo>
                        <a:lnTo>
                          <a:pt x="2783" y="523"/>
                        </a:lnTo>
                        <a:lnTo>
                          <a:pt x="2700" y="565"/>
                        </a:lnTo>
                        <a:lnTo>
                          <a:pt x="2490" y="565"/>
                        </a:lnTo>
                        <a:lnTo>
                          <a:pt x="2428" y="502"/>
                        </a:lnTo>
                        <a:lnTo>
                          <a:pt x="2532" y="335"/>
                        </a:lnTo>
                        <a:lnTo>
                          <a:pt x="2616" y="293"/>
                        </a:lnTo>
                        <a:lnTo>
                          <a:pt x="2574" y="126"/>
                        </a:lnTo>
                        <a:lnTo>
                          <a:pt x="2469" y="21"/>
                        </a:lnTo>
                        <a:lnTo>
                          <a:pt x="2281" y="21"/>
                        </a:lnTo>
                        <a:lnTo>
                          <a:pt x="217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9"/>
                  <p:cNvSpPr/>
                  <p:nvPr/>
                </p:nvSpPr>
                <p:spPr>
                  <a:xfrm>
                    <a:off x="2638000" y="1637900"/>
                    <a:ext cx="69075" cy="6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3" h="2700" extrusionOk="0">
                        <a:moveTo>
                          <a:pt x="1884" y="1"/>
                        </a:moveTo>
                        <a:lnTo>
                          <a:pt x="1758" y="84"/>
                        </a:lnTo>
                        <a:lnTo>
                          <a:pt x="1654" y="84"/>
                        </a:lnTo>
                        <a:lnTo>
                          <a:pt x="1612" y="126"/>
                        </a:lnTo>
                        <a:lnTo>
                          <a:pt x="1507" y="126"/>
                        </a:lnTo>
                        <a:lnTo>
                          <a:pt x="1423" y="189"/>
                        </a:lnTo>
                        <a:lnTo>
                          <a:pt x="1423" y="335"/>
                        </a:lnTo>
                        <a:lnTo>
                          <a:pt x="1403" y="398"/>
                        </a:lnTo>
                        <a:lnTo>
                          <a:pt x="1423" y="545"/>
                        </a:lnTo>
                        <a:lnTo>
                          <a:pt x="1528" y="649"/>
                        </a:lnTo>
                        <a:lnTo>
                          <a:pt x="1549" y="733"/>
                        </a:lnTo>
                        <a:lnTo>
                          <a:pt x="1549" y="733"/>
                        </a:lnTo>
                        <a:lnTo>
                          <a:pt x="1444" y="691"/>
                        </a:lnTo>
                        <a:lnTo>
                          <a:pt x="1361" y="691"/>
                        </a:lnTo>
                        <a:lnTo>
                          <a:pt x="1340" y="733"/>
                        </a:lnTo>
                        <a:lnTo>
                          <a:pt x="1528" y="858"/>
                        </a:lnTo>
                        <a:lnTo>
                          <a:pt x="1528" y="963"/>
                        </a:lnTo>
                        <a:lnTo>
                          <a:pt x="1423" y="1005"/>
                        </a:lnTo>
                        <a:lnTo>
                          <a:pt x="1403" y="1151"/>
                        </a:lnTo>
                        <a:lnTo>
                          <a:pt x="1444" y="1235"/>
                        </a:lnTo>
                        <a:lnTo>
                          <a:pt x="1340" y="1319"/>
                        </a:lnTo>
                        <a:lnTo>
                          <a:pt x="1235" y="1256"/>
                        </a:lnTo>
                        <a:lnTo>
                          <a:pt x="1235" y="1214"/>
                        </a:lnTo>
                        <a:lnTo>
                          <a:pt x="1256" y="1110"/>
                        </a:lnTo>
                        <a:lnTo>
                          <a:pt x="1235" y="796"/>
                        </a:lnTo>
                        <a:lnTo>
                          <a:pt x="1151" y="712"/>
                        </a:lnTo>
                        <a:lnTo>
                          <a:pt x="1131" y="628"/>
                        </a:lnTo>
                        <a:lnTo>
                          <a:pt x="1151" y="586"/>
                        </a:lnTo>
                        <a:lnTo>
                          <a:pt x="1151" y="482"/>
                        </a:lnTo>
                        <a:lnTo>
                          <a:pt x="1110" y="419"/>
                        </a:lnTo>
                        <a:lnTo>
                          <a:pt x="1089" y="314"/>
                        </a:lnTo>
                        <a:lnTo>
                          <a:pt x="1026" y="273"/>
                        </a:lnTo>
                        <a:lnTo>
                          <a:pt x="900" y="314"/>
                        </a:lnTo>
                        <a:lnTo>
                          <a:pt x="879" y="377"/>
                        </a:lnTo>
                        <a:lnTo>
                          <a:pt x="775" y="461"/>
                        </a:lnTo>
                        <a:lnTo>
                          <a:pt x="733" y="524"/>
                        </a:lnTo>
                        <a:lnTo>
                          <a:pt x="796" y="566"/>
                        </a:lnTo>
                        <a:lnTo>
                          <a:pt x="838" y="566"/>
                        </a:lnTo>
                        <a:lnTo>
                          <a:pt x="900" y="628"/>
                        </a:lnTo>
                        <a:lnTo>
                          <a:pt x="796" y="670"/>
                        </a:lnTo>
                        <a:lnTo>
                          <a:pt x="775" y="733"/>
                        </a:lnTo>
                        <a:lnTo>
                          <a:pt x="670" y="796"/>
                        </a:lnTo>
                        <a:lnTo>
                          <a:pt x="628" y="942"/>
                        </a:lnTo>
                        <a:lnTo>
                          <a:pt x="733" y="984"/>
                        </a:lnTo>
                        <a:lnTo>
                          <a:pt x="733" y="1026"/>
                        </a:lnTo>
                        <a:lnTo>
                          <a:pt x="607" y="1068"/>
                        </a:lnTo>
                        <a:lnTo>
                          <a:pt x="587" y="1172"/>
                        </a:lnTo>
                        <a:lnTo>
                          <a:pt x="628" y="1256"/>
                        </a:lnTo>
                        <a:lnTo>
                          <a:pt x="670" y="1361"/>
                        </a:lnTo>
                        <a:lnTo>
                          <a:pt x="607" y="1423"/>
                        </a:lnTo>
                        <a:lnTo>
                          <a:pt x="566" y="1382"/>
                        </a:lnTo>
                        <a:lnTo>
                          <a:pt x="566" y="1235"/>
                        </a:lnTo>
                        <a:lnTo>
                          <a:pt x="503" y="1214"/>
                        </a:lnTo>
                        <a:lnTo>
                          <a:pt x="503" y="1110"/>
                        </a:lnTo>
                        <a:lnTo>
                          <a:pt x="461" y="1130"/>
                        </a:lnTo>
                        <a:lnTo>
                          <a:pt x="294" y="1130"/>
                        </a:lnTo>
                        <a:lnTo>
                          <a:pt x="273" y="1214"/>
                        </a:lnTo>
                        <a:lnTo>
                          <a:pt x="335" y="1256"/>
                        </a:lnTo>
                        <a:lnTo>
                          <a:pt x="252" y="1298"/>
                        </a:lnTo>
                        <a:lnTo>
                          <a:pt x="168" y="1235"/>
                        </a:lnTo>
                        <a:lnTo>
                          <a:pt x="84" y="1298"/>
                        </a:lnTo>
                        <a:lnTo>
                          <a:pt x="1" y="1256"/>
                        </a:lnTo>
                        <a:lnTo>
                          <a:pt x="1" y="1402"/>
                        </a:lnTo>
                        <a:lnTo>
                          <a:pt x="63" y="1444"/>
                        </a:lnTo>
                        <a:lnTo>
                          <a:pt x="147" y="1444"/>
                        </a:lnTo>
                        <a:lnTo>
                          <a:pt x="189" y="1465"/>
                        </a:lnTo>
                        <a:lnTo>
                          <a:pt x="252" y="1444"/>
                        </a:lnTo>
                        <a:lnTo>
                          <a:pt x="356" y="1444"/>
                        </a:lnTo>
                        <a:lnTo>
                          <a:pt x="419" y="1465"/>
                        </a:lnTo>
                        <a:lnTo>
                          <a:pt x="503" y="1444"/>
                        </a:lnTo>
                        <a:lnTo>
                          <a:pt x="628" y="1507"/>
                        </a:lnTo>
                        <a:lnTo>
                          <a:pt x="796" y="1465"/>
                        </a:lnTo>
                        <a:lnTo>
                          <a:pt x="879" y="1528"/>
                        </a:lnTo>
                        <a:lnTo>
                          <a:pt x="984" y="1528"/>
                        </a:lnTo>
                        <a:lnTo>
                          <a:pt x="1444" y="1612"/>
                        </a:lnTo>
                        <a:lnTo>
                          <a:pt x="1507" y="1654"/>
                        </a:lnTo>
                        <a:lnTo>
                          <a:pt x="1423" y="1695"/>
                        </a:lnTo>
                        <a:lnTo>
                          <a:pt x="1298" y="1674"/>
                        </a:lnTo>
                        <a:lnTo>
                          <a:pt x="1151" y="1674"/>
                        </a:lnTo>
                        <a:lnTo>
                          <a:pt x="1047" y="1737"/>
                        </a:lnTo>
                        <a:lnTo>
                          <a:pt x="879" y="1758"/>
                        </a:lnTo>
                        <a:lnTo>
                          <a:pt x="921" y="1758"/>
                        </a:lnTo>
                        <a:lnTo>
                          <a:pt x="984" y="1800"/>
                        </a:lnTo>
                        <a:lnTo>
                          <a:pt x="921" y="1842"/>
                        </a:lnTo>
                        <a:lnTo>
                          <a:pt x="754" y="1779"/>
                        </a:lnTo>
                        <a:lnTo>
                          <a:pt x="670" y="1758"/>
                        </a:lnTo>
                        <a:lnTo>
                          <a:pt x="587" y="1800"/>
                        </a:lnTo>
                        <a:lnTo>
                          <a:pt x="607" y="1863"/>
                        </a:lnTo>
                        <a:lnTo>
                          <a:pt x="587" y="1905"/>
                        </a:lnTo>
                        <a:lnTo>
                          <a:pt x="524" y="1863"/>
                        </a:lnTo>
                        <a:lnTo>
                          <a:pt x="482" y="1863"/>
                        </a:lnTo>
                        <a:lnTo>
                          <a:pt x="503" y="1905"/>
                        </a:lnTo>
                        <a:lnTo>
                          <a:pt x="503" y="1967"/>
                        </a:lnTo>
                        <a:lnTo>
                          <a:pt x="566" y="2009"/>
                        </a:lnTo>
                        <a:lnTo>
                          <a:pt x="649" y="2051"/>
                        </a:lnTo>
                        <a:lnTo>
                          <a:pt x="607" y="2114"/>
                        </a:lnTo>
                        <a:lnTo>
                          <a:pt x="670" y="2198"/>
                        </a:lnTo>
                        <a:lnTo>
                          <a:pt x="607" y="2198"/>
                        </a:lnTo>
                        <a:lnTo>
                          <a:pt x="566" y="2114"/>
                        </a:lnTo>
                        <a:lnTo>
                          <a:pt x="503" y="2114"/>
                        </a:lnTo>
                        <a:lnTo>
                          <a:pt x="461" y="2218"/>
                        </a:lnTo>
                        <a:lnTo>
                          <a:pt x="461" y="2281"/>
                        </a:lnTo>
                        <a:lnTo>
                          <a:pt x="440" y="2323"/>
                        </a:lnTo>
                        <a:lnTo>
                          <a:pt x="440" y="2428"/>
                        </a:lnTo>
                        <a:lnTo>
                          <a:pt x="503" y="2491"/>
                        </a:lnTo>
                        <a:lnTo>
                          <a:pt x="607" y="2491"/>
                        </a:lnTo>
                        <a:lnTo>
                          <a:pt x="670" y="2532"/>
                        </a:lnTo>
                        <a:lnTo>
                          <a:pt x="712" y="2532"/>
                        </a:lnTo>
                        <a:lnTo>
                          <a:pt x="775" y="2470"/>
                        </a:lnTo>
                        <a:lnTo>
                          <a:pt x="900" y="2407"/>
                        </a:lnTo>
                        <a:lnTo>
                          <a:pt x="817" y="2511"/>
                        </a:lnTo>
                        <a:lnTo>
                          <a:pt x="859" y="2595"/>
                        </a:lnTo>
                        <a:lnTo>
                          <a:pt x="921" y="2595"/>
                        </a:lnTo>
                        <a:lnTo>
                          <a:pt x="1005" y="2511"/>
                        </a:lnTo>
                        <a:lnTo>
                          <a:pt x="1026" y="2574"/>
                        </a:lnTo>
                        <a:lnTo>
                          <a:pt x="1068" y="2679"/>
                        </a:lnTo>
                        <a:lnTo>
                          <a:pt x="1382" y="2700"/>
                        </a:lnTo>
                        <a:lnTo>
                          <a:pt x="1444" y="2595"/>
                        </a:lnTo>
                        <a:lnTo>
                          <a:pt x="1423" y="2511"/>
                        </a:lnTo>
                        <a:lnTo>
                          <a:pt x="1444" y="2407"/>
                        </a:lnTo>
                        <a:lnTo>
                          <a:pt x="1507" y="2365"/>
                        </a:lnTo>
                        <a:lnTo>
                          <a:pt x="1528" y="2407"/>
                        </a:lnTo>
                        <a:lnTo>
                          <a:pt x="1528" y="2511"/>
                        </a:lnTo>
                        <a:lnTo>
                          <a:pt x="1570" y="2616"/>
                        </a:lnTo>
                        <a:lnTo>
                          <a:pt x="1612" y="2574"/>
                        </a:lnTo>
                        <a:lnTo>
                          <a:pt x="1612" y="2470"/>
                        </a:lnTo>
                        <a:lnTo>
                          <a:pt x="1612" y="2407"/>
                        </a:lnTo>
                        <a:lnTo>
                          <a:pt x="1654" y="2323"/>
                        </a:lnTo>
                        <a:lnTo>
                          <a:pt x="1675" y="2281"/>
                        </a:lnTo>
                        <a:lnTo>
                          <a:pt x="1570" y="2302"/>
                        </a:lnTo>
                        <a:lnTo>
                          <a:pt x="1486" y="2344"/>
                        </a:lnTo>
                        <a:lnTo>
                          <a:pt x="1528" y="2239"/>
                        </a:lnTo>
                        <a:lnTo>
                          <a:pt x="1633" y="2198"/>
                        </a:lnTo>
                        <a:lnTo>
                          <a:pt x="1695" y="2135"/>
                        </a:lnTo>
                        <a:lnTo>
                          <a:pt x="1758" y="2072"/>
                        </a:lnTo>
                        <a:lnTo>
                          <a:pt x="1758" y="1988"/>
                        </a:lnTo>
                        <a:lnTo>
                          <a:pt x="1821" y="1967"/>
                        </a:lnTo>
                        <a:lnTo>
                          <a:pt x="1905" y="1988"/>
                        </a:lnTo>
                        <a:lnTo>
                          <a:pt x="1905" y="2072"/>
                        </a:lnTo>
                        <a:lnTo>
                          <a:pt x="1905" y="2156"/>
                        </a:lnTo>
                        <a:lnTo>
                          <a:pt x="1947" y="2093"/>
                        </a:lnTo>
                        <a:lnTo>
                          <a:pt x="2072" y="1926"/>
                        </a:lnTo>
                        <a:lnTo>
                          <a:pt x="2072" y="1863"/>
                        </a:lnTo>
                        <a:lnTo>
                          <a:pt x="1947" y="1779"/>
                        </a:lnTo>
                        <a:lnTo>
                          <a:pt x="1947" y="1737"/>
                        </a:lnTo>
                        <a:lnTo>
                          <a:pt x="1988" y="1674"/>
                        </a:lnTo>
                        <a:lnTo>
                          <a:pt x="2051" y="1716"/>
                        </a:lnTo>
                        <a:lnTo>
                          <a:pt x="2135" y="1716"/>
                        </a:lnTo>
                        <a:lnTo>
                          <a:pt x="2156" y="1612"/>
                        </a:lnTo>
                        <a:lnTo>
                          <a:pt x="2156" y="1549"/>
                        </a:lnTo>
                        <a:lnTo>
                          <a:pt x="2260" y="1423"/>
                        </a:lnTo>
                        <a:lnTo>
                          <a:pt x="2281" y="1340"/>
                        </a:lnTo>
                        <a:lnTo>
                          <a:pt x="2407" y="1214"/>
                        </a:lnTo>
                        <a:lnTo>
                          <a:pt x="2511" y="1151"/>
                        </a:lnTo>
                        <a:lnTo>
                          <a:pt x="2553" y="1089"/>
                        </a:lnTo>
                        <a:lnTo>
                          <a:pt x="2511" y="942"/>
                        </a:lnTo>
                        <a:lnTo>
                          <a:pt x="2616" y="775"/>
                        </a:lnTo>
                        <a:lnTo>
                          <a:pt x="2742" y="691"/>
                        </a:lnTo>
                        <a:lnTo>
                          <a:pt x="2763" y="586"/>
                        </a:lnTo>
                        <a:lnTo>
                          <a:pt x="2700" y="482"/>
                        </a:lnTo>
                        <a:lnTo>
                          <a:pt x="2595" y="461"/>
                        </a:lnTo>
                        <a:lnTo>
                          <a:pt x="2553" y="356"/>
                        </a:lnTo>
                        <a:lnTo>
                          <a:pt x="2595" y="356"/>
                        </a:lnTo>
                        <a:lnTo>
                          <a:pt x="2616" y="294"/>
                        </a:lnTo>
                        <a:lnTo>
                          <a:pt x="2595" y="252"/>
                        </a:lnTo>
                        <a:lnTo>
                          <a:pt x="2616" y="168"/>
                        </a:lnTo>
                        <a:lnTo>
                          <a:pt x="2595" y="84"/>
                        </a:lnTo>
                        <a:lnTo>
                          <a:pt x="2511" y="84"/>
                        </a:lnTo>
                        <a:lnTo>
                          <a:pt x="2553" y="147"/>
                        </a:lnTo>
                        <a:lnTo>
                          <a:pt x="2553" y="252"/>
                        </a:lnTo>
                        <a:lnTo>
                          <a:pt x="2470" y="273"/>
                        </a:lnTo>
                        <a:lnTo>
                          <a:pt x="2386" y="189"/>
                        </a:lnTo>
                        <a:lnTo>
                          <a:pt x="2302" y="273"/>
                        </a:lnTo>
                        <a:lnTo>
                          <a:pt x="2302" y="461"/>
                        </a:lnTo>
                        <a:lnTo>
                          <a:pt x="2260" y="503"/>
                        </a:lnTo>
                        <a:lnTo>
                          <a:pt x="2198" y="503"/>
                        </a:lnTo>
                        <a:lnTo>
                          <a:pt x="2156" y="566"/>
                        </a:lnTo>
                        <a:lnTo>
                          <a:pt x="2093" y="566"/>
                        </a:lnTo>
                        <a:lnTo>
                          <a:pt x="2093" y="482"/>
                        </a:lnTo>
                        <a:lnTo>
                          <a:pt x="2177" y="398"/>
                        </a:lnTo>
                        <a:lnTo>
                          <a:pt x="2219" y="168"/>
                        </a:lnTo>
                        <a:lnTo>
                          <a:pt x="2156" y="105"/>
                        </a:lnTo>
                        <a:lnTo>
                          <a:pt x="2072" y="126"/>
                        </a:lnTo>
                        <a:lnTo>
                          <a:pt x="1988" y="84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9"/>
                  <p:cNvSpPr/>
                  <p:nvPr/>
                </p:nvSpPr>
                <p:spPr>
                  <a:xfrm>
                    <a:off x="2686125" y="1510800"/>
                    <a:ext cx="62275" cy="8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3516" extrusionOk="0">
                        <a:moveTo>
                          <a:pt x="1026" y="0"/>
                        </a:moveTo>
                        <a:lnTo>
                          <a:pt x="921" y="63"/>
                        </a:lnTo>
                        <a:lnTo>
                          <a:pt x="879" y="147"/>
                        </a:lnTo>
                        <a:lnTo>
                          <a:pt x="754" y="230"/>
                        </a:lnTo>
                        <a:lnTo>
                          <a:pt x="733" y="335"/>
                        </a:lnTo>
                        <a:lnTo>
                          <a:pt x="607" y="481"/>
                        </a:lnTo>
                        <a:lnTo>
                          <a:pt x="607" y="586"/>
                        </a:lnTo>
                        <a:lnTo>
                          <a:pt x="712" y="649"/>
                        </a:lnTo>
                        <a:lnTo>
                          <a:pt x="754" y="586"/>
                        </a:lnTo>
                        <a:lnTo>
                          <a:pt x="879" y="565"/>
                        </a:lnTo>
                        <a:lnTo>
                          <a:pt x="921" y="628"/>
                        </a:lnTo>
                        <a:lnTo>
                          <a:pt x="775" y="753"/>
                        </a:lnTo>
                        <a:lnTo>
                          <a:pt x="649" y="837"/>
                        </a:lnTo>
                        <a:lnTo>
                          <a:pt x="545" y="984"/>
                        </a:lnTo>
                        <a:lnTo>
                          <a:pt x="545" y="1046"/>
                        </a:lnTo>
                        <a:lnTo>
                          <a:pt x="712" y="963"/>
                        </a:lnTo>
                        <a:lnTo>
                          <a:pt x="858" y="837"/>
                        </a:lnTo>
                        <a:lnTo>
                          <a:pt x="942" y="837"/>
                        </a:lnTo>
                        <a:lnTo>
                          <a:pt x="1026" y="774"/>
                        </a:lnTo>
                        <a:lnTo>
                          <a:pt x="1068" y="858"/>
                        </a:lnTo>
                        <a:lnTo>
                          <a:pt x="1047" y="984"/>
                        </a:lnTo>
                        <a:lnTo>
                          <a:pt x="963" y="984"/>
                        </a:lnTo>
                        <a:lnTo>
                          <a:pt x="838" y="1109"/>
                        </a:lnTo>
                        <a:lnTo>
                          <a:pt x="775" y="1193"/>
                        </a:lnTo>
                        <a:lnTo>
                          <a:pt x="838" y="1276"/>
                        </a:lnTo>
                        <a:lnTo>
                          <a:pt x="984" y="1256"/>
                        </a:lnTo>
                        <a:lnTo>
                          <a:pt x="1089" y="1297"/>
                        </a:lnTo>
                        <a:lnTo>
                          <a:pt x="963" y="1381"/>
                        </a:lnTo>
                        <a:lnTo>
                          <a:pt x="817" y="1465"/>
                        </a:lnTo>
                        <a:lnTo>
                          <a:pt x="712" y="1402"/>
                        </a:lnTo>
                        <a:lnTo>
                          <a:pt x="712" y="1486"/>
                        </a:lnTo>
                        <a:lnTo>
                          <a:pt x="838" y="1528"/>
                        </a:lnTo>
                        <a:lnTo>
                          <a:pt x="838" y="1590"/>
                        </a:lnTo>
                        <a:lnTo>
                          <a:pt x="649" y="1779"/>
                        </a:lnTo>
                        <a:lnTo>
                          <a:pt x="607" y="1779"/>
                        </a:lnTo>
                        <a:lnTo>
                          <a:pt x="545" y="1611"/>
                        </a:lnTo>
                        <a:lnTo>
                          <a:pt x="440" y="1569"/>
                        </a:lnTo>
                        <a:lnTo>
                          <a:pt x="335" y="1423"/>
                        </a:lnTo>
                        <a:lnTo>
                          <a:pt x="126" y="1528"/>
                        </a:lnTo>
                        <a:lnTo>
                          <a:pt x="126" y="1590"/>
                        </a:lnTo>
                        <a:lnTo>
                          <a:pt x="1" y="1800"/>
                        </a:lnTo>
                        <a:lnTo>
                          <a:pt x="105" y="1925"/>
                        </a:lnTo>
                        <a:lnTo>
                          <a:pt x="105" y="2051"/>
                        </a:lnTo>
                        <a:lnTo>
                          <a:pt x="189" y="2093"/>
                        </a:lnTo>
                        <a:lnTo>
                          <a:pt x="294" y="2009"/>
                        </a:lnTo>
                        <a:lnTo>
                          <a:pt x="356" y="2009"/>
                        </a:lnTo>
                        <a:lnTo>
                          <a:pt x="545" y="2051"/>
                        </a:lnTo>
                        <a:lnTo>
                          <a:pt x="733" y="2051"/>
                        </a:lnTo>
                        <a:lnTo>
                          <a:pt x="754" y="2113"/>
                        </a:lnTo>
                        <a:lnTo>
                          <a:pt x="942" y="2051"/>
                        </a:lnTo>
                        <a:lnTo>
                          <a:pt x="942" y="2134"/>
                        </a:lnTo>
                        <a:lnTo>
                          <a:pt x="838" y="2155"/>
                        </a:lnTo>
                        <a:lnTo>
                          <a:pt x="775" y="2239"/>
                        </a:lnTo>
                        <a:lnTo>
                          <a:pt x="817" y="2344"/>
                        </a:lnTo>
                        <a:lnTo>
                          <a:pt x="963" y="2323"/>
                        </a:lnTo>
                        <a:lnTo>
                          <a:pt x="1089" y="2427"/>
                        </a:lnTo>
                        <a:lnTo>
                          <a:pt x="1172" y="2616"/>
                        </a:lnTo>
                        <a:lnTo>
                          <a:pt x="1256" y="2616"/>
                        </a:lnTo>
                        <a:lnTo>
                          <a:pt x="1298" y="2657"/>
                        </a:lnTo>
                        <a:lnTo>
                          <a:pt x="1256" y="2741"/>
                        </a:lnTo>
                        <a:lnTo>
                          <a:pt x="1256" y="2867"/>
                        </a:lnTo>
                        <a:lnTo>
                          <a:pt x="1068" y="3201"/>
                        </a:lnTo>
                        <a:lnTo>
                          <a:pt x="1130" y="3390"/>
                        </a:lnTo>
                        <a:lnTo>
                          <a:pt x="1172" y="3494"/>
                        </a:lnTo>
                        <a:lnTo>
                          <a:pt x="1256" y="3494"/>
                        </a:lnTo>
                        <a:lnTo>
                          <a:pt x="1361" y="3473"/>
                        </a:lnTo>
                        <a:lnTo>
                          <a:pt x="1403" y="3515"/>
                        </a:lnTo>
                        <a:lnTo>
                          <a:pt x="1486" y="3515"/>
                        </a:lnTo>
                        <a:lnTo>
                          <a:pt x="1654" y="3411"/>
                        </a:lnTo>
                        <a:lnTo>
                          <a:pt x="1654" y="3348"/>
                        </a:lnTo>
                        <a:lnTo>
                          <a:pt x="1758" y="3285"/>
                        </a:lnTo>
                        <a:lnTo>
                          <a:pt x="1821" y="3160"/>
                        </a:lnTo>
                        <a:lnTo>
                          <a:pt x="1863" y="3034"/>
                        </a:lnTo>
                        <a:lnTo>
                          <a:pt x="1884" y="2846"/>
                        </a:lnTo>
                        <a:lnTo>
                          <a:pt x="1988" y="2678"/>
                        </a:lnTo>
                        <a:lnTo>
                          <a:pt x="1905" y="2657"/>
                        </a:lnTo>
                        <a:lnTo>
                          <a:pt x="1905" y="2574"/>
                        </a:lnTo>
                        <a:lnTo>
                          <a:pt x="1988" y="2532"/>
                        </a:lnTo>
                        <a:lnTo>
                          <a:pt x="2072" y="2365"/>
                        </a:lnTo>
                        <a:lnTo>
                          <a:pt x="2135" y="2365"/>
                        </a:lnTo>
                        <a:lnTo>
                          <a:pt x="2219" y="2260"/>
                        </a:lnTo>
                        <a:lnTo>
                          <a:pt x="2344" y="2197"/>
                        </a:lnTo>
                        <a:lnTo>
                          <a:pt x="2386" y="2030"/>
                        </a:lnTo>
                        <a:lnTo>
                          <a:pt x="2386" y="1925"/>
                        </a:lnTo>
                        <a:lnTo>
                          <a:pt x="2491" y="1841"/>
                        </a:lnTo>
                        <a:lnTo>
                          <a:pt x="2491" y="1800"/>
                        </a:lnTo>
                        <a:lnTo>
                          <a:pt x="2428" y="1695"/>
                        </a:lnTo>
                        <a:lnTo>
                          <a:pt x="2407" y="1569"/>
                        </a:lnTo>
                        <a:lnTo>
                          <a:pt x="2344" y="1569"/>
                        </a:lnTo>
                        <a:lnTo>
                          <a:pt x="2239" y="1507"/>
                        </a:lnTo>
                        <a:lnTo>
                          <a:pt x="2114" y="1507"/>
                        </a:lnTo>
                        <a:lnTo>
                          <a:pt x="2093" y="1465"/>
                        </a:lnTo>
                        <a:lnTo>
                          <a:pt x="2135" y="1360"/>
                        </a:lnTo>
                        <a:lnTo>
                          <a:pt x="2302" y="1276"/>
                        </a:lnTo>
                        <a:lnTo>
                          <a:pt x="2302" y="1193"/>
                        </a:lnTo>
                        <a:lnTo>
                          <a:pt x="2239" y="1109"/>
                        </a:lnTo>
                        <a:lnTo>
                          <a:pt x="2239" y="984"/>
                        </a:lnTo>
                        <a:lnTo>
                          <a:pt x="2281" y="879"/>
                        </a:lnTo>
                        <a:lnTo>
                          <a:pt x="2177" y="774"/>
                        </a:lnTo>
                        <a:lnTo>
                          <a:pt x="2093" y="774"/>
                        </a:lnTo>
                        <a:lnTo>
                          <a:pt x="1967" y="858"/>
                        </a:lnTo>
                        <a:lnTo>
                          <a:pt x="1779" y="900"/>
                        </a:lnTo>
                        <a:lnTo>
                          <a:pt x="1758" y="984"/>
                        </a:lnTo>
                        <a:lnTo>
                          <a:pt x="1675" y="1088"/>
                        </a:lnTo>
                        <a:lnTo>
                          <a:pt x="1591" y="1067"/>
                        </a:lnTo>
                        <a:lnTo>
                          <a:pt x="1570" y="963"/>
                        </a:lnTo>
                        <a:lnTo>
                          <a:pt x="1695" y="900"/>
                        </a:lnTo>
                        <a:lnTo>
                          <a:pt x="1758" y="837"/>
                        </a:lnTo>
                        <a:lnTo>
                          <a:pt x="1758" y="670"/>
                        </a:lnTo>
                        <a:lnTo>
                          <a:pt x="1800" y="460"/>
                        </a:lnTo>
                        <a:lnTo>
                          <a:pt x="1758" y="356"/>
                        </a:lnTo>
                        <a:lnTo>
                          <a:pt x="1695" y="272"/>
                        </a:lnTo>
                        <a:lnTo>
                          <a:pt x="1654" y="168"/>
                        </a:lnTo>
                        <a:lnTo>
                          <a:pt x="1507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30" y="230"/>
                        </a:lnTo>
                        <a:lnTo>
                          <a:pt x="1047" y="209"/>
                        </a:lnTo>
                        <a:lnTo>
                          <a:pt x="1047" y="21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9"/>
                  <p:cNvSpPr/>
                  <p:nvPr/>
                </p:nvSpPr>
                <p:spPr>
                  <a:xfrm>
                    <a:off x="2799125" y="1455875"/>
                    <a:ext cx="96775" cy="15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71" h="6341" extrusionOk="0">
                        <a:moveTo>
                          <a:pt x="2385" y="0"/>
                        </a:moveTo>
                        <a:lnTo>
                          <a:pt x="2385" y="126"/>
                        </a:lnTo>
                        <a:lnTo>
                          <a:pt x="2302" y="272"/>
                        </a:lnTo>
                        <a:lnTo>
                          <a:pt x="2385" y="356"/>
                        </a:lnTo>
                        <a:lnTo>
                          <a:pt x="2490" y="356"/>
                        </a:lnTo>
                        <a:lnTo>
                          <a:pt x="2595" y="314"/>
                        </a:lnTo>
                        <a:lnTo>
                          <a:pt x="2741" y="377"/>
                        </a:lnTo>
                        <a:lnTo>
                          <a:pt x="2783" y="460"/>
                        </a:lnTo>
                        <a:lnTo>
                          <a:pt x="2888" y="481"/>
                        </a:lnTo>
                        <a:lnTo>
                          <a:pt x="2888" y="565"/>
                        </a:lnTo>
                        <a:lnTo>
                          <a:pt x="2699" y="733"/>
                        </a:lnTo>
                        <a:lnTo>
                          <a:pt x="2616" y="733"/>
                        </a:lnTo>
                        <a:lnTo>
                          <a:pt x="2490" y="649"/>
                        </a:lnTo>
                        <a:lnTo>
                          <a:pt x="2385" y="649"/>
                        </a:lnTo>
                        <a:lnTo>
                          <a:pt x="2281" y="628"/>
                        </a:lnTo>
                        <a:lnTo>
                          <a:pt x="2281" y="628"/>
                        </a:lnTo>
                        <a:lnTo>
                          <a:pt x="2323" y="733"/>
                        </a:lnTo>
                        <a:lnTo>
                          <a:pt x="2406" y="753"/>
                        </a:lnTo>
                        <a:lnTo>
                          <a:pt x="2323" y="837"/>
                        </a:lnTo>
                        <a:lnTo>
                          <a:pt x="2218" y="858"/>
                        </a:lnTo>
                        <a:lnTo>
                          <a:pt x="2072" y="691"/>
                        </a:lnTo>
                        <a:lnTo>
                          <a:pt x="1904" y="774"/>
                        </a:lnTo>
                        <a:lnTo>
                          <a:pt x="1862" y="942"/>
                        </a:lnTo>
                        <a:lnTo>
                          <a:pt x="1779" y="1005"/>
                        </a:lnTo>
                        <a:lnTo>
                          <a:pt x="1779" y="1088"/>
                        </a:lnTo>
                        <a:lnTo>
                          <a:pt x="1883" y="1109"/>
                        </a:lnTo>
                        <a:lnTo>
                          <a:pt x="1904" y="1256"/>
                        </a:lnTo>
                        <a:lnTo>
                          <a:pt x="2051" y="1318"/>
                        </a:lnTo>
                        <a:lnTo>
                          <a:pt x="2051" y="1381"/>
                        </a:lnTo>
                        <a:lnTo>
                          <a:pt x="1946" y="1381"/>
                        </a:lnTo>
                        <a:lnTo>
                          <a:pt x="1946" y="1465"/>
                        </a:lnTo>
                        <a:lnTo>
                          <a:pt x="1988" y="1528"/>
                        </a:lnTo>
                        <a:lnTo>
                          <a:pt x="1988" y="1611"/>
                        </a:lnTo>
                        <a:lnTo>
                          <a:pt x="1904" y="1590"/>
                        </a:lnTo>
                        <a:lnTo>
                          <a:pt x="1841" y="1528"/>
                        </a:lnTo>
                        <a:lnTo>
                          <a:pt x="1695" y="1507"/>
                        </a:lnTo>
                        <a:lnTo>
                          <a:pt x="1590" y="1423"/>
                        </a:lnTo>
                        <a:lnTo>
                          <a:pt x="1528" y="1402"/>
                        </a:lnTo>
                        <a:lnTo>
                          <a:pt x="1423" y="1486"/>
                        </a:lnTo>
                        <a:lnTo>
                          <a:pt x="1381" y="1569"/>
                        </a:lnTo>
                        <a:lnTo>
                          <a:pt x="1465" y="1674"/>
                        </a:lnTo>
                        <a:lnTo>
                          <a:pt x="1423" y="1779"/>
                        </a:lnTo>
                        <a:lnTo>
                          <a:pt x="1360" y="1737"/>
                        </a:lnTo>
                        <a:lnTo>
                          <a:pt x="1360" y="1674"/>
                        </a:lnTo>
                        <a:lnTo>
                          <a:pt x="1276" y="1611"/>
                        </a:lnTo>
                        <a:lnTo>
                          <a:pt x="1151" y="1569"/>
                        </a:lnTo>
                        <a:lnTo>
                          <a:pt x="1109" y="1569"/>
                        </a:lnTo>
                        <a:lnTo>
                          <a:pt x="1025" y="1486"/>
                        </a:lnTo>
                        <a:lnTo>
                          <a:pt x="942" y="1465"/>
                        </a:lnTo>
                        <a:lnTo>
                          <a:pt x="921" y="1528"/>
                        </a:lnTo>
                        <a:lnTo>
                          <a:pt x="963" y="1674"/>
                        </a:lnTo>
                        <a:lnTo>
                          <a:pt x="963" y="1800"/>
                        </a:lnTo>
                        <a:lnTo>
                          <a:pt x="1004" y="1946"/>
                        </a:lnTo>
                        <a:lnTo>
                          <a:pt x="1109" y="2009"/>
                        </a:lnTo>
                        <a:lnTo>
                          <a:pt x="1235" y="2030"/>
                        </a:lnTo>
                        <a:lnTo>
                          <a:pt x="1276" y="2093"/>
                        </a:lnTo>
                        <a:lnTo>
                          <a:pt x="1256" y="2113"/>
                        </a:lnTo>
                        <a:lnTo>
                          <a:pt x="1130" y="2113"/>
                        </a:lnTo>
                        <a:lnTo>
                          <a:pt x="1256" y="2197"/>
                        </a:lnTo>
                        <a:lnTo>
                          <a:pt x="1318" y="2260"/>
                        </a:lnTo>
                        <a:lnTo>
                          <a:pt x="1423" y="2344"/>
                        </a:lnTo>
                        <a:lnTo>
                          <a:pt x="1548" y="2344"/>
                        </a:lnTo>
                        <a:lnTo>
                          <a:pt x="1632" y="2260"/>
                        </a:lnTo>
                        <a:lnTo>
                          <a:pt x="1674" y="2260"/>
                        </a:lnTo>
                        <a:lnTo>
                          <a:pt x="1674" y="2344"/>
                        </a:lnTo>
                        <a:lnTo>
                          <a:pt x="1590" y="2427"/>
                        </a:lnTo>
                        <a:lnTo>
                          <a:pt x="1548" y="2616"/>
                        </a:lnTo>
                        <a:lnTo>
                          <a:pt x="1486" y="2616"/>
                        </a:lnTo>
                        <a:lnTo>
                          <a:pt x="1339" y="2469"/>
                        </a:lnTo>
                        <a:lnTo>
                          <a:pt x="1025" y="2427"/>
                        </a:lnTo>
                        <a:lnTo>
                          <a:pt x="921" y="2260"/>
                        </a:lnTo>
                        <a:lnTo>
                          <a:pt x="837" y="2239"/>
                        </a:lnTo>
                        <a:lnTo>
                          <a:pt x="795" y="2155"/>
                        </a:lnTo>
                        <a:lnTo>
                          <a:pt x="753" y="2155"/>
                        </a:lnTo>
                        <a:lnTo>
                          <a:pt x="712" y="2302"/>
                        </a:lnTo>
                        <a:lnTo>
                          <a:pt x="712" y="2344"/>
                        </a:lnTo>
                        <a:lnTo>
                          <a:pt x="649" y="2406"/>
                        </a:lnTo>
                        <a:lnTo>
                          <a:pt x="712" y="2574"/>
                        </a:lnTo>
                        <a:lnTo>
                          <a:pt x="628" y="2637"/>
                        </a:lnTo>
                        <a:lnTo>
                          <a:pt x="544" y="2616"/>
                        </a:lnTo>
                        <a:lnTo>
                          <a:pt x="544" y="2762"/>
                        </a:lnTo>
                        <a:lnTo>
                          <a:pt x="502" y="2783"/>
                        </a:lnTo>
                        <a:lnTo>
                          <a:pt x="502" y="3034"/>
                        </a:lnTo>
                        <a:lnTo>
                          <a:pt x="586" y="3097"/>
                        </a:lnTo>
                        <a:lnTo>
                          <a:pt x="732" y="3097"/>
                        </a:lnTo>
                        <a:lnTo>
                          <a:pt x="837" y="3160"/>
                        </a:lnTo>
                        <a:lnTo>
                          <a:pt x="942" y="3139"/>
                        </a:lnTo>
                        <a:lnTo>
                          <a:pt x="942" y="3181"/>
                        </a:lnTo>
                        <a:lnTo>
                          <a:pt x="858" y="3243"/>
                        </a:lnTo>
                        <a:lnTo>
                          <a:pt x="753" y="3181"/>
                        </a:lnTo>
                        <a:lnTo>
                          <a:pt x="586" y="3181"/>
                        </a:lnTo>
                        <a:lnTo>
                          <a:pt x="523" y="3160"/>
                        </a:lnTo>
                        <a:lnTo>
                          <a:pt x="419" y="3181"/>
                        </a:lnTo>
                        <a:lnTo>
                          <a:pt x="272" y="3369"/>
                        </a:lnTo>
                        <a:lnTo>
                          <a:pt x="230" y="3473"/>
                        </a:lnTo>
                        <a:lnTo>
                          <a:pt x="314" y="3557"/>
                        </a:lnTo>
                        <a:lnTo>
                          <a:pt x="293" y="3599"/>
                        </a:lnTo>
                        <a:lnTo>
                          <a:pt x="209" y="3620"/>
                        </a:lnTo>
                        <a:lnTo>
                          <a:pt x="209" y="3725"/>
                        </a:lnTo>
                        <a:lnTo>
                          <a:pt x="293" y="3787"/>
                        </a:lnTo>
                        <a:lnTo>
                          <a:pt x="335" y="3725"/>
                        </a:lnTo>
                        <a:lnTo>
                          <a:pt x="502" y="3725"/>
                        </a:lnTo>
                        <a:lnTo>
                          <a:pt x="586" y="3662"/>
                        </a:lnTo>
                        <a:lnTo>
                          <a:pt x="628" y="3704"/>
                        </a:lnTo>
                        <a:lnTo>
                          <a:pt x="628" y="3787"/>
                        </a:lnTo>
                        <a:lnTo>
                          <a:pt x="523" y="3808"/>
                        </a:lnTo>
                        <a:lnTo>
                          <a:pt x="440" y="3913"/>
                        </a:lnTo>
                        <a:lnTo>
                          <a:pt x="502" y="3976"/>
                        </a:lnTo>
                        <a:lnTo>
                          <a:pt x="586" y="3976"/>
                        </a:lnTo>
                        <a:lnTo>
                          <a:pt x="691" y="3892"/>
                        </a:lnTo>
                        <a:lnTo>
                          <a:pt x="753" y="3892"/>
                        </a:lnTo>
                        <a:lnTo>
                          <a:pt x="858" y="3808"/>
                        </a:lnTo>
                        <a:lnTo>
                          <a:pt x="858" y="3871"/>
                        </a:lnTo>
                        <a:lnTo>
                          <a:pt x="816" y="3934"/>
                        </a:lnTo>
                        <a:lnTo>
                          <a:pt x="858" y="3976"/>
                        </a:lnTo>
                        <a:lnTo>
                          <a:pt x="1046" y="3976"/>
                        </a:lnTo>
                        <a:lnTo>
                          <a:pt x="1067" y="4018"/>
                        </a:lnTo>
                        <a:lnTo>
                          <a:pt x="963" y="4038"/>
                        </a:lnTo>
                        <a:lnTo>
                          <a:pt x="963" y="4122"/>
                        </a:lnTo>
                        <a:lnTo>
                          <a:pt x="1067" y="4143"/>
                        </a:lnTo>
                        <a:lnTo>
                          <a:pt x="1172" y="4122"/>
                        </a:lnTo>
                        <a:lnTo>
                          <a:pt x="1318" y="4206"/>
                        </a:lnTo>
                        <a:lnTo>
                          <a:pt x="1590" y="4290"/>
                        </a:lnTo>
                        <a:lnTo>
                          <a:pt x="1632" y="4331"/>
                        </a:lnTo>
                        <a:lnTo>
                          <a:pt x="1381" y="4310"/>
                        </a:lnTo>
                        <a:lnTo>
                          <a:pt x="1276" y="4331"/>
                        </a:lnTo>
                        <a:lnTo>
                          <a:pt x="1130" y="4227"/>
                        </a:lnTo>
                        <a:lnTo>
                          <a:pt x="963" y="4290"/>
                        </a:lnTo>
                        <a:lnTo>
                          <a:pt x="963" y="4352"/>
                        </a:lnTo>
                        <a:lnTo>
                          <a:pt x="1130" y="4415"/>
                        </a:lnTo>
                        <a:lnTo>
                          <a:pt x="1339" y="4436"/>
                        </a:lnTo>
                        <a:lnTo>
                          <a:pt x="1569" y="4436"/>
                        </a:lnTo>
                        <a:lnTo>
                          <a:pt x="1653" y="4499"/>
                        </a:lnTo>
                        <a:lnTo>
                          <a:pt x="1423" y="4541"/>
                        </a:lnTo>
                        <a:lnTo>
                          <a:pt x="1339" y="4520"/>
                        </a:lnTo>
                        <a:lnTo>
                          <a:pt x="1109" y="4499"/>
                        </a:lnTo>
                        <a:lnTo>
                          <a:pt x="942" y="4457"/>
                        </a:lnTo>
                        <a:lnTo>
                          <a:pt x="900" y="4394"/>
                        </a:lnTo>
                        <a:lnTo>
                          <a:pt x="753" y="4352"/>
                        </a:lnTo>
                        <a:lnTo>
                          <a:pt x="607" y="4206"/>
                        </a:lnTo>
                        <a:lnTo>
                          <a:pt x="544" y="4248"/>
                        </a:lnTo>
                        <a:lnTo>
                          <a:pt x="481" y="4331"/>
                        </a:lnTo>
                        <a:lnTo>
                          <a:pt x="293" y="4352"/>
                        </a:lnTo>
                        <a:lnTo>
                          <a:pt x="209" y="4415"/>
                        </a:lnTo>
                        <a:lnTo>
                          <a:pt x="188" y="4624"/>
                        </a:lnTo>
                        <a:lnTo>
                          <a:pt x="314" y="4729"/>
                        </a:lnTo>
                        <a:lnTo>
                          <a:pt x="314" y="4854"/>
                        </a:lnTo>
                        <a:lnTo>
                          <a:pt x="272" y="4917"/>
                        </a:lnTo>
                        <a:lnTo>
                          <a:pt x="188" y="4729"/>
                        </a:lnTo>
                        <a:lnTo>
                          <a:pt x="126" y="4729"/>
                        </a:lnTo>
                        <a:lnTo>
                          <a:pt x="63" y="4980"/>
                        </a:lnTo>
                        <a:lnTo>
                          <a:pt x="84" y="5126"/>
                        </a:lnTo>
                        <a:lnTo>
                          <a:pt x="168" y="5147"/>
                        </a:lnTo>
                        <a:lnTo>
                          <a:pt x="188" y="5126"/>
                        </a:lnTo>
                        <a:lnTo>
                          <a:pt x="272" y="5126"/>
                        </a:lnTo>
                        <a:lnTo>
                          <a:pt x="335" y="5252"/>
                        </a:lnTo>
                        <a:lnTo>
                          <a:pt x="419" y="5273"/>
                        </a:lnTo>
                        <a:lnTo>
                          <a:pt x="335" y="5294"/>
                        </a:lnTo>
                        <a:lnTo>
                          <a:pt x="272" y="5336"/>
                        </a:lnTo>
                        <a:lnTo>
                          <a:pt x="188" y="5231"/>
                        </a:lnTo>
                        <a:lnTo>
                          <a:pt x="21" y="5252"/>
                        </a:lnTo>
                        <a:lnTo>
                          <a:pt x="0" y="5461"/>
                        </a:lnTo>
                        <a:lnTo>
                          <a:pt x="63" y="5503"/>
                        </a:lnTo>
                        <a:lnTo>
                          <a:pt x="126" y="5482"/>
                        </a:lnTo>
                        <a:lnTo>
                          <a:pt x="84" y="5566"/>
                        </a:lnTo>
                        <a:lnTo>
                          <a:pt x="84" y="5817"/>
                        </a:lnTo>
                        <a:lnTo>
                          <a:pt x="168" y="5754"/>
                        </a:lnTo>
                        <a:lnTo>
                          <a:pt x="230" y="5775"/>
                        </a:lnTo>
                        <a:lnTo>
                          <a:pt x="230" y="5963"/>
                        </a:lnTo>
                        <a:lnTo>
                          <a:pt x="398" y="6005"/>
                        </a:lnTo>
                        <a:lnTo>
                          <a:pt x="628" y="6173"/>
                        </a:lnTo>
                        <a:lnTo>
                          <a:pt x="732" y="6110"/>
                        </a:lnTo>
                        <a:lnTo>
                          <a:pt x="795" y="6005"/>
                        </a:lnTo>
                        <a:lnTo>
                          <a:pt x="753" y="5922"/>
                        </a:lnTo>
                        <a:lnTo>
                          <a:pt x="921" y="5922"/>
                        </a:lnTo>
                        <a:lnTo>
                          <a:pt x="942" y="6026"/>
                        </a:lnTo>
                        <a:lnTo>
                          <a:pt x="921" y="6131"/>
                        </a:lnTo>
                        <a:lnTo>
                          <a:pt x="942" y="6235"/>
                        </a:lnTo>
                        <a:lnTo>
                          <a:pt x="1004" y="6214"/>
                        </a:lnTo>
                        <a:lnTo>
                          <a:pt x="1067" y="5963"/>
                        </a:lnTo>
                        <a:lnTo>
                          <a:pt x="1067" y="5712"/>
                        </a:lnTo>
                        <a:lnTo>
                          <a:pt x="1130" y="5566"/>
                        </a:lnTo>
                        <a:lnTo>
                          <a:pt x="1256" y="5440"/>
                        </a:lnTo>
                        <a:lnTo>
                          <a:pt x="1318" y="5294"/>
                        </a:lnTo>
                        <a:lnTo>
                          <a:pt x="1318" y="5461"/>
                        </a:lnTo>
                        <a:lnTo>
                          <a:pt x="1172" y="5670"/>
                        </a:lnTo>
                        <a:lnTo>
                          <a:pt x="1151" y="5817"/>
                        </a:lnTo>
                        <a:lnTo>
                          <a:pt x="1172" y="5922"/>
                        </a:lnTo>
                        <a:lnTo>
                          <a:pt x="1130" y="6131"/>
                        </a:lnTo>
                        <a:lnTo>
                          <a:pt x="1172" y="6235"/>
                        </a:lnTo>
                        <a:lnTo>
                          <a:pt x="1151" y="6319"/>
                        </a:lnTo>
                        <a:lnTo>
                          <a:pt x="1214" y="6340"/>
                        </a:lnTo>
                        <a:lnTo>
                          <a:pt x="1256" y="6298"/>
                        </a:lnTo>
                        <a:lnTo>
                          <a:pt x="1339" y="6173"/>
                        </a:lnTo>
                        <a:lnTo>
                          <a:pt x="1528" y="5984"/>
                        </a:lnTo>
                        <a:lnTo>
                          <a:pt x="1590" y="5691"/>
                        </a:lnTo>
                        <a:lnTo>
                          <a:pt x="1674" y="5650"/>
                        </a:lnTo>
                        <a:lnTo>
                          <a:pt x="1674" y="5754"/>
                        </a:lnTo>
                        <a:lnTo>
                          <a:pt x="1632" y="5880"/>
                        </a:lnTo>
                        <a:lnTo>
                          <a:pt x="1632" y="5963"/>
                        </a:lnTo>
                        <a:lnTo>
                          <a:pt x="1737" y="5984"/>
                        </a:lnTo>
                        <a:lnTo>
                          <a:pt x="1862" y="5859"/>
                        </a:lnTo>
                        <a:lnTo>
                          <a:pt x="1946" y="5775"/>
                        </a:lnTo>
                        <a:lnTo>
                          <a:pt x="1946" y="5670"/>
                        </a:lnTo>
                        <a:lnTo>
                          <a:pt x="1841" y="5650"/>
                        </a:lnTo>
                        <a:lnTo>
                          <a:pt x="1841" y="5608"/>
                        </a:lnTo>
                        <a:lnTo>
                          <a:pt x="1946" y="5566"/>
                        </a:lnTo>
                        <a:lnTo>
                          <a:pt x="1946" y="5398"/>
                        </a:lnTo>
                        <a:lnTo>
                          <a:pt x="1904" y="5336"/>
                        </a:lnTo>
                        <a:lnTo>
                          <a:pt x="1904" y="5231"/>
                        </a:lnTo>
                        <a:lnTo>
                          <a:pt x="2072" y="5126"/>
                        </a:lnTo>
                        <a:lnTo>
                          <a:pt x="2113" y="4938"/>
                        </a:lnTo>
                        <a:lnTo>
                          <a:pt x="2218" y="4875"/>
                        </a:lnTo>
                        <a:lnTo>
                          <a:pt x="2281" y="4813"/>
                        </a:lnTo>
                        <a:lnTo>
                          <a:pt x="2281" y="4917"/>
                        </a:lnTo>
                        <a:lnTo>
                          <a:pt x="2281" y="4959"/>
                        </a:lnTo>
                        <a:lnTo>
                          <a:pt x="2197" y="4980"/>
                        </a:lnTo>
                        <a:lnTo>
                          <a:pt x="2113" y="5168"/>
                        </a:lnTo>
                        <a:lnTo>
                          <a:pt x="2051" y="5294"/>
                        </a:lnTo>
                        <a:lnTo>
                          <a:pt x="2009" y="5461"/>
                        </a:lnTo>
                        <a:lnTo>
                          <a:pt x="2072" y="5566"/>
                        </a:lnTo>
                        <a:lnTo>
                          <a:pt x="2092" y="5691"/>
                        </a:lnTo>
                        <a:lnTo>
                          <a:pt x="2155" y="5650"/>
                        </a:lnTo>
                        <a:lnTo>
                          <a:pt x="2260" y="5461"/>
                        </a:lnTo>
                        <a:lnTo>
                          <a:pt x="2469" y="5273"/>
                        </a:lnTo>
                        <a:lnTo>
                          <a:pt x="2532" y="5147"/>
                        </a:lnTo>
                        <a:lnTo>
                          <a:pt x="2532" y="4980"/>
                        </a:lnTo>
                        <a:lnTo>
                          <a:pt x="2616" y="4875"/>
                        </a:lnTo>
                        <a:lnTo>
                          <a:pt x="2699" y="4854"/>
                        </a:lnTo>
                        <a:lnTo>
                          <a:pt x="2699" y="4917"/>
                        </a:lnTo>
                        <a:lnTo>
                          <a:pt x="2678" y="4959"/>
                        </a:lnTo>
                        <a:lnTo>
                          <a:pt x="2678" y="5085"/>
                        </a:lnTo>
                        <a:lnTo>
                          <a:pt x="2741" y="5064"/>
                        </a:lnTo>
                        <a:lnTo>
                          <a:pt x="2888" y="4875"/>
                        </a:lnTo>
                        <a:lnTo>
                          <a:pt x="2971" y="4875"/>
                        </a:lnTo>
                        <a:lnTo>
                          <a:pt x="3139" y="4917"/>
                        </a:lnTo>
                        <a:lnTo>
                          <a:pt x="3327" y="4854"/>
                        </a:lnTo>
                        <a:lnTo>
                          <a:pt x="3432" y="4834"/>
                        </a:lnTo>
                        <a:lnTo>
                          <a:pt x="3494" y="4750"/>
                        </a:lnTo>
                        <a:lnTo>
                          <a:pt x="3620" y="4729"/>
                        </a:lnTo>
                        <a:lnTo>
                          <a:pt x="3662" y="4624"/>
                        </a:lnTo>
                        <a:lnTo>
                          <a:pt x="3662" y="4541"/>
                        </a:lnTo>
                        <a:lnTo>
                          <a:pt x="3683" y="4457"/>
                        </a:lnTo>
                        <a:lnTo>
                          <a:pt x="3620" y="4394"/>
                        </a:lnTo>
                        <a:lnTo>
                          <a:pt x="3662" y="4227"/>
                        </a:lnTo>
                        <a:lnTo>
                          <a:pt x="3662" y="3976"/>
                        </a:lnTo>
                        <a:lnTo>
                          <a:pt x="3620" y="3976"/>
                        </a:lnTo>
                        <a:lnTo>
                          <a:pt x="3536" y="4122"/>
                        </a:lnTo>
                        <a:lnTo>
                          <a:pt x="3411" y="4290"/>
                        </a:lnTo>
                        <a:lnTo>
                          <a:pt x="3348" y="4290"/>
                        </a:lnTo>
                        <a:lnTo>
                          <a:pt x="3348" y="4206"/>
                        </a:lnTo>
                        <a:lnTo>
                          <a:pt x="3432" y="4101"/>
                        </a:lnTo>
                        <a:lnTo>
                          <a:pt x="3536" y="4018"/>
                        </a:lnTo>
                        <a:lnTo>
                          <a:pt x="3557" y="3934"/>
                        </a:lnTo>
                        <a:lnTo>
                          <a:pt x="3432" y="3829"/>
                        </a:lnTo>
                        <a:lnTo>
                          <a:pt x="3411" y="3725"/>
                        </a:lnTo>
                        <a:lnTo>
                          <a:pt x="3348" y="3725"/>
                        </a:lnTo>
                        <a:lnTo>
                          <a:pt x="3306" y="3766"/>
                        </a:lnTo>
                        <a:lnTo>
                          <a:pt x="3264" y="3829"/>
                        </a:lnTo>
                        <a:lnTo>
                          <a:pt x="3201" y="3787"/>
                        </a:lnTo>
                        <a:lnTo>
                          <a:pt x="3097" y="3808"/>
                        </a:lnTo>
                        <a:lnTo>
                          <a:pt x="3013" y="3871"/>
                        </a:lnTo>
                        <a:lnTo>
                          <a:pt x="2909" y="3829"/>
                        </a:lnTo>
                        <a:lnTo>
                          <a:pt x="2950" y="3787"/>
                        </a:lnTo>
                        <a:lnTo>
                          <a:pt x="3222" y="3683"/>
                        </a:lnTo>
                        <a:lnTo>
                          <a:pt x="3327" y="3662"/>
                        </a:lnTo>
                        <a:lnTo>
                          <a:pt x="3536" y="3453"/>
                        </a:lnTo>
                        <a:lnTo>
                          <a:pt x="3578" y="3390"/>
                        </a:lnTo>
                        <a:lnTo>
                          <a:pt x="3725" y="3160"/>
                        </a:lnTo>
                        <a:lnTo>
                          <a:pt x="3766" y="2971"/>
                        </a:lnTo>
                        <a:lnTo>
                          <a:pt x="3725" y="2950"/>
                        </a:lnTo>
                        <a:lnTo>
                          <a:pt x="3641" y="2971"/>
                        </a:lnTo>
                        <a:lnTo>
                          <a:pt x="3578" y="3034"/>
                        </a:lnTo>
                        <a:lnTo>
                          <a:pt x="3536" y="2950"/>
                        </a:lnTo>
                        <a:lnTo>
                          <a:pt x="3578" y="2888"/>
                        </a:lnTo>
                        <a:lnTo>
                          <a:pt x="3641" y="2846"/>
                        </a:lnTo>
                        <a:lnTo>
                          <a:pt x="3725" y="2867"/>
                        </a:lnTo>
                        <a:lnTo>
                          <a:pt x="3766" y="2783"/>
                        </a:lnTo>
                        <a:lnTo>
                          <a:pt x="3766" y="2657"/>
                        </a:lnTo>
                        <a:lnTo>
                          <a:pt x="3871" y="2553"/>
                        </a:lnTo>
                        <a:lnTo>
                          <a:pt x="3871" y="2427"/>
                        </a:lnTo>
                        <a:lnTo>
                          <a:pt x="3850" y="2365"/>
                        </a:lnTo>
                        <a:lnTo>
                          <a:pt x="3850" y="2302"/>
                        </a:lnTo>
                        <a:lnTo>
                          <a:pt x="3745" y="2260"/>
                        </a:lnTo>
                        <a:lnTo>
                          <a:pt x="3641" y="2302"/>
                        </a:lnTo>
                        <a:lnTo>
                          <a:pt x="3494" y="2553"/>
                        </a:lnTo>
                        <a:lnTo>
                          <a:pt x="3494" y="2678"/>
                        </a:lnTo>
                        <a:lnTo>
                          <a:pt x="3557" y="2762"/>
                        </a:lnTo>
                        <a:lnTo>
                          <a:pt x="3473" y="2846"/>
                        </a:lnTo>
                        <a:lnTo>
                          <a:pt x="3432" y="2888"/>
                        </a:lnTo>
                        <a:lnTo>
                          <a:pt x="3369" y="2867"/>
                        </a:lnTo>
                        <a:lnTo>
                          <a:pt x="3411" y="2825"/>
                        </a:lnTo>
                        <a:lnTo>
                          <a:pt x="3348" y="2762"/>
                        </a:lnTo>
                        <a:lnTo>
                          <a:pt x="3348" y="2657"/>
                        </a:lnTo>
                        <a:lnTo>
                          <a:pt x="3453" y="2448"/>
                        </a:lnTo>
                        <a:lnTo>
                          <a:pt x="3432" y="2344"/>
                        </a:lnTo>
                        <a:lnTo>
                          <a:pt x="3453" y="2302"/>
                        </a:lnTo>
                        <a:lnTo>
                          <a:pt x="3473" y="2323"/>
                        </a:lnTo>
                        <a:lnTo>
                          <a:pt x="3557" y="2302"/>
                        </a:lnTo>
                        <a:lnTo>
                          <a:pt x="3536" y="2134"/>
                        </a:lnTo>
                        <a:lnTo>
                          <a:pt x="3453" y="2030"/>
                        </a:lnTo>
                        <a:lnTo>
                          <a:pt x="3348" y="2030"/>
                        </a:lnTo>
                        <a:lnTo>
                          <a:pt x="3222" y="2051"/>
                        </a:lnTo>
                        <a:lnTo>
                          <a:pt x="3160" y="2155"/>
                        </a:lnTo>
                        <a:lnTo>
                          <a:pt x="3139" y="2113"/>
                        </a:lnTo>
                        <a:lnTo>
                          <a:pt x="3118" y="2051"/>
                        </a:lnTo>
                        <a:lnTo>
                          <a:pt x="3139" y="1904"/>
                        </a:lnTo>
                        <a:lnTo>
                          <a:pt x="3055" y="1737"/>
                        </a:lnTo>
                        <a:lnTo>
                          <a:pt x="3097" y="1507"/>
                        </a:lnTo>
                        <a:lnTo>
                          <a:pt x="3097" y="1318"/>
                        </a:lnTo>
                        <a:lnTo>
                          <a:pt x="3139" y="1193"/>
                        </a:lnTo>
                        <a:lnTo>
                          <a:pt x="3160" y="1005"/>
                        </a:lnTo>
                        <a:lnTo>
                          <a:pt x="3139" y="858"/>
                        </a:lnTo>
                        <a:lnTo>
                          <a:pt x="3243" y="670"/>
                        </a:lnTo>
                        <a:lnTo>
                          <a:pt x="3243" y="523"/>
                        </a:lnTo>
                        <a:lnTo>
                          <a:pt x="3139" y="419"/>
                        </a:lnTo>
                        <a:lnTo>
                          <a:pt x="3118" y="272"/>
                        </a:lnTo>
                        <a:lnTo>
                          <a:pt x="2950" y="147"/>
                        </a:lnTo>
                        <a:lnTo>
                          <a:pt x="2909" y="63"/>
                        </a:lnTo>
                        <a:lnTo>
                          <a:pt x="2741" y="0"/>
                        </a:lnTo>
                        <a:lnTo>
                          <a:pt x="2699" y="21"/>
                        </a:lnTo>
                        <a:lnTo>
                          <a:pt x="2699" y="105"/>
                        </a:lnTo>
                        <a:lnTo>
                          <a:pt x="2678" y="126"/>
                        </a:lnTo>
                        <a:lnTo>
                          <a:pt x="251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9"/>
                  <p:cNvSpPr/>
                  <p:nvPr/>
                </p:nvSpPr>
                <p:spPr>
                  <a:xfrm>
                    <a:off x="2744725" y="1557875"/>
                    <a:ext cx="36625" cy="4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5" h="1926" extrusionOk="0">
                        <a:moveTo>
                          <a:pt x="711" y="0"/>
                        </a:moveTo>
                        <a:lnTo>
                          <a:pt x="586" y="105"/>
                        </a:lnTo>
                        <a:lnTo>
                          <a:pt x="502" y="168"/>
                        </a:lnTo>
                        <a:lnTo>
                          <a:pt x="502" y="356"/>
                        </a:lnTo>
                        <a:lnTo>
                          <a:pt x="419" y="419"/>
                        </a:lnTo>
                        <a:lnTo>
                          <a:pt x="356" y="377"/>
                        </a:lnTo>
                        <a:lnTo>
                          <a:pt x="272" y="544"/>
                        </a:lnTo>
                        <a:lnTo>
                          <a:pt x="272" y="733"/>
                        </a:lnTo>
                        <a:lnTo>
                          <a:pt x="188" y="837"/>
                        </a:lnTo>
                        <a:lnTo>
                          <a:pt x="272" y="963"/>
                        </a:lnTo>
                        <a:lnTo>
                          <a:pt x="147" y="963"/>
                        </a:lnTo>
                        <a:lnTo>
                          <a:pt x="167" y="1005"/>
                        </a:lnTo>
                        <a:lnTo>
                          <a:pt x="272" y="1088"/>
                        </a:lnTo>
                        <a:lnTo>
                          <a:pt x="398" y="1256"/>
                        </a:lnTo>
                        <a:lnTo>
                          <a:pt x="377" y="1360"/>
                        </a:lnTo>
                        <a:lnTo>
                          <a:pt x="356" y="1360"/>
                        </a:lnTo>
                        <a:lnTo>
                          <a:pt x="209" y="1256"/>
                        </a:lnTo>
                        <a:lnTo>
                          <a:pt x="84" y="1256"/>
                        </a:lnTo>
                        <a:lnTo>
                          <a:pt x="63" y="1318"/>
                        </a:lnTo>
                        <a:lnTo>
                          <a:pt x="0" y="1402"/>
                        </a:lnTo>
                        <a:lnTo>
                          <a:pt x="105" y="1465"/>
                        </a:lnTo>
                        <a:lnTo>
                          <a:pt x="147" y="1590"/>
                        </a:lnTo>
                        <a:lnTo>
                          <a:pt x="188" y="1632"/>
                        </a:lnTo>
                        <a:lnTo>
                          <a:pt x="105" y="1737"/>
                        </a:lnTo>
                        <a:lnTo>
                          <a:pt x="105" y="1883"/>
                        </a:lnTo>
                        <a:lnTo>
                          <a:pt x="251" y="1821"/>
                        </a:lnTo>
                        <a:lnTo>
                          <a:pt x="272" y="1737"/>
                        </a:lnTo>
                        <a:lnTo>
                          <a:pt x="356" y="1737"/>
                        </a:lnTo>
                        <a:lnTo>
                          <a:pt x="377" y="1883"/>
                        </a:lnTo>
                        <a:lnTo>
                          <a:pt x="460" y="1883"/>
                        </a:lnTo>
                        <a:lnTo>
                          <a:pt x="607" y="1842"/>
                        </a:lnTo>
                        <a:lnTo>
                          <a:pt x="711" y="1883"/>
                        </a:lnTo>
                        <a:lnTo>
                          <a:pt x="837" y="1779"/>
                        </a:lnTo>
                        <a:lnTo>
                          <a:pt x="900" y="1821"/>
                        </a:lnTo>
                        <a:lnTo>
                          <a:pt x="900" y="1925"/>
                        </a:lnTo>
                        <a:lnTo>
                          <a:pt x="983" y="1925"/>
                        </a:lnTo>
                        <a:lnTo>
                          <a:pt x="1025" y="1883"/>
                        </a:lnTo>
                        <a:lnTo>
                          <a:pt x="1235" y="1737"/>
                        </a:lnTo>
                        <a:lnTo>
                          <a:pt x="1235" y="1632"/>
                        </a:lnTo>
                        <a:lnTo>
                          <a:pt x="1214" y="1465"/>
                        </a:lnTo>
                        <a:lnTo>
                          <a:pt x="1151" y="1465"/>
                        </a:lnTo>
                        <a:lnTo>
                          <a:pt x="1109" y="1402"/>
                        </a:lnTo>
                        <a:lnTo>
                          <a:pt x="1193" y="1360"/>
                        </a:lnTo>
                        <a:lnTo>
                          <a:pt x="1297" y="1381"/>
                        </a:lnTo>
                        <a:lnTo>
                          <a:pt x="1339" y="1298"/>
                        </a:lnTo>
                        <a:lnTo>
                          <a:pt x="1465" y="1214"/>
                        </a:lnTo>
                        <a:lnTo>
                          <a:pt x="1423" y="984"/>
                        </a:lnTo>
                        <a:lnTo>
                          <a:pt x="1360" y="900"/>
                        </a:lnTo>
                        <a:lnTo>
                          <a:pt x="1360" y="837"/>
                        </a:lnTo>
                        <a:lnTo>
                          <a:pt x="1235" y="837"/>
                        </a:lnTo>
                        <a:lnTo>
                          <a:pt x="1193" y="691"/>
                        </a:lnTo>
                        <a:lnTo>
                          <a:pt x="1193" y="649"/>
                        </a:lnTo>
                        <a:lnTo>
                          <a:pt x="1130" y="586"/>
                        </a:lnTo>
                        <a:lnTo>
                          <a:pt x="1109" y="482"/>
                        </a:lnTo>
                        <a:lnTo>
                          <a:pt x="1046" y="461"/>
                        </a:lnTo>
                        <a:lnTo>
                          <a:pt x="1004" y="377"/>
                        </a:lnTo>
                        <a:lnTo>
                          <a:pt x="1025" y="272"/>
                        </a:lnTo>
                        <a:lnTo>
                          <a:pt x="983" y="168"/>
                        </a:lnTo>
                        <a:lnTo>
                          <a:pt x="83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9"/>
                  <p:cNvSpPr/>
                  <p:nvPr/>
                </p:nvSpPr>
                <p:spPr>
                  <a:xfrm>
                    <a:off x="2789175" y="1410350"/>
                    <a:ext cx="386600" cy="302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64" h="12095" extrusionOk="0">
                        <a:moveTo>
                          <a:pt x="9625" y="1"/>
                        </a:moveTo>
                        <a:lnTo>
                          <a:pt x="9521" y="105"/>
                        </a:lnTo>
                        <a:lnTo>
                          <a:pt x="9416" y="105"/>
                        </a:lnTo>
                        <a:lnTo>
                          <a:pt x="9353" y="168"/>
                        </a:lnTo>
                        <a:lnTo>
                          <a:pt x="9416" y="252"/>
                        </a:lnTo>
                        <a:lnTo>
                          <a:pt x="9521" y="273"/>
                        </a:lnTo>
                        <a:lnTo>
                          <a:pt x="9584" y="315"/>
                        </a:lnTo>
                        <a:lnTo>
                          <a:pt x="9458" y="315"/>
                        </a:lnTo>
                        <a:lnTo>
                          <a:pt x="9395" y="377"/>
                        </a:lnTo>
                        <a:lnTo>
                          <a:pt x="9458" y="461"/>
                        </a:lnTo>
                        <a:lnTo>
                          <a:pt x="9584" y="566"/>
                        </a:lnTo>
                        <a:lnTo>
                          <a:pt x="9563" y="629"/>
                        </a:lnTo>
                        <a:lnTo>
                          <a:pt x="9521" y="691"/>
                        </a:lnTo>
                        <a:lnTo>
                          <a:pt x="9625" y="796"/>
                        </a:lnTo>
                        <a:lnTo>
                          <a:pt x="9709" y="817"/>
                        </a:lnTo>
                        <a:lnTo>
                          <a:pt x="9709" y="880"/>
                        </a:lnTo>
                        <a:lnTo>
                          <a:pt x="9605" y="901"/>
                        </a:lnTo>
                        <a:lnTo>
                          <a:pt x="9605" y="942"/>
                        </a:lnTo>
                        <a:lnTo>
                          <a:pt x="9395" y="712"/>
                        </a:lnTo>
                        <a:lnTo>
                          <a:pt x="9353" y="712"/>
                        </a:lnTo>
                        <a:lnTo>
                          <a:pt x="9312" y="796"/>
                        </a:lnTo>
                        <a:lnTo>
                          <a:pt x="9312" y="901"/>
                        </a:lnTo>
                        <a:lnTo>
                          <a:pt x="9270" y="880"/>
                        </a:lnTo>
                        <a:lnTo>
                          <a:pt x="9249" y="691"/>
                        </a:lnTo>
                        <a:lnTo>
                          <a:pt x="9270" y="566"/>
                        </a:lnTo>
                        <a:lnTo>
                          <a:pt x="9186" y="419"/>
                        </a:lnTo>
                        <a:lnTo>
                          <a:pt x="9186" y="273"/>
                        </a:lnTo>
                        <a:lnTo>
                          <a:pt x="9123" y="210"/>
                        </a:lnTo>
                        <a:lnTo>
                          <a:pt x="9081" y="252"/>
                        </a:lnTo>
                        <a:lnTo>
                          <a:pt x="8956" y="147"/>
                        </a:lnTo>
                        <a:lnTo>
                          <a:pt x="8872" y="105"/>
                        </a:lnTo>
                        <a:lnTo>
                          <a:pt x="8851" y="252"/>
                        </a:lnTo>
                        <a:lnTo>
                          <a:pt x="8872" y="461"/>
                        </a:lnTo>
                        <a:lnTo>
                          <a:pt x="8851" y="670"/>
                        </a:lnTo>
                        <a:lnTo>
                          <a:pt x="8893" y="817"/>
                        </a:lnTo>
                        <a:lnTo>
                          <a:pt x="8935" y="984"/>
                        </a:lnTo>
                        <a:lnTo>
                          <a:pt x="8935" y="1047"/>
                        </a:lnTo>
                        <a:lnTo>
                          <a:pt x="8935" y="1193"/>
                        </a:lnTo>
                        <a:lnTo>
                          <a:pt x="8872" y="1235"/>
                        </a:lnTo>
                        <a:lnTo>
                          <a:pt x="8830" y="1131"/>
                        </a:lnTo>
                        <a:lnTo>
                          <a:pt x="8788" y="984"/>
                        </a:lnTo>
                        <a:lnTo>
                          <a:pt x="8747" y="901"/>
                        </a:lnTo>
                        <a:lnTo>
                          <a:pt x="8747" y="775"/>
                        </a:lnTo>
                        <a:lnTo>
                          <a:pt x="8726" y="629"/>
                        </a:lnTo>
                        <a:lnTo>
                          <a:pt x="8684" y="482"/>
                        </a:lnTo>
                        <a:lnTo>
                          <a:pt x="8475" y="357"/>
                        </a:lnTo>
                        <a:lnTo>
                          <a:pt x="8412" y="357"/>
                        </a:lnTo>
                        <a:lnTo>
                          <a:pt x="8370" y="482"/>
                        </a:lnTo>
                        <a:lnTo>
                          <a:pt x="8349" y="524"/>
                        </a:lnTo>
                        <a:lnTo>
                          <a:pt x="8370" y="691"/>
                        </a:lnTo>
                        <a:lnTo>
                          <a:pt x="8558" y="817"/>
                        </a:lnTo>
                        <a:lnTo>
                          <a:pt x="8558" y="901"/>
                        </a:lnTo>
                        <a:lnTo>
                          <a:pt x="8370" y="880"/>
                        </a:lnTo>
                        <a:lnTo>
                          <a:pt x="8328" y="838"/>
                        </a:lnTo>
                        <a:lnTo>
                          <a:pt x="8244" y="838"/>
                        </a:lnTo>
                        <a:lnTo>
                          <a:pt x="8161" y="921"/>
                        </a:lnTo>
                        <a:lnTo>
                          <a:pt x="8244" y="1131"/>
                        </a:lnTo>
                        <a:lnTo>
                          <a:pt x="8224" y="1193"/>
                        </a:lnTo>
                        <a:lnTo>
                          <a:pt x="8077" y="1235"/>
                        </a:lnTo>
                        <a:lnTo>
                          <a:pt x="8035" y="1340"/>
                        </a:lnTo>
                        <a:lnTo>
                          <a:pt x="7952" y="1403"/>
                        </a:lnTo>
                        <a:lnTo>
                          <a:pt x="7910" y="1319"/>
                        </a:lnTo>
                        <a:lnTo>
                          <a:pt x="7910" y="1214"/>
                        </a:lnTo>
                        <a:lnTo>
                          <a:pt x="7847" y="1214"/>
                        </a:lnTo>
                        <a:lnTo>
                          <a:pt x="7784" y="1361"/>
                        </a:lnTo>
                        <a:lnTo>
                          <a:pt x="7700" y="1403"/>
                        </a:lnTo>
                        <a:lnTo>
                          <a:pt x="7680" y="1131"/>
                        </a:lnTo>
                        <a:lnTo>
                          <a:pt x="7700" y="984"/>
                        </a:lnTo>
                        <a:lnTo>
                          <a:pt x="7700" y="921"/>
                        </a:lnTo>
                        <a:lnTo>
                          <a:pt x="7491" y="838"/>
                        </a:lnTo>
                        <a:lnTo>
                          <a:pt x="7470" y="775"/>
                        </a:lnTo>
                        <a:lnTo>
                          <a:pt x="7533" y="691"/>
                        </a:lnTo>
                        <a:lnTo>
                          <a:pt x="7554" y="608"/>
                        </a:lnTo>
                        <a:lnTo>
                          <a:pt x="7470" y="566"/>
                        </a:lnTo>
                        <a:lnTo>
                          <a:pt x="7261" y="524"/>
                        </a:lnTo>
                        <a:lnTo>
                          <a:pt x="7219" y="482"/>
                        </a:lnTo>
                        <a:lnTo>
                          <a:pt x="7073" y="524"/>
                        </a:lnTo>
                        <a:lnTo>
                          <a:pt x="7031" y="629"/>
                        </a:lnTo>
                        <a:lnTo>
                          <a:pt x="7115" y="712"/>
                        </a:lnTo>
                        <a:lnTo>
                          <a:pt x="7115" y="921"/>
                        </a:lnTo>
                        <a:lnTo>
                          <a:pt x="7073" y="984"/>
                        </a:lnTo>
                        <a:lnTo>
                          <a:pt x="6968" y="942"/>
                        </a:lnTo>
                        <a:lnTo>
                          <a:pt x="6864" y="984"/>
                        </a:lnTo>
                        <a:lnTo>
                          <a:pt x="6780" y="901"/>
                        </a:lnTo>
                        <a:lnTo>
                          <a:pt x="6654" y="901"/>
                        </a:lnTo>
                        <a:lnTo>
                          <a:pt x="6633" y="1026"/>
                        </a:lnTo>
                        <a:lnTo>
                          <a:pt x="6675" y="1089"/>
                        </a:lnTo>
                        <a:lnTo>
                          <a:pt x="6738" y="1193"/>
                        </a:lnTo>
                        <a:lnTo>
                          <a:pt x="6801" y="1256"/>
                        </a:lnTo>
                        <a:lnTo>
                          <a:pt x="6801" y="1403"/>
                        </a:lnTo>
                        <a:lnTo>
                          <a:pt x="6864" y="1465"/>
                        </a:lnTo>
                        <a:lnTo>
                          <a:pt x="6905" y="1465"/>
                        </a:lnTo>
                        <a:lnTo>
                          <a:pt x="7010" y="1633"/>
                        </a:lnTo>
                        <a:lnTo>
                          <a:pt x="7010" y="1779"/>
                        </a:lnTo>
                        <a:lnTo>
                          <a:pt x="6968" y="1842"/>
                        </a:lnTo>
                        <a:lnTo>
                          <a:pt x="6989" y="1717"/>
                        </a:lnTo>
                        <a:lnTo>
                          <a:pt x="6947" y="1717"/>
                        </a:lnTo>
                        <a:lnTo>
                          <a:pt x="6843" y="1842"/>
                        </a:lnTo>
                        <a:lnTo>
                          <a:pt x="6780" y="1758"/>
                        </a:lnTo>
                        <a:lnTo>
                          <a:pt x="6780" y="1654"/>
                        </a:lnTo>
                        <a:lnTo>
                          <a:pt x="6801" y="1633"/>
                        </a:lnTo>
                        <a:lnTo>
                          <a:pt x="6780" y="1549"/>
                        </a:lnTo>
                        <a:lnTo>
                          <a:pt x="6738" y="1612"/>
                        </a:lnTo>
                        <a:lnTo>
                          <a:pt x="6654" y="1612"/>
                        </a:lnTo>
                        <a:lnTo>
                          <a:pt x="6654" y="1758"/>
                        </a:lnTo>
                        <a:lnTo>
                          <a:pt x="6592" y="1842"/>
                        </a:lnTo>
                        <a:lnTo>
                          <a:pt x="6571" y="1758"/>
                        </a:lnTo>
                        <a:lnTo>
                          <a:pt x="6508" y="1675"/>
                        </a:lnTo>
                        <a:lnTo>
                          <a:pt x="6550" y="1570"/>
                        </a:lnTo>
                        <a:lnTo>
                          <a:pt x="6550" y="1424"/>
                        </a:lnTo>
                        <a:lnTo>
                          <a:pt x="6445" y="1298"/>
                        </a:lnTo>
                        <a:lnTo>
                          <a:pt x="6382" y="1298"/>
                        </a:lnTo>
                        <a:lnTo>
                          <a:pt x="6257" y="1465"/>
                        </a:lnTo>
                        <a:lnTo>
                          <a:pt x="6215" y="1507"/>
                        </a:lnTo>
                        <a:lnTo>
                          <a:pt x="6215" y="1633"/>
                        </a:lnTo>
                        <a:lnTo>
                          <a:pt x="6257" y="1717"/>
                        </a:lnTo>
                        <a:lnTo>
                          <a:pt x="6215" y="1758"/>
                        </a:lnTo>
                        <a:lnTo>
                          <a:pt x="6131" y="1675"/>
                        </a:lnTo>
                        <a:lnTo>
                          <a:pt x="6152" y="1612"/>
                        </a:lnTo>
                        <a:lnTo>
                          <a:pt x="6110" y="1528"/>
                        </a:lnTo>
                        <a:lnTo>
                          <a:pt x="6131" y="1424"/>
                        </a:lnTo>
                        <a:lnTo>
                          <a:pt x="6110" y="1298"/>
                        </a:lnTo>
                        <a:lnTo>
                          <a:pt x="5985" y="1235"/>
                        </a:lnTo>
                        <a:lnTo>
                          <a:pt x="5985" y="1089"/>
                        </a:lnTo>
                        <a:lnTo>
                          <a:pt x="5985" y="984"/>
                        </a:lnTo>
                        <a:lnTo>
                          <a:pt x="5943" y="984"/>
                        </a:lnTo>
                        <a:lnTo>
                          <a:pt x="5796" y="1110"/>
                        </a:lnTo>
                        <a:lnTo>
                          <a:pt x="5713" y="1131"/>
                        </a:lnTo>
                        <a:lnTo>
                          <a:pt x="5692" y="1256"/>
                        </a:lnTo>
                        <a:lnTo>
                          <a:pt x="5713" y="1340"/>
                        </a:lnTo>
                        <a:lnTo>
                          <a:pt x="5692" y="1403"/>
                        </a:lnTo>
                        <a:lnTo>
                          <a:pt x="5692" y="1465"/>
                        </a:lnTo>
                        <a:lnTo>
                          <a:pt x="5608" y="1528"/>
                        </a:lnTo>
                        <a:lnTo>
                          <a:pt x="5608" y="1445"/>
                        </a:lnTo>
                        <a:lnTo>
                          <a:pt x="5629" y="1403"/>
                        </a:lnTo>
                        <a:lnTo>
                          <a:pt x="5608" y="1340"/>
                        </a:lnTo>
                        <a:lnTo>
                          <a:pt x="5524" y="1424"/>
                        </a:lnTo>
                        <a:lnTo>
                          <a:pt x="5462" y="1570"/>
                        </a:lnTo>
                        <a:lnTo>
                          <a:pt x="5399" y="1612"/>
                        </a:lnTo>
                        <a:lnTo>
                          <a:pt x="5399" y="1340"/>
                        </a:lnTo>
                        <a:lnTo>
                          <a:pt x="5420" y="1256"/>
                        </a:lnTo>
                        <a:lnTo>
                          <a:pt x="5420" y="1193"/>
                        </a:lnTo>
                        <a:lnTo>
                          <a:pt x="5336" y="1152"/>
                        </a:lnTo>
                        <a:lnTo>
                          <a:pt x="5273" y="1214"/>
                        </a:lnTo>
                        <a:lnTo>
                          <a:pt x="5022" y="1214"/>
                        </a:lnTo>
                        <a:lnTo>
                          <a:pt x="4876" y="1319"/>
                        </a:lnTo>
                        <a:lnTo>
                          <a:pt x="4771" y="1298"/>
                        </a:lnTo>
                        <a:lnTo>
                          <a:pt x="4646" y="1361"/>
                        </a:lnTo>
                        <a:lnTo>
                          <a:pt x="4583" y="1465"/>
                        </a:lnTo>
                        <a:lnTo>
                          <a:pt x="4457" y="1465"/>
                        </a:lnTo>
                        <a:lnTo>
                          <a:pt x="4353" y="1528"/>
                        </a:lnTo>
                        <a:lnTo>
                          <a:pt x="4332" y="1654"/>
                        </a:lnTo>
                        <a:lnTo>
                          <a:pt x="4248" y="1612"/>
                        </a:lnTo>
                        <a:lnTo>
                          <a:pt x="4227" y="1633"/>
                        </a:lnTo>
                        <a:lnTo>
                          <a:pt x="4248" y="1737"/>
                        </a:lnTo>
                        <a:lnTo>
                          <a:pt x="4290" y="1758"/>
                        </a:lnTo>
                        <a:lnTo>
                          <a:pt x="4269" y="1863"/>
                        </a:lnTo>
                        <a:lnTo>
                          <a:pt x="4290" y="1968"/>
                        </a:lnTo>
                        <a:lnTo>
                          <a:pt x="4415" y="1947"/>
                        </a:lnTo>
                        <a:lnTo>
                          <a:pt x="4478" y="1863"/>
                        </a:lnTo>
                        <a:lnTo>
                          <a:pt x="4478" y="1779"/>
                        </a:lnTo>
                        <a:lnTo>
                          <a:pt x="4604" y="1758"/>
                        </a:lnTo>
                        <a:lnTo>
                          <a:pt x="4667" y="1717"/>
                        </a:lnTo>
                        <a:lnTo>
                          <a:pt x="4708" y="1675"/>
                        </a:lnTo>
                        <a:lnTo>
                          <a:pt x="4750" y="1821"/>
                        </a:lnTo>
                        <a:lnTo>
                          <a:pt x="4813" y="1758"/>
                        </a:lnTo>
                        <a:lnTo>
                          <a:pt x="4855" y="1654"/>
                        </a:lnTo>
                        <a:lnTo>
                          <a:pt x="4897" y="1633"/>
                        </a:lnTo>
                        <a:lnTo>
                          <a:pt x="4876" y="1779"/>
                        </a:lnTo>
                        <a:lnTo>
                          <a:pt x="4918" y="1842"/>
                        </a:lnTo>
                        <a:lnTo>
                          <a:pt x="5064" y="1842"/>
                        </a:lnTo>
                        <a:lnTo>
                          <a:pt x="4939" y="1884"/>
                        </a:lnTo>
                        <a:lnTo>
                          <a:pt x="4771" y="1926"/>
                        </a:lnTo>
                        <a:lnTo>
                          <a:pt x="4604" y="2051"/>
                        </a:lnTo>
                        <a:lnTo>
                          <a:pt x="4478" y="2093"/>
                        </a:lnTo>
                        <a:lnTo>
                          <a:pt x="4499" y="2198"/>
                        </a:lnTo>
                        <a:lnTo>
                          <a:pt x="4499" y="2281"/>
                        </a:lnTo>
                        <a:lnTo>
                          <a:pt x="4583" y="2281"/>
                        </a:lnTo>
                        <a:lnTo>
                          <a:pt x="4667" y="2198"/>
                        </a:lnTo>
                        <a:lnTo>
                          <a:pt x="4771" y="2198"/>
                        </a:lnTo>
                        <a:lnTo>
                          <a:pt x="4918" y="2156"/>
                        </a:lnTo>
                        <a:lnTo>
                          <a:pt x="5127" y="2135"/>
                        </a:lnTo>
                        <a:lnTo>
                          <a:pt x="5378" y="2072"/>
                        </a:lnTo>
                        <a:lnTo>
                          <a:pt x="5420" y="2135"/>
                        </a:lnTo>
                        <a:lnTo>
                          <a:pt x="5420" y="2198"/>
                        </a:lnTo>
                        <a:lnTo>
                          <a:pt x="5336" y="2240"/>
                        </a:lnTo>
                        <a:lnTo>
                          <a:pt x="5273" y="2177"/>
                        </a:lnTo>
                        <a:lnTo>
                          <a:pt x="5169" y="2177"/>
                        </a:lnTo>
                        <a:lnTo>
                          <a:pt x="5064" y="2261"/>
                        </a:lnTo>
                        <a:lnTo>
                          <a:pt x="4876" y="2261"/>
                        </a:lnTo>
                        <a:lnTo>
                          <a:pt x="4708" y="2386"/>
                        </a:lnTo>
                        <a:lnTo>
                          <a:pt x="4562" y="2386"/>
                        </a:lnTo>
                        <a:lnTo>
                          <a:pt x="4541" y="2449"/>
                        </a:lnTo>
                        <a:lnTo>
                          <a:pt x="4604" y="2554"/>
                        </a:lnTo>
                        <a:lnTo>
                          <a:pt x="4708" y="2554"/>
                        </a:lnTo>
                        <a:lnTo>
                          <a:pt x="4813" y="2616"/>
                        </a:lnTo>
                        <a:lnTo>
                          <a:pt x="4750" y="2658"/>
                        </a:lnTo>
                        <a:lnTo>
                          <a:pt x="4562" y="2658"/>
                        </a:lnTo>
                        <a:lnTo>
                          <a:pt x="4478" y="2574"/>
                        </a:lnTo>
                        <a:lnTo>
                          <a:pt x="4415" y="2574"/>
                        </a:lnTo>
                        <a:lnTo>
                          <a:pt x="4353" y="2616"/>
                        </a:lnTo>
                        <a:lnTo>
                          <a:pt x="4353" y="2763"/>
                        </a:lnTo>
                        <a:lnTo>
                          <a:pt x="4290" y="2826"/>
                        </a:lnTo>
                        <a:lnTo>
                          <a:pt x="4332" y="2909"/>
                        </a:lnTo>
                        <a:lnTo>
                          <a:pt x="4415" y="2972"/>
                        </a:lnTo>
                        <a:lnTo>
                          <a:pt x="4562" y="2909"/>
                        </a:lnTo>
                        <a:lnTo>
                          <a:pt x="4750" y="3014"/>
                        </a:lnTo>
                        <a:lnTo>
                          <a:pt x="4897" y="2993"/>
                        </a:lnTo>
                        <a:lnTo>
                          <a:pt x="4918" y="3035"/>
                        </a:lnTo>
                        <a:lnTo>
                          <a:pt x="5022" y="3035"/>
                        </a:lnTo>
                        <a:lnTo>
                          <a:pt x="5169" y="3139"/>
                        </a:lnTo>
                        <a:lnTo>
                          <a:pt x="5231" y="3139"/>
                        </a:lnTo>
                        <a:lnTo>
                          <a:pt x="5315" y="3118"/>
                        </a:lnTo>
                        <a:lnTo>
                          <a:pt x="5462" y="3139"/>
                        </a:lnTo>
                        <a:lnTo>
                          <a:pt x="5545" y="3139"/>
                        </a:lnTo>
                        <a:lnTo>
                          <a:pt x="5713" y="3035"/>
                        </a:lnTo>
                        <a:lnTo>
                          <a:pt x="5943" y="3035"/>
                        </a:lnTo>
                        <a:lnTo>
                          <a:pt x="6110" y="3014"/>
                        </a:lnTo>
                        <a:lnTo>
                          <a:pt x="6173" y="2972"/>
                        </a:lnTo>
                        <a:lnTo>
                          <a:pt x="6236" y="2930"/>
                        </a:lnTo>
                        <a:lnTo>
                          <a:pt x="6320" y="2930"/>
                        </a:lnTo>
                        <a:lnTo>
                          <a:pt x="6320" y="2993"/>
                        </a:lnTo>
                        <a:lnTo>
                          <a:pt x="6278" y="3077"/>
                        </a:lnTo>
                        <a:lnTo>
                          <a:pt x="6068" y="3098"/>
                        </a:lnTo>
                        <a:lnTo>
                          <a:pt x="5838" y="3139"/>
                        </a:lnTo>
                        <a:lnTo>
                          <a:pt x="5755" y="3202"/>
                        </a:lnTo>
                        <a:lnTo>
                          <a:pt x="5650" y="3223"/>
                        </a:lnTo>
                        <a:lnTo>
                          <a:pt x="5629" y="3244"/>
                        </a:lnTo>
                        <a:lnTo>
                          <a:pt x="5462" y="3223"/>
                        </a:lnTo>
                        <a:lnTo>
                          <a:pt x="5336" y="3286"/>
                        </a:lnTo>
                        <a:lnTo>
                          <a:pt x="5231" y="3286"/>
                        </a:lnTo>
                        <a:lnTo>
                          <a:pt x="5190" y="3223"/>
                        </a:lnTo>
                        <a:lnTo>
                          <a:pt x="5085" y="3223"/>
                        </a:lnTo>
                        <a:lnTo>
                          <a:pt x="4897" y="3118"/>
                        </a:lnTo>
                        <a:lnTo>
                          <a:pt x="4562" y="3118"/>
                        </a:lnTo>
                        <a:lnTo>
                          <a:pt x="4499" y="3077"/>
                        </a:lnTo>
                        <a:lnTo>
                          <a:pt x="4374" y="3098"/>
                        </a:lnTo>
                        <a:lnTo>
                          <a:pt x="4269" y="3077"/>
                        </a:lnTo>
                        <a:lnTo>
                          <a:pt x="4227" y="3118"/>
                        </a:lnTo>
                        <a:lnTo>
                          <a:pt x="4248" y="3286"/>
                        </a:lnTo>
                        <a:lnTo>
                          <a:pt x="4290" y="3328"/>
                        </a:lnTo>
                        <a:lnTo>
                          <a:pt x="4290" y="3516"/>
                        </a:lnTo>
                        <a:lnTo>
                          <a:pt x="4353" y="3642"/>
                        </a:lnTo>
                        <a:lnTo>
                          <a:pt x="4395" y="3704"/>
                        </a:lnTo>
                        <a:lnTo>
                          <a:pt x="4478" y="3725"/>
                        </a:lnTo>
                        <a:lnTo>
                          <a:pt x="4646" y="3934"/>
                        </a:lnTo>
                        <a:lnTo>
                          <a:pt x="4708" y="3976"/>
                        </a:lnTo>
                        <a:lnTo>
                          <a:pt x="4771" y="3955"/>
                        </a:lnTo>
                        <a:lnTo>
                          <a:pt x="4897" y="3767"/>
                        </a:lnTo>
                        <a:lnTo>
                          <a:pt x="5106" y="3662"/>
                        </a:lnTo>
                        <a:lnTo>
                          <a:pt x="5315" y="3537"/>
                        </a:lnTo>
                        <a:lnTo>
                          <a:pt x="5441" y="3432"/>
                        </a:lnTo>
                        <a:lnTo>
                          <a:pt x="5503" y="3349"/>
                        </a:lnTo>
                        <a:lnTo>
                          <a:pt x="5545" y="3349"/>
                        </a:lnTo>
                        <a:lnTo>
                          <a:pt x="5817" y="3411"/>
                        </a:lnTo>
                        <a:lnTo>
                          <a:pt x="6027" y="3390"/>
                        </a:lnTo>
                        <a:lnTo>
                          <a:pt x="6173" y="3390"/>
                        </a:lnTo>
                        <a:lnTo>
                          <a:pt x="6320" y="3495"/>
                        </a:lnTo>
                        <a:lnTo>
                          <a:pt x="6571" y="3516"/>
                        </a:lnTo>
                        <a:lnTo>
                          <a:pt x="6780" y="3516"/>
                        </a:lnTo>
                        <a:lnTo>
                          <a:pt x="6864" y="3558"/>
                        </a:lnTo>
                        <a:lnTo>
                          <a:pt x="6843" y="3600"/>
                        </a:lnTo>
                        <a:lnTo>
                          <a:pt x="6654" y="3621"/>
                        </a:lnTo>
                        <a:lnTo>
                          <a:pt x="6550" y="3600"/>
                        </a:lnTo>
                        <a:lnTo>
                          <a:pt x="6361" y="3558"/>
                        </a:lnTo>
                        <a:lnTo>
                          <a:pt x="6152" y="3453"/>
                        </a:lnTo>
                        <a:lnTo>
                          <a:pt x="6047" y="3453"/>
                        </a:lnTo>
                        <a:lnTo>
                          <a:pt x="5964" y="3495"/>
                        </a:lnTo>
                        <a:lnTo>
                          <a:pt x="5734" y="3453"/>
                        </a:lnTo>
                        <a:lnTo>
                          <a:pt x="5608" y="3432"/>
                        </a:lnTo>
                        <a:lnTo>
                          <a:pt x="5545" y="3516"/>
                        </a:lnTo>
                        <a:lnTo>
                          <a:pt x="5399" y="3600"/>
                        </a:lnTo>
                        <a:lnTo>
                          <a:pt x="5294" y="3725"/>
                        </a:lnTo>
                        <a:lnTo>
                          <a:pt x="5106" y="3830"/>
                        </a:lnTo>
                        <a:lnTo>
                          <a:pt x="5022" y="3976"/>
                        </a:lnTo>
                        <a:lnTo>
                          <a:pt x="4939" y="4060"/>
                        </a:lnTo>
                        <a:lnTo>
                          <a:pt x="4918" y="4123"/>
                        </a:lnTo>
                        <a:lnTo>
                          <a:pt x="5064" y="4227"/>
                        </a:lnTo>
                        <a:lnTo>
                          <a:pt x="5190" y="4227"/>
                        </a:lnTo>
                        <a:lnTo>
                          <a:pt x="5190" y="4290"/>
                        </a:lnTo>
                        <a:lnTo>
                          <a:pt x="5294" y="4395"/>
                        </a:lnTo>
                        <a:lnTo>
                          <a:pt x="5503" y="4395"/>
                        </a:lnTo>
                        <a:lnTo>
                          <a:pt x="5755" y="4478"/>
                        </a:lnTo>
                        <a:lnTo>
                          <a:pt x="5943" y="4478"/>
                        </a:lnTo>
                        <a:lnTo>
                          <a:pt x="6110" y="4332"/>
                        </a:lnTo>
                        <a:lnTo>
                          <a:pt x="6131" y="4144"/>
                        </a:lnTo>
                        <a:lnTo>
                          <a:pt x="6278" y="4081"/>
                        </a:lnTo>
                        <a:lnTo>
                          <a:pt x="6382" y="4123"/>
                        </a:lnTo>
                        <a:lnTo>
                          <a:pt x="6257" y="4165"/>
                        </a:lnTo>
                        <a:lnTo>
                          <a:pt x="6257" y="4269"/>
                        </a:lnTo>
                        <a:lnTo>
                          <a:pt x="6361" y="4290"/>
                        </a:lnTo>
                        <a:lnTo>
                          <a:pt x="6508" y="4248"/>
                        </a:lnTo>
                        <a:lnTo>
                          <a:pt x="6654" y="4269"/>
                        </a:lnTo>
                        <a:lnTo>
                          <a:pt x="6780" y="4186"/>
                        </a:lnTo>
                        <a:lnTo>
                          <a:pt x="6884" y="4227"/>
                        </a:lnTo>
                        <a:lnTo>
                          <a:pt x="6780" y="4332"/>
                        </a:lnTo>
                        <a:lnTo>
                          <a:pt x="6571" y="4353"/>
                        </a:lnTo>
                        <a:lnTo>
                          <a:pt x="6466" y="4374"/>
                        </a:lnTo>
                        <a:lnTo>
                          <a:pt x="6320" y="4374"/>
                        </a:lnTo>
                        <a:lnTo>
                          <a:pt x="6152" y="4541"/>
                        </a:lnTo>
                        <a:lnTo>
                          <a:pt x="6173" y="4604"/>
                        </a:lnTo>
                        <a:lnTo>
                          <a:pt x="6257" y="4646"/>
                        </a:lnTo>
                        <a:lnTo>
                          <a:pt x="6445" y="4604"/>
                        </a:lnTo>
                        <a:lnTo>
                          <a:pt x="6571" y="4771"/>
                        </a:lnTo>
                        <a:lnTo>
                          <a:pt x="7010" y="4771"/>
                        </a:lnTo>
                        <a:lnTo>
                          <a:pt x="7156" y="4750"/>
                        </a:lnTo>
                        <a:lnTo>
                          <a:pt x="7554" y="4583"/>
                        </a:lnTo>
                        <a:lnTo>
                          <a:pt x="7680" y="4562"/>
                        </a:lnTo>
                        <a:lnTo>
                          <a:pt x="7889" y="4395"/>
                        </a:lnTo>
                        <a:lnTo>
                          <a:pt x="7847" y="4353"/>
                        </a:lnTo>
                        <a:lnTo>
                          <a:pt x="7805" y="4353"/>
                        </a:lnTo>
                        <a:lnTo>
                          <a:pt x="7952" y="4165"/>
                        </a:lnTo>
                        <a:lnTo>
                          <a:pt x="8056" y="4165"/>
                        </a:lnTo>
                        <a:lnTo>
                          <a:pt x="8140" y="4039"/>
                        </a:lnTo>
                        <a:lnTo>
                          <a:pt x="8161" y="4060"/>
                        </a:lnTo>
                        <a:lnTo>
                          <a:pt x="8224" y="4165"/>
                        </a:lnTo>
                        <a:lnTo>
                          <a:pt x="8265" y="4165"/>
                        </a:lnTo>
                        <a:lnTo>
                          <a:pt x="8265" y="4060"/>
                        </a:lnTo>
                        <a:lnTo>
                          <a:pt x="8579" y="3830"/>
                        </a:lnTo>
                        <a:lnTo>
                          <a:pt x="8788" y="3809"/>
                        </a:lnTo>
                        <a:lnTo>
                          <a:pt x="9123" y="3662"/>
                        </a:lnTo>
                        <a:lnTo>
                          <a:pt x="9123" y="3746"/>
                        </a:lnTo>
                        <a:lnTo>
                          <a:pt x="8851" y="3872"/>
                        </a:lnTo>
                        <a:lnTo>
                          <a:pt x="8684" y="3872"/>
                        </a:lnTo>
                        <a:lnTo>
                          <a:pt x="8370" y="4060"/>
                        </a:lnTo>
                        <a:lnTo>
                          <a:pt x="8328" y="4227"/>
                        </a:lnTo>
                        <a:lnTo>
                          <a:pt x="8203" y="4332"/>
                        </a:lnTo>
                        <a:lnTo>
                          <a:pt x="8056" y="4332"/>
                        </a:lnTo>
                        <a:lnTo>
                          <a:pt x="8014" y="4478"/>
                        </a:lnTo>
                        <a:lnTo>
                          <a:pt x="7952" y="4541"/>
                        </a:lnTo>
                        <a:lnTo>
                          <a:pt x="7952" y="4583"/>
                        </a:lnTo>
                        <a:lnTo>
                          <a:pt x="8244" y="4562"/>
                        </a:lnTo>
                        <a:lnTo>
                          <a:pt x="8328" y="4604"/>
                        </a:lnTo>
                        <a:lnTo>
                          <a:pt x="8454" y="4604"/>
                        </a:lnTo>
                        <a:lnTo>
                          <a:pt x="8579" y="4688"/>
                        </a:lnTo>
                        <a:lnTo>
                          <a:pt x="8558" y="4750"/>
                        </a:lnTo>
                        <a:lnTo>
                          <a:pt x="8663" y="4792"/>
                        </a:lnTo>
                        <a:lnTo>
                          <a:pt x="8747" y="4792"/>
                        </a:lnTo>
                        <a:lnTo>
                          <a:pt x="8788" y="4855"/>
                        </a:lnTo>
                        <a:lnTo>
                          <a:pt x="8663" y="4876"/>
                        </a:lnTo>
                        <a:lnTo>
                          <a:pt x="8558" y="4918"/>
                        </a:lnTo>
                        <a:lnTo>
                          <a:pt x="8433" y="4813"/>
                        </a:lnTo>
                        <a:lnTo>
                          <a:pt x="8224" y="4750"/>
                        </a:lnTo>
                        <a:lnTo>
                          <a:pt x="7952" y="4771"/>
                        </a:lnTo>
                        <a:lnTo>
                          <a:pt x="7554" y="4813"/>
                        </a:lnTo>
                        <a:lnTo>
                          <a:pt x="7408" y="4876"/>
                        </a:lnTo>
                        <a:lnTo>
                          <a:pt x="7303" y="4876"/>
                        </a:lnTo>
                        <a:lnTo>
                          <a:pt x="7303" y="4918"/>
                        </a:lnTo>
                        <a:lnTo>
                          <a:pt x="7324" y="4981"/>
                        </a:lnTo>
                        <a:lnTo>
                          <a:pt x="7512" y="5022"/>
                        </a:lnTo>
                        <a:lnTo>
                          <a:pt x="7680" y="5022"/>
                        </a:lnTo>
                        <a:lnTo>
                          <a:pt x="7784" y="5085"/>
                        </a:lnTo>
                        <a:lnTo>
                          <a:pt x="7784" y="5169"/>
                        </a:lnTo>
                        <a:lnTo>
                          <a:pt x="7638" y="5190"/>
                        </a:lnTo>
                        <a:lnTo>
                          <a:pt x="7533" y="5106"/>
                        </a:lnTo>
                        <a:lnTo>
                          <a:pt x="7324" y="5085"/>
                        </a:lnTo>
                        <a:lnTo>
                          <a:pt x="7219" y="5002"/>
                        </a:lnTo>
                        <a:lnTo>
                          <a:pt x="7115" y="4981"/>
                        </a:lnTo>
                        <a:lnTo>
                          <a:pt x="6947" y="5064"/>
                        </a:lnTo>
                        <a:lnTo>
                          <a:pt x="6696" y="5085"/>
                        </a:lnTo>
                        <a:lnTo>
                          <a:pt x="6508" y="5002"/>
                        </a:lnTo>
                        <a:lnTo>
                          <a:pt x="6361" y="5002"/>
                        </a:lnTo>
                        <a:lnTo>
                          <a:pt x="6215" y="4960"/>
                        </a:lnTo>
                        <a:lnTo>
                          <a:pt x="6131" y="4897"/>
                        </a:lnTo>
                        <a:lnTo>
                          <a:pt x="5922" y="4918"/>
                        </a:lnTo>
                        <a:lnTo>
                          <a:pt x="5859" y="5064"/>
                        </a:lnTo>
                        <a:lnTo>
                          <a:pt x="5922" y="5169"/>
                        </a:lnTo>
                        <a:lnTo>
                          <a:pt x="5922" y="5587"/>
                        </a:lnTo>
                        <a:lnTo>
                          <a:pt x="5943" y="5629"/>
                        </a:lnTo>
                        <a:lnTo>
                          <a:pt x="5838" y="5755"/>
                        </a:lnTo>
                        <a:lnTo>
                          <a:pt x="5838" y="5839"/>
                        </a:lnTo>
                        <a:lnTo>
                          <a:pt x="5922" y="5901"/>
                        </a:lnTo>
                        <a:lnTo>
                          <a:pt x="5985" y="6006"/>
                        </a:lnTo>
                        <a:lnTo>
                          <a:pt x="6131" y="6006"/>
                        </a:lnTo>
                        <a:lnTo>
                          <a:pt x="6236" y="6069"/>
                        </a:lnTo>
                        <a:lnTo>
                          <a:pt x="6110" y="6048"/>
                        </a:lnTo>
                        <a:lnTo>
                          <a:pt x="6027" y="6111"/>
                        </a:lnTo>
                        <a:lnTo>
                          <a:pt x="5985" y="6173"/>
                        </a:lnTo>
                        <a:lnTo>
                          <a:pt x="5964" y="6069"/>
                        </a:lnTo>
                        <a:lnTo>
                          <a:pt x="5859" y="5964"/>
                        </a:lnTo>
                        <a:lnTo>
                          <a:pt x="5817" y="5964"/>
                        </a:lnTo>
                        <a:lnTo>
                          <a:pt x="5796" y="6027"/>
                        </a:lnTo>
                        <a:lnTo>
                          <a:pt x="5713" y="5922"/>
                        </a:lnTo>
                        <a:lnTo>
                          <a:pt x="5692" y="5734"/>
                        </a:lnTo>
                        <a:lnTo>
                          <a:pt x="5692" y="5525"/>
                        </a:lnTo>
                        <a:lnTo>
                          <a:pt x="5629" y="5232"/>
                        </a:lnTo>
                        <a:lnTo>
                          <a:pt x="5503" y="5085"/>
                        </a:lnTo>
                        <a:lnTo>
                          <a:pt x="5503" y="4981"/>
                        </a:lnTo>
                        <a:lnTo>
                          <a:pt x="5231" y="4792"/>
                        </a:lnTo>
                        <a:lnTo>
                          <a:pt x="5169" y="4792"/>
                        </a:lnTo>
                        <a:lnTo>
                          <a:pt x="5001" y="4688"/>
                        </a:lnTo>
                        <a:lnTo>
                          <a:pt x="4980" y="4583"/>
                        </a:lnTo>
                        <a:lnTo>
                          <a:pt x="4876" y="4541"/>
                        </a:lnTo>
                        <a:lnTo>
                          <a:pt x="4708" y="4583"/>
                        </a:lnTo>
                        <a:lnTo>
                          <a:pt x="4353" y="4981"/>
                        </a:lnTo>
                        <a:lnTo>
                          <a:pt x="4290" y="5106"/>
                        </a:lnTo>
                        <a:lnTo>
                          <a:pt x="4290" y="5211"/>
                        </a:lnTo>
                        <a:lnTo>
                          <a:pt x="4374" y="5274"/>
                        </a:lnTo>
                        <a:lnTo>
                          <a:pt x="4499" y="5315"/>
                        </a:lnTo>
                        <a:lnTo>
                          <a:pt x="4562" y="5441"/>
                        </a:lnTo>
                        <a:lnTo>
                          <a:pt x="4562" y="5525"/>
                        </a:lnTo>
                        <a:lnTo>
                          <a:pt x="4541" y="5546"/>
                        </a:lnTo>
                        <a:lnTo>
                          <a:pt x="4457" y="5420"/>
                        </a:lnTo>
                        <a:lnTo>
                          <a:pt x="4374" y="5399"/>
                        </a:lnTo>
                        <a:lnTo>
                          <a:pt x="4290" y="5336"/>
                        </a:lnTo>
                        <a:lnTo>
                          <a:pt x="4248" y="5378"/>
                        </a:lnTo>
                        <a:lnTo>
                          <a:pt x="4164" y="5399"/>
                        </a:lnTo>
                        <a:lnTo>
                          <a:pt x="4143" y="5483"/>
                        </a:lnTo>
                        <a:lnTo>
                          <a:pt x="4185" y="5608"/>
                        </a:lnTo>
                        <a:lnTo>
                          <a:pt x="4269" y="5650"/>
                        </a:lnTo>
                        <a:lnTo>
                          <a:pt x="4332" y="5818"/>
                        </a:lnTo>
                        <a:lnTo>
                          <a:pt x="4353" y="6131"/>
                        </a:lnTo>
                        <a:lnTo>
                          <a:pt x="4269" y="6278"/>
                        </a:lnTo>
                        <a:lnTo>
                          <a:pt x="4269" y="6445"/>
                        </a:lnTo>
                        <a:lnTo>
                          <a:pt x="4185" y="6634"/>
                        </a:lnTo>
                        <a:lnTo>
                          <a:pt x="4185" y="6759"/>
                        </a:lnTo>
                        <a:lnTo>
                          <a:pt x="4227" y="6780"/>
                        </a:lnTo>
                        <a:lnTo>
                          <a:pt x="4290" y="6759"/>
                        </a:lnTo>
                        <a:lnTo>
                          <a:pt x="4290" y="6759"/>
                        </a:lnTo>
                        <a:lnTo>
                          <a:pt x="4269" y="6906"/>
                        </a:lnTo>
                        <a:lnTo>
                          <a:pt x="4185" y="7052"/>
                        </a:lnTo>
                        <a:lnTo>
                          <a:pt x="4143" y="6968"/>
                        </a:lnTo>
                        <a:lnTo>
                          <a:pt x="4123" y="6864"/>
                        </a:lnTo>
                        <a:lnTo>
                          <a:pt x="4018" y="6780"/>
                        </a:lnTo>
                        <a:lnTo>
                          <a:pt x="3934" y="6864"/>
                        </a:lnTo>
                        <a:lnTo>
                          <a:pt x="3934" y="7052"/>
                        </a:lnTo>
                        <a:lnTo>
                          <a:pt x="4081" y="7303"/>
                        </a:lnTo>
                        <a:lnTo>
                          <a:pt x="4248" y="7282"/>
                        </a:lnTo>
                        <a:lnTo>
                          <a:pt x="4353" y="7324"/>
                        </a:lnTo>
                        <a:lnTo>
                          <a:pt x="4395" y="7408"/>
                        </a:lnTo>
                        <a:lnTo>
                          <a:pt x="4583" y="7408"/>
                        </a:lnTo>
                        <a:lnTo>
                          <a:pt x="4792" y="7491"/>
                        </a:lnTo>
                        <a:lnTo>
                          <a:pt x="4876" y="7408"/>
                        </a:lnTo>
                        <a:lnTo>
                          <a:pt x="5001" y="7324"/>
                        </a:lnTo>
                        <a:lnTo>
                          <a:pt x="5001" y="7261"/>
                        </a:lnTo>
                        <a:lnTo>
                          <a:pt x="5085" y="7219"/>
                        </a:lnTo>
                        <a:lnTo>
                          <a:pt x="5085" y="7303"/>
                        </a:lnTo>
                        <a:lnTo>
                          <a:pt x="5022" y="7408"/>
                        </a:lnTo>
                        <a:lnTo>
                          <a:pt x="5022" y="7533"/>
                        </a:lnTo>
                        <a:lnTo>
                          <a:pt x="4980" y="7596"/>
                        </a:lnTo>
                        <a:lnTo>
                          <a:pt x="4876" y="7533"/>
                        </a:lnTo>
                        <a:lnTo>
                          <a:pt x="4646" y="7533"/>
                        </a:lnTo>
                        <a:lnTo>
                          <a:pt x="4541" y="7575"/>
                        </a:lnTo>
                        <a:lnTo>
                          <a:pt x="4541" y="7680"/>
                        </a:lnTo>
                        <a:lnTo>
                          <a:pt x="4583" y="7701"/>
                        </a:lnTo>
                        <a:lnTo>
                          <a:pt x="4708" y="7701"/>
                        </a:lnTo>
                        <a:lnTo>
                          <a:pt x="4750" y="7784"/>
                        </a:lnTo>
                        <a:lnTo>
                          <a:pt x="4646" y="7784"/>
                        </a:lnTo>
                        <a:lnTo>
                          <a:pt x="4646" y="7952"/>
                        </a:lnTo>
                        <a:lnTo>
                          <a:pt x="4478" y="7722"/>
                        </a:lnTo>
                        <a:lnTo>
                          <a:pt x="4395" y="7722"/>
                        </a:lnTo>
                        <a:lnTo>
                          <a:pt x="4353" y="7617"/>
                        </a:lnTo>
                        <a:lnTo>
                          <a:pt x="4290" y="7533"/>
                        </a:lnTo>
                        <a:lnTo>
                          <a:pt x="4039" y="7366"/>
                        </a:lnTo>
                        <a:lnTo>
                          <a:pt x="3976" y="7366"/>
                        </a:lnTo>
                        <a:lnTo>
                          <a:pt x="3830" y="7199"/>
                        </a:lnTo>
                        <a:lnTo>
                          <a:pt x="3830" y="7178"/>
                        </a:lnTo>
                        <a:lnTo>
                          <a:pt x="3725" y="7178"/>
                        </a:lnTo>
                        <a:lnTo>
                          <a:pt x="3620" y="7261"/>
                        </a:lnTo>
                        <a:lnTo>
                          <a:pt x="3516" y="7261"/>
                        </a:lnTo>
                        <a:lnTo>
                          <a:pt x="3432" y="7303"/>
                        </a:lnTo>
                        <a:lnTo>
                          <a:pt x="3286" y="7261"/>
                        </a:lnTo>
                        <a:lnTo>
                          <a:pt x="3034" y="7303"/>
                        </a:lnTo>
                        <a:lnTo>
                          <a:pt x="2972" y="7282"/>
                        </a:lnTo>
                        <a:lnTo>
                          <a:pt x="2783" y="7471"/>
                        </a:lnTo>
                        <a:lnTo>
                          <a:pt x="2700" y="7617"/>
                        </a:lnTo>
                        <a:lnTo>
                          <a:pt x="2700" y="7743"/>
                        </a:lnTo>
                        <a:lnTo>
                          <a:pt x="2595" y="7784"/>
                        </a:lnTo>
                        <a:lnTo>
                          <a:pt x="2490" y="7847"/>
                        </a:lnTo>
                        <a:lnTo>
                          <a:pt x="2365" y="7910"/>
                        </a:lnTo>
                        <a:lnTo>
                          <a:pt x="2344" y="7994"/>
                        </a:lnTo>
                        <a:lnTo>
                          <a:pt x="2198" y="8098"/>
                        </a:lnTo>
                        <a:lnTo>
                          <a:pt x="2177" y="8224"/>
                        </a:lnTo>
                        <a:lnTo>
                          <a:pt x="2260" y="8224"/>
                        </a:lnTo>
                        <a:lnTo>
                          <a:pt x="2281" y="8307"/>
                        </a:lnTo>
                        <a:lnTo>
                          <a:pt x="2177" y="8307"/>
                        </a:lnTo>
                        <a:lnTo>
                          <a:pt x="2093" y="8349"/>
                        </a:lnTo>
                        <a:lnTo>
                          <a:pt x="2260" y="8475"/>
                        </a:lnTo>
                        <a:lnTo>
                          <a:pt x="2407" y="8517"/>
                        </a:lnTo>
                        <a:lnTo>
                          <a:pt x="2511" y="8433"/>
                        </a:lnTo>
                        <a:lnTo>
                          <a:pt x="2490" y="8349"/>
                        </a:lnTo>
                        <a:lnTo>
                          <a:pt x="2658" y="8370"/>
                        </a:lnTo>
                        <a:lnTo>
                          <a:pt x="2825" y="8245"/>
                        </a:lnTo>
                        <a:lnTo>
                          <a:pt x="2825" y="8349"/>
                        </a:lnTo>
                        <a:lnTo>
                          <a:pt x="2700" y="8412"/>
                        </a:lnTo>
                        <a:lnTo>
                          <a:pt x="2616" y="8538"/>
                        </a:lnTo>
                        <a:lnTo>
                          <a:pt x="2616" y="8621"/>
                        </a:lnTo>
                        <a:lnTo>
                          <a:pt x="2783" y="8621"/>
                        </a:lnTo>
                        <a:lnTo>
                          <a:pt x="2888" y="8642"/>
                        </a:lnTo>
                        <a:lnTo>
                          <a:pt x="3014" y="8475"/>
                        </a:lnTo>
                        <a:lnTo>
                          <a:pt x="3202" y="8349"/>
                        </a:lnTo>
                        <a:lnTo>
                          <a:pt x="3307" y="8119"/>
                        </a:lnTo>
                        <a:lnTo>
                          <a:pt x="3453" y="7931"/>
                        </a:lnTo>
                        <a:lnTo>
                          <a:pt x="3558" y="7910"/>
                        </a:lnTo>
                        <a:lnTo>
                          <a:pt x="3558" y="7910"/>
                        </a:lnTo>
                        <a:lnTo>
                          <a:pt x="3537" y="7994"/>
                        </a:lnTo>
                        <a:lnTo>
                          <a:pt x="3453" y="8035"/>
                        </a:lnTo>
                        <a:lnTo>
                          <a:pt x="3307" y="8245"/>
                        </a:lnTo>
                        <a:lnTo>
                          <a:pt x="3348" y="8349"/>
                        </a:lnTo>
                        <a:lnTo>
                          <a:pt x="3244" y="8349"/>
                        </a:lnTo>
                        <a:lnTo>
                          <a:pt x="3181" y="8454"/>
                        </a:lnTo>
                        <a:lnTo>
                          <a:pt x="3202" y="8538"/>
                        </a:lnTo>
                        <a:lnTo>
                          <a:pt x="3286" y="8538"/>
                        </a:lnTo>
                        <a:lnTo>
                          <a:pt x="3223" y="8580"/>
                        </a:lnTo>
                        <a:lnTo>
                          <a:pt x="3139" y="8580"/>
                        </a:lnTo>
                        <a:lnTo>
                          <a:pt x="3034" y="8684"/>
                        </a:lnTo>
                        <a:lnTo>
                          <a:pt x="3076" y="8747"/>
                        </a:lnTo>
                        <a:lnTo>
                          <a:pt x="3202" y="8747"/>
                        </a:lnTo>
                        <a:lnTo>
                          <a:pt x="3118" y="8789"/>
                        </a:lnTo>
                        <a:lnTo>
                          <a:pt x="2993" y="8747"/>
                        </a:lnTo>
                        <a:lnTo>
                          <a:pt x="2888" y="8747"/>
                        </a:lnTo>
                        <a:lnTo>
                          <a:pt x="2804" y="8789"/>
                        </a:lnTo>
                        <a:lnTo>
                          <a:pt x="2721" y="8831"/>
                        </a:lnTo>
                        <a:lnTo>
                          <a:pt x="2679" y="8872"/>
                        </a:lnTo>
                        <a:lnTo>
                          <a:pt x="2721" y="8977"/>
                        </a:lnTo>
                        <a:lnTo>
                          <a:pt x="2804" y="8977"/>
                        </a:lnTo>
                        <a:lnTo>
                          <a:pt x="2867" y="8935"/>
                        </a:lnTo>
                        <a:lnTo>
                          <a:pt x="2909" y="8956"/>
                        </a:lnTo>
                        <a:lnTo>
                          <a:pt x="3014" y="8956"/>
                        </a:lnTo>
                        <a:lnTo>
                          <a:pt x="3014" y="9040"/>
                        </a:lnTo>
                        <a:lnTo>
                          <a:pt x="2930" y="9040"/>
                        </a:lnTo>
                        <a:lnTo>
                          <a:pt x="2825" y="8998"/>
                        </a:lnTo>
                        <a:lnTo>
                          <a:pt x="2783" y="9040"/>
                        </a:lnTo>
                        <a:lnTo>
                          <a:pt x="2783" y="9082"/>
                        </a:lnTo>
                        <a:lnTo>
                          <a:pt x="2888" y="9103"/>
                        </a:lnTo>
                        <a:lnTo>
                          <a:pt x="2867" y="9144"/>
                        </a:lnTo>
                        <a:lnTo>
                          <a:pt x="2783" y="9186"/>
                        </a:lnTo>
                        <a:lnTo>
                          <a:pt x="2700" y="9186"/>
                        </a:lnTo>
                        <a:lnTo>
                          <a:pt x="2700" y="9249"/>
                        </a:lnTo>
                        <a:lnTo>
                          <a:pt x="2783" y="9396"/>
                        </a:lnTo>
                        <a:lnTo>
                          <a:pt x="2867" y="9396"/>
                        </a:lnTo>
                        <a:lnTo>
                          <a:pt x="2909" y="9312"/>
                        </a:lnTo>
                        <a:lnTo>
                          <a:pt x="3034" y="9207"/>
                        </a:lnTo>
                        <a:lnTo>
                          <a:pt x="3014" y="9312"/>
                        </a:lnTo>
                        <a:lnTo>
                          <a:pt x="2909" y="9396"/>
                        </a:lnTo>
                        <a:lnTo>
                          <a:pt x="2825" y="9479"/>
                        </a:lnTo>
                        <a:lnTo>
                          <a:pt x="2804" y="9563"/>
                        </a:lnTo>
                        <a:lnTo>
                          <a:pt x="2972" y="9626"/>
                        </a:lnTo>
                        <a:lnTo>
                          <a:pt x="3097" y="9626"/>
                        </a:lnTo>
                        <a:lnTo>
                          <a:pt x="3118" y="9605"/>
                        </a:lnTo>
                        <a:lnTo>
                          <a:pt x="3181" y="9605"/>
                        </a:lnTo>
                        <a:lnTo>
                          <a:pt x="3244" y="9668"/>
                        </a:lnTo>
                        <a:lnTo>
                          <a:pt x="3432" y="9584"/>
                        </a:lnTo>
                        <a:lnTo>
                          <a:pt x="3620" y="9416"/>
                        </a:lnTo>
                        <a:lnTo>
                          <a:pt x="3620" y="9396"/>
                        </a:lnTo>
                        <a:lnTo>
                          <a:pt x="3725" y="9312"/>
                        </a:lnTo>
                        <a:lnTo>
                          <a:pt x="3934" y="9103"/>
                        </a:lnTo>
                        <a:lnTo>
                          <a:pt x="3934" y="9040"/>
                        </a:lnTo>
                        <a:lnTo>
                          <a:pt x="4018" y="8956"/>
                        </a:lnTo>
                        <a:lnTo>
                          <a:pt x="4081" y="8956"/>
                        </a:lnTo>
                        <a:lnTo>
                          <a:pt x="4018" y="9040"/>
                        </a:lnTo>
                        <a:lnTo>
                          <a:pt x="3976" y="9144"/>
                        </a:lnTo>
                        <a:lnTo>
                          <a:pt x="3809" y="9354"/>
                        </a:lnTo>
                        <a:lnTo>
                          <a:pt x="3599" y="9479"/>
                        </a:lnTo>
                        <a:lnTo>
                          <a:pt x="3453" y="9626"/>
                        </a:lnTo>
                        <a:lnTo>
                          <a:pt x="3307" y="9709"/>
                        </a:lnTo>
                        <a:lnTo>
                          <a:pt x="3223" y="9793"/>
                        </a:lnTo>
                        <a:lnTo>
                          <a:pt x="3286" y="9877"/>
                        </a:lnTo>
                        <a:lnTo>
                          <a:pt x="3223" y="9898"/>
                        </a:lnTo>
                        <a:lnTo>
                          <a:pt x="3076" y="9772"/>
                        </a:lnTo>
                        <a:lnTo>
                          <a:pt x="2825" y="9772"/>
                        </a:lnTo>
                        <a:lnTo>
                          <a:pt x="2825" y="9835"/>
                        </a:lnTo>
                        <a:lnTo>
                          <a:pt x="2783" y="9814"/>
                        </a:lnTo>
                        <a:lnTo>
                          <a:pt x="2700" y="9688"/>
                        </a:lnTo>
                        <a:lnTo>
                          <a:pt x="2490" y="9584"/>
                        </a:lnTo>
                        <a:lnTo>
                          <a:pt x="2407" y="9605"/>
                        </a:lnTo>
                        <a:lnTo>
                          <a:pt x="2365" y="9563"/>
                        </a:lnTo>
                        <a:lnTo>
                          <a:pt x="2407" y="9416"/>
                        </a:lnTo>
                        <a:lnTo>
                          <a:pt x="2407" y="9082"/>
                        </a:lnTo>
                        <a:lnTo>
                          <a:pt x="2365" y="8872"/>
                        </a:lnTo>
                        <a:lnTo>
                          <a:pt x="2239" y="8726"/>
                        </a:lnTo>
                        <a:lnTo>
                          <a:pt x="2156" y="8726"/>
                        </a:lnTo>
                        <a:lnTo>
                          <a:pt x="2030" y="8663"/>
                        </a:lnTo>
                        <a:lnTo>
                          <a:pt x="1946" y="8684"/>
                        </a:lnTo>
                        <a:lnTo>
                          <a:pt x="1821" y="8684"/>
                        </a:lnTo>
                        <a:lnTo>
                          <a:pt x="1737" y="8726"/>
                        </a:lnTo>
                        <a:lnTo>
                          <a:pt x="1633" y="8747"/>
                        </a:lnTo>
                        <a:lnTo>
                          <a:pt x="1633" y="8831"/>
                        </a:lnTo>
                        <a:lnTo>
                          <a:pt x="1654" y="8935"/>
                        </a:lnTo>
                        <a:lnTo>
                          <a:pt x="1633" y="8977"/>
                        </a:lnTo>
                        <a:lnTo>
                          <a:pt x="1612" y="9165"/>
                        </a:lnTo>
                        <a:lnTo>
                          <a:pt x="1654" y="9249"/>
                        </a:lnTo>
                        <a:lnTo>
                          <a:pt x="1716" y="9249"/>
                        </a:lnTo>
                        <a:lnTo>
                          <a:pt x="1716" y="9312"/>
                        </a:lnTo>
                        <a:lnTo>
                          <a:pt x="1612" y="9396"/>
                        </a:lnTo>
                        <a:lnTo>
                          <a:pt x="1570" y="9458"/>
                        </a:lnTo>
                        <a:lnTo>
                          <a:pt x="1654" y="9563"/>
                        </a:lnTo>
                        <a:lnTo>
                          <a:pt x="1737" y="9563"/>
                        </a:lnTo>
                        <a:lnTo>
                          <a:pt x="1758" y="9500"/>
                        </a:lnTo>
                        <a:lnTo>
                          <a:pt x="1884" y="9563"/>
                        </a:lnTo>
                        <a:lnTo>
                          <a:pt x="1863" y="9584"/>
                        </a:lnTo>
                        <a:lnTo>
                          <a:pt x="1737" y="9584"/>
                        </a:lnTo>
                        <a:lnTo>
                          <a:pt x="1737" y="9605"/>
                        </a:lnTo>
                        <a:lnTo>
                          <a:pt x="1821" y="9668"/>
                        </a:lnTo>
                        <a:lnTo>
                          <a:pt x="1821" y="9709"/>
                        </a:lnTo>
                        <a:lnTo>
                          <a:pt x="1737" y="9772"/>
                        </a:lnTo>
                        <a:lnTo>
                          <a:pt x="1716" y="9793"/>
                        </a:lnTo>
                        <a:lnTo>
                          <a:pt x="1779" y="9814"/>
                        </a:lnTo>
                        <a:lnTo>
                          <a:pt x="1842" y="9877"/>
                        </a:lnTo>
                        <a:lnTo>
                          <a:pt x="1946" y="9877"/>
                        </a:lnTo>
                        <a:lnTo>
                          <a:pt x="1967" y="9898"/>
                        </a:lnTo>
                        <a:lnTo>
                          <a:pt x="1926" y="9940"/>
                        </a:lnTo>
                        <a:lnTo>
                          <a:pt x="1821" y="9940"/>
                        </a:lnTo>
                        <a:lnTo>
                          <a:pt x="1779" y="9981"/>
                        </a:lnTo>
                        <a:lnTo>
                          <a:pt x="1654" y="9877"/>
                        </a:lnTo>
                        <a:lnTo>
                          <a:pt x="1612" y="9898"/>
                        </a:lnTo>
                        <a:lnTo>
                          <a:pt x="1570" y="9940"/>
                        </a:lnTo>
                        <a:lnTo>
                          <a:pt x="1507" y="9940"/>
                        </a:lnTo>
                        <a:lnTo>
                          <a:pt x="1444" y="9835"/>
                        </a:lnTo>
                        <a:lnTo>
                          <a:pt x="1361" y="9814"/>
                        </a:lnTo>
                        <a:lnTo>
                          <a:pt x="1298" y="9877"/>
                        </a:lnTo>
                        <a:lnTo>
                          <a:pt x="1110" y="9877"/>
                        </a:lnTo>
                        <a:lnTo>
                          <a:pt x="984" y="9793"/>
                        </a:lnTo>
                        <a:lnTo>
                          <a:pt x="879" y="9793"/>
                        </a:lnTo>
                        <a:lnTo>
                          <a:pt x="817" y="9835"/>
                        </a:lnTo>
                        <a:lnTo>
                          <a:pt x="817" y="9919"/>
                        </a:lnTo>
                        <a:lnTo>
                          <a:pt x="733" y="9940"/>
                        </a:lnTo>
                        <a:lnTo>
                          <a:pt x="628" y="9981"/>
                        </a:lnTo>
                        <a:lnTo>
                          <a:pt x="586" y="10044"/>
                        </a:lnTo>
                        <a:lnTo>
                          <a:pt x="419" y="10086"/>
                        </a:lnTo>
                        <a:lnTo>
                          <a:pt x="377" y="10107"/>
                        </a:lnTo>
                        <a:lnTo>
                          <a:pt x="273" y="10128"/>
                        </a:lnTo>
                        <a:lnTo>
                          <a:pt x="189" y="10212"/>
                        </a:lnTo>
                        <a:lnTo>
                          <a:pt x="168" y="10316"/>
                        </a:lnTo>
                        <a:lnTo>
                          <a:pt x="168" y="10358"/>
                        </a:lnTo>
                        <a:lnTo>
                          <a:pt x="147" y="10442"/>
                        </a:lnTo>
                        <a:lnTo>
                          <a:pt x="1" y="10525"/>
                        </a:lnTo>
                        <a:lnTo>
                          <a:pt x="1" y="10609"/>
                        </a:lnTo>
                        <a:lnTo>
                          <a:pt x="42" y="10651"/>
                        </a:lnTo>
                        <a:lnTo>
                          <a:pt x="42" y="10818"/>
                        </a:lnTo>
                        <a:lnTo>
                          <a:pt x="63" y="10860"/>
                        </a:lnTo>
                        <a:lnTo>
                          <a:pt x="189" y="10860"/>
                        </a:lnTo>
                        <a:lnTo>
                          <a:pt x="252" y="10735"/>
                        </a:lnTo>
                        <a:lnTo>
                          <a:pt x="294" y="10735"/>
                        </a:lnTo>
                        <a:lnTo>
                          <a:pt x="273" y="10756"/>
                        </a:lnTo>
                        <a:lnTo>
                          <a:pt x="210" y="10860"/>
                        </a:lnTo>
                        <a:lnTo>
                          <a:pt x="273" y="10881"/>
                        </a:lnTo>
                        <a:lnTo>
                          <a:pt x="356" y="10818"/>
                        </a:lnTo>
                        <a:lnTo>
                          <a:pt x="356" y="10651"/>
                        </a:lnTo>
                        <a:lnTo>
                          <a:pt x="398" y="10421"/>
                        </a:lnTo>
                        <a:lnTo>
                          <a:pt x="482" y="10400"/>
                        </a:lnTo>
                        <a:lnTo>
                          <a:pt x="566" y="10337"/>
                        </a:lnTo>
                        <a:lnTo>
                          <a:pt x="419" y="10567"/>
                        </a:lnTo>
                        <a:lnTo>
                          <a:pt x="419" y="10672"/>
                        </a:lnTo>
                        <a:lnTo>
                          <a:pt x="398" y="10714"/>
                        </a:lnTo>
                        <a:lnTo>
                          <a:pt x="377" y="10839"/>
                        </a:lnTo>
                        <a:lnTo>
                          <a:pt x="314" y="10944"/>
                        </a:lnTo>
                        <a:lnTo>
                          <a:pt x="377" y="10986"/>
                        </a:lnTo>
                        <a:lnTo>
                          <a:pt x="419" y="10986"/>
                        </a:lnTo>
                        <a:lnTo>
                          <a:pt x="503" y="11069"/>
                        </a:lnTo>
                        <a:lnTo>
                          <a:pt x="607" y="11069"/>
                        </a:lnTo>
                        <a:lnTo>
                          <a:pt x="628" y="10965"/>
                        </a:lnTo>
                        <a:lnTo>
                          <a:pt x="607" y="10944"/>
                        </a:lnTo>
                        <a:lnTo>
                          <a:pt x="670" y="10839"/>
                        </a:lnTo>
                        <a:lnTo>
                          <a:pt x="691" y="10735"/>
                        </a:lnTo>
                        <a:lnTo>
                          <a:pt x="733" y="10672"/>
                        </a:lnTo>
                        <a:lnTo>
                          <a:pt x="733" y="10756"/>
                        </a:lnTo>
                        <a:lnTo>
                          <a:pt x="775" y="10818"/>
                        </a:lnTo>
                        <a:lnTo>
                          <a:pt x="712" y="10944"/>
                        </a:lnTo>
                        <a:lnTo>
                          <a:pt x="712" y="11028"/>
                        </a:lnTo>
                        <a:lnTo>
                          <a:pt x="712" y="11090"/>
                        </a:lnTo>
                        <a:lnTo>
                          <a:pt x="796" y="11195"/>
                        </a:lnTo>
                        <a:lnTo>
                          <a:pt x="838" y="11237"/>
                        </a:lnTo>
                        <a:lnTo>
                          <a:pt x="921" y="11153"/>
                        </a:lnTo>
                        <a:lnTo>
                          <a:pt x="900" y="11069"/>
                        </a:lnTo>
                        <a:lnTo>
                          <a:pt x="900" y="11048"/>
                        </a:lnTo>
                        <a:lnTo>
                          <a:pt x="921" y="11028"/>
                        </a:lnTo>
                        <a:lnTo>
                          <a:pt x="1005" y="11028"/>
                        </a:lnTo>
                        <a:lnTo>
                          <a:pt x="1047" y="10965"/>
                        </a:lnTo>
                        <a:lnTo>
                          <a:pt x="1026" y="10860"/>
                        </a:lnTo>
                        <a:lnTo>
                          <a:pt x="984" y="10818"/>
                        </a:lnTo>
                        <a:lnTo>
                          <a:pt x="984" y="10735"/>
                        </a:lnTo>
                        <a:lnTo>
                          <a:pt x="1026" y="10756"/>
                        </a:lnTo>
                        <a:lnTo>
                          <a:pt x="1110" y="10923"/>
                        </a:lnTo>
                        <a:lnTo>
                          <a:pt x="1110" y="10986"/>
                        </a:lnTo>
                        <a:lnTo>
                          <a:pt x="1047" y="11090"/>
                        </a:lnTo>
                        <a:lnTo>
                          <a:pt x="1005" y="11090"/>
                        </a:lnTo>
                        <a:lnTo>
                          <a:pt x="942" y="11195"/>
                        </a:lnTo>
                        <a:lnTo>
                          <a:pt x="984" y="11258"/>
                        </a:lnTo>
                        <a:lnTo>
                          <a:pt x="1026" y="11258"/>
                        </a:lnTo>
                        <a:lnTo>
                          <a:pt x="1089" y="11279"/>
                        </a:lnTo>
                        <a:lnTo>
                          <a:pt x="1110" y="11341"/>
                        </a:lnTo>
                        <a:lnTo>
                          <a:pt x="1151" y="11341"/>
                        </a:lnTo>
                        <a:lnTo>
                          <a:pt x="1340" y="11446"/>
                        </a:lnTo>
                        <a:lnTo>
                          <a:pt x="1402" y="11446"/>
                        </a:lnTo>
                        <a:lnTo>
                          <a:pt x="1402" y="11551"/>
                        </a:lnTo>
                        <a:lnTo>
                          <a:pt x="1612" y="11551"/>
                        </a:lnTo>
                        <a:lnTo>
                          <a:pt x="1674" y="11593"/>
                        </a:lnTo>
                        <a:lnTo>
                          <a:pt x="1737" y="11572"/>
                        </a:lnTo>
                        <a:lnTo>
                          <a:pt x="1779" y="11488"/>
                        </a:lnTo>
                        <a:lnTo>
                          <a:pt x="1716" y="11362"/>
                        </a:lnTo>
                        <a:lnTo>
                          <a:pt x="1654" y="11174"/>
                        </a:lnTo>
                        <a:lnTo>
                          <a:pt x="1716" y="11048"/>
                        </a:lnTo>
                        <a:lnTo>
                          <a:pt x="1758" y="10986"/>
                        </a:lnTo>
                        <a:lnTo>
                          <a:pt x="1779" y="11048"/>
                        </a:lnTo>
                        <a:lnTo>
                          <a:pt x="1821" y="11174"/>
                        </a:lnTo>
                        <a:lnTo>
                          <a:pt x="1821" y="11279"/>
                        </a:lnTo>
                        <a:lnTo>
                          <a:pt x="1842" y="11341"/>
                        </a:lnTo>
                        <a:lnTo>
                          <a:pt x="1926" y="11341"/>
                        </a:lnTo>
                        <a:lnTo>
                          <a:pt x="1946" y="11279"/>
                        </a:lnTo>
                        <a:lnTo>
                          <a:pt x="2030" y="11279"/>
                        </a:lnTo>
                        <a:lnTo>
                          <a:pt x="2051" y="11237"/>
                        </a:lnTo>
                        <a:lnTo>
                          <a:pt x="2072" y="11153"/>
                        </a:lnTo>
                        <a:lnTo>
                          <a:pt x="2135" y="11090"/>
                        </a:lnTo>
                        <a:lnTo>
                          <a:pt x="2156" y="10965"/>
                        </a:lnTo>
                        <a:lnTo>
                          <a:pt x="2177" y="10923"/>
                        </a:lnTo>
                        <a:lnTo>
                          <a:pt x="2198" y="10923"/>
                        </a:lnTo>
                        <a:lnTo>
                          <a:pt x="2260" y="11048"/>
                        </a:lnTo>
                        <a:lnTo>
                          <a:pt x="2239" y="11090"/>
                        </a:lnTo>
                        <a:lnTo>
                          <a:pt x="2177" y="11195"/>
                        </a:lnTo>
                        <a:lnTo>
                          <a:pt x="2156" y="11279"/>
                        </a:lnTo>
                        <a:lnTo>
                          <a:pt x="2198" y="11341"/>
                        </a:lnTo>
                        <a:lnTo>
                          <a:pt x="2198" y="11404"/>
                        </a:lnTo>
                        <a:lnTo>
                          <a:pt x="2302" y="11488"/>
                        </a:lnTo>
                        <a:lnTo>
                          <a:pt x="2386" y="11446"/>
                        </a:lnTo>
                        <a:lnTo>
                          <a:pt x="2490" y="11279"/>
                        </a:lnTo>
                        <a:lnTo>
                          <a:pt x="2449" y="11174"/>
                        </a:lnTo>
                        <a:lnTo>
                          <a:pt x="2470" y="11028"/>
                        </a:lnTo>
                        <a:lnTo>
                          <a:pt x="2574" y="10944"/>
                        </a:lnTo>
                        <a:lnTo>
                          <a:pt x="2679" y="10923"/>
                        </a:lnTo>
                        <a:lnTo>
                          <a:pt x="2574" y="11028"/>
                        </a:lnTo>
                        <a:lnTo>
                          <a:pt x="2553" y="11132"/>
                        </a:lnTo>
                        <a:lnTo>
                          <a:pt x="2595" y="11237"/>
                        </a:lnTo>
                        <a:lnTo>
                          <a:pt x="2511" y="11446"/>
                        </a:lnTo>
                        <a:lnTo>
                          <a:pt x="2511" y="11509"/>
                        </a:lnTo>
                        <a:lnTo>
                          <a:pt x="2595" y="11593"/>
                        </a:lnTo>
                        <a:lnTo>
                          <a:pt x="2700" y="11572"/>
                        </a:lnTo>
                        <a:lnTo>
                          <a:pt x="2783" y="11593"/>
                        </a:lnTo>
                        <a:lnTo>
                          <a:pt x="2867" y="11572"/>
                        </a:lnTo>
                        <a:lnTo>
                          <a:pt x="2867" y="11446"/>
                        </a:lnTo>
                        <a:lnTo>
                          <a:pt x="2930" y="11362"/>
                        </a:lnTo>
                        <a:lnTo>
                          <a:pt x="2909" y="11279"/>
                        </a:lnTo>
                        <a:lnTo>
                          <a:pt x="2825" y="11132"/>
                        </a:lnTo>
                        <a:lnTo>
                          <a:pt x="2909" y="10944"/>
                        </a:lnTo>
                        <a:lnTo>
                          <a:pt x="2909" y="10818"/>
                        </a:lnTo>
                        <a:lnTo>
                          <a:pt x="2972" y="10923"/>
                        </a:lnTo>
                        <a:lnTo>
                          <a:pt x="2930" y="11028"/>
                        </a:lnTo>
                        <a:lnTo>
                          <a:pt x="2909" y="11090"/>
                        </a:lnTo>
                        <a:lnTo>
                          <a:pt x="2993" y="11258"/>
                        </a:lnTo>
                        <a:lnTo>
                          <a:pt x="3076" y="11279"/>
                        </a:lnTo>
                        <a:lnTo>
                          <a:pt x="3118" y="11300"/>
                        </a:lnTo>
                        <a:lnTo>
                          <a:pt x="3034" y="11341"/>
                        </a:lnTo>
                        <a:lnTo>
                          <a:pt x="2993" y="11488"/>
                        </a:lnTo>
                        <a:lnTo>
                          <a:pt x="3014" y="11551"/>
                        </a:lnTo>
                        <a:lnTo>
                          <a:pt x="3181" y="11593"/>
                        </a:lnTo>
                        <a:lnTo>
                          <a:pt x="3244" y="11551"/>
                        </a:lnTo>
                        <a:lnTo>
                          <a:pt x="3348" y="11697"/>
                        </a:lnTo>
                        <a:lnTo>
                          <a:pt x="3348" y="11802"/>
                        </a:lnTo>
                        <a:lnTo>
                          <a:pt x="3286" y="11906"/>
                        </a:lnTo>
                        <a:lnTo>
                          <a:pt x="3181" y="11990"/>
                        </a:lnTo>
                        <a:lnTo>
                          <a:pt x="3223" y="12011"/>
                        </a:lnTo>
                        <a:lnTo>
                          <a:pt x="3286" y="12095"/>
                        </a:lnTo>
                        <a:lnTo>
                          <a:pt x="3369" y="12095"/>
                        </a:lnTo>
                        <a:lnTo>
                          <a:pt x="3495" y="12074"/>
                        </a:lnTo>
                        <a:lnTo>
                          <a:pt x="3537" y="12095"/>
                        </a:lnTo>
                        <a:lnTo>
                          <a:pt x="3725" y="11927"/>
                        </a:lnTo>
                        <a:lnTo>
                          <a:pt x="3830" y="11969"/>
                        </a:lnTo>
                        <a:lnTo>
                          <a:pt x="3871" y="11990"/>
                        </a:lnTo>
                        <a:lnTo>
                          <a:pt x="4039" y="11823"/>
                        </a:lnTo>
                        <a:lnTo>
                          <a:pt x="4123" y="11802"/>
                        </a:lnTo>
                        <a:lnTo>
                          <a:pt x="4227" y="11655"/>
                        </a:lnTo>
                        <a:lnTo>
                          <a:pt x="4290" y="11593"/>
                        </a:lnTo>
                        <a:lnTo>
                          <a:pt x="4332" y="11613"/>
                        </a:lnTo>
                        <a:lnTo>
                          <a:pt x="4290" y="11781"/>
                        </a:lnTo>
                        <a:lnTo>
                          <a:pt x="4269" y="11906"/>
                        </a:lnTo>
                        <a:lnTo>
                          <a:pt x="4290" y="11927"/>
                        </a:lnTo>
                        <a:lnTo>
                          <a:pt x="4395" y="11865"/>
                        </a:lnTo>
                        <a:lnTo>
                          <a:pt x="4478" y="11718"/>
                        </a:lnTo>
                        <a:lnTo>
                          <a:pt x="4583" y="11655"/>
                        </a:lnTo>
                        <a:lnTo>
                          <a:pt x="4687" y="11655"/>
                        </a:lnTo>
                        <a:lnTo>
                          <a:pt x="4813" y="11446"/>
                        </a:lnTo>
                        <a:lnTo>
                          <a:pt x="4876" y="11237"/>
                        </a:lnTo>
                        <a:lnTo>
                          <a:pt x="4855" y="11153"/>
                        </a:lnTo>
                        <a:lnTo>
                          <a:pt x="4876" y="11048"/>
                        </a:lnTo>
                        <a:lnTo>
                          <a:pt x="4792" y="11028"/>
                        </a:lnTo>
                        <a:lnTo>
                          <a:pt x="4750" y="11048"/>
                        </a:lnTo>
                        <a:lnTo>
                          <a:pt x="4667" y="11048"/>
                        </a:lnTo>
                        <a:lnTo>
                          <a:pt x="4541" y="11132"/>
                        </a:lnTo>
                        <a:lnTo>
                          <a:pt x="4478" y="11195"/>
                        </a:lnTo>
                        <a:lnTo>
                          <a:pt x="4374" y="11195"/>
                        </a:lnTo>
                        <a:lnTo>
                          <a:pt x="4457" y="11090"/>
                        </a:lnTo>
                        <a:lnTo>
                          <a:pt x="4478" y="11028"/>
                        </a:lnTo>
                        <a:lnTo>
                          <a:pt x="4374" y="11048"/>
                        </a:lnTo>
                        <a:lnTo>
                          <a:pt x="4353" y="10986"/>
                        </a:lnTo>
                        <a:lnTo>
                          <a:pt x="4374" y="10923"/>
                        </a:lnTo>
                        <a:lnTo>
                          <a:pt x="4457" y="10923"/>
                        </a:lnTo>
                        <a:lnTo>
                          <a:pt x="4499" y="10735"/>
                        </a:lnTo>
                        <a:lnTo>
                          <a:pt x="4562" y="10651"/>
                        </a:lnTo>
                        <a:lnTo>
                          <a:pt x="4541" y="10546"/>
                        </a:lnTo>
                        <a:lnTo>
                          <a:pt x="4395" y="10463"/>
                        </a:lnTo>
                        <a:lnTo>
                          <a:pt x="4185" y="10525"/>
                        </a:lnTo>
                        <a:lnTo>
                          <a:pt x="4060" y="10630"/>
                        </a:lnTo>
                        <a:lnTo>
                          <a:pt x="4123" y="10504"/>
                        </a:lnTo>
                        <a:lnTo>
                          <a:pt x="4039" y="10358"/>
                        </a:lnTo>
                        <a:lnTo>
                          <a:pt x="3892" y="10295"/>
                        </a:lnTo>
                        <a:lnTo>
                          <a:pt x="3830" y="10316"/>
                        </a:lnTo>
                        <a:lnTo>
                          <a:pt x="3767" y="10358"/>
                        </a:lnTo>
                        <a:lnTo>
                          <a:pt x="3725" y="10358"/>
                        </a:lnTo>
                        <a:lnTo>
                          <a:pt x="3599" y="10525"/>
                        </a:lnTo>
                        <a:lnTo>
                          <a:pt x="3495" y="10525"/>
                        </a:lnTo>
                        <a:lnTo>
                          <a:pt x="3558" y="10337"/>
                        </a:lnTo>
                        <a:lnTo>
                          <a:pt x="3453" y="10232"/>
                        </a:lnTo>
                        <a:lnTo>
                          <a:pt x="3809" y="10232"/>
                        </a:lnTo>
                        <a:lnTo>
                          <a:pt x="3830" y="10191"/>
                        </a:lnTo>
                        <a:lnTo>
                          <a:pt x="3725" y="10044"/>
                        </a:lnTo>
                        <a:lnTo>
                          <a:pt x="3767" y="9981"/>
                        </a:lnTo>
                        <a:lnTo>
                          <a:pt x="3830" y="9793"/>
                        </a:lnTo>
                        <a:lnTo>
                          <a:pt x="3830" y="9709"/>
                        </a:lnTo>
                        <a:lnTo>
                          <a:pt x="3934" y="9605"/>
                        </a:lnTo>
                        <a:lnTo>
                          <a:pt x="3934" y="9668"/>
                        </a:lnTo>
                        <a:lnTo>
                          <a:pt x="3955" y="9730"/>
                        </a:lnTo>
                        <a:lnTo>
                          <a:pt x="3934" y="9835"/>
                        </a:lnTo>
                        <a:lnTo>
                          <a:pt x="3871" y="9898"/>
                        </a:lnTo>
                        <a:lnTo>
                          <a:pt x="3934" y="10128"/>
                        </a:lnTo>
                        <a:lnTo>
                          <a:pt x="4164" y="10421"/>
                        </a:lnTo>
                        <a:lnTo>
                          <a:pt x="4332" y="10442"/>
                        </a:lnTo>
                        <a:lnTo>
                          <a:pt x="4353" y="10421"/>
                        </a:lnTo>
                        <a:lnTo>
                          <a:pt x="4478" y="10421"/>
                        </a:lnTo>
                        <a:lnTo>
                          <a:pt x="4771" y="10546"/>
                        </a:lnTo>
                        <a:lnTo>
                          <a:pt x="4813" y="10525"/>
                        </a:lnTo>
                        <a:lnTo>
                          <a:pt x="4897" y="10358"/>
                        </a:lnTo>
                        <a:lnTo>
                          <a:pt x="4980" y="10295"/>
                        </a:lnTo>
                        <a:lnTo>
                          <a:pt x="5022" y="10295"/>
                        </a:lnTo>
                        <a:lnTo>
                          <a:pt x="4980" y="10358"/>
                        </a:lnTo>
                        <a:lnTo>
                          <a:pt x="5064" y="10400"/>
                        </a:lnTo>
                        <a:lnTo>
                          <a:pt x="5169" y="10337"/>
                        </a:lnTo>
                        <a:lnTo>
                          <a:pt x="5190" y="10253"/>
                        </a:lnTo>
                        <a:lnTo>
                          <a:pt x="5211" y="10212"/>
                        </a:lnTo>
                        <a:lnTo>
                          <a:pt x="5273" y="10253"/>
                        </a:lnTo>
                        <a:lnTo>
                          <a:pt x="5399" y="10212"/>
                        </a:lnTo>
                        <a:lnTo>
                          <a:pt x="5399" y="10086"/>
                        </a:lnTo>
                        <a:lnTo>
                          <a:pt x="5545" y="9981"/>
                        </a:lnTo>
                        <a:lnTo>
                          <a:pt x="5545" y="9877"/>
                        </a:lnTo>
                        <a:lnTo>
                          <a:pt x="5524" y="9835"/>
                        </a:lnTo>
                        <a:lnTo>
                          <a:pt x="5420" y="9835"/>
                        </a:lnTo>
                        <a:lnTo>
                          <a:pt x="5524" y="9730"/>
                        </a:lnTo>
                        <a:lnTo>
                          <a:pt x="5545" y="9521"/>
                        </a:lnTo>
                        <a:lnTo>
                          <a:pt x="5713" y="9500"/>
                        </a:lnTo>
                        <a:lnTo>
                          <a:pt x="5943" y="9563"/>
                        </a:lnTo>
                        <a:lnTo>
                          <a:pt x="6027" y="9626"/>
                        </a:lnTo>
                        <a:lnTo>
                          <a:pt x="6173" y="9626"/>
                        </a:lnTo>
                        <a:lnTo>
                          <a:pt x="6278" y="9563"/>
                        </a:lnTo>
                        <a:lnTo>
                          <a:pt x="6382" y="9563"/>
                        </a:lnTo>
                        <a:lnTo>
                          <a:pt x="6466" y="9668"/>
                        </a:lnTo>
                        <a:lnTo>
                          <a:pt x="6571" y="9626"/>
                        </a:lnTo>
                        <a:lnTo>
                          <a:pt x="6675" y="9521"/>
                        </a:lnTo>
                        <a:lnTo>
                          <a:pt x="6759" y="9479"/>
                        </a:lnTo>
                        <a:lnTo>
                          <a:pt x="6759" y="9396"/>
                        </a:lnTo>
                        <a:lnTo>
                          <a:pt x="6633" y="9396"/>
                        </a:lnTo>
                        <a:lnTo>
                          <a:pt x="6278" y="9207"/>
                        </a:lnTo>
                        <a:lnTo>
                          <a:pt x="6257" y="9144"/>
                        </a:lnTo>
                        <a:lnTo>
                          <a:pt x="6340" y="9082"/>
                        </a:lnTo>
                        <a:lnTo>
                          <a:pt x="6445" y="9103"/>
                        </a:lnTo>
                        <a:lnTo>
                          <a:pt x="6487" y="9165"/>
                        </a:lnTo>
                        <a:lnTo>
                          <a:pt x="6592" y="9144"/>
                        </a:lnTo>
                        <a:lnTo>
                          <a:pt x="6780" y="9291"/>
                        </a:lnTo>
                        <a:lnTo>
                          <a:pt x="6864" y="9270"/>
                        </a:lnTo>
                        <a:lnTo>
                          <a:pt x="6989" y="9165"/>
                        </a:lnTo>
                        <a:lnTo>
                          <a:pt x="7073" y="9144"/>
                        </a:lnTo>
                        <a:lnTo>
                          <a:pt x="7115" y="9061"/>
                        </a:lnTo>
                        <a:lnTo>
                          <a:pt x="7094" y="8935"/>
                        </a:lnTo>
                        <a:lnTo>
                          <a:pt x="6968" y="8831"/>
                        </a:lnTo>
                        <a:lnTo>
                          <a:pt x="6884" y="8831"/>
                        </a:lnTo>
                        <a:lnTo>
                          <a:pt x="6864" y="8747"/>
                        </a:lnTo>
                        <a:lnTo>
                          <a:pt x="6738" y="8684"/>
                        </a:lnTo>
                        <a:lnTo>
                          <a:pt x="6738" y="8642"/>
                        </a:lnTo>
                        <a:lnTo>
                          <a:pt x="6864" y="8663"/>
                        </a:lnTo>
                        <a:lnTo>
                          <a:pt x="6947" y="8684"/>
                        </a:lnTo>
                        <a:lnTo>
                          <a:pt x="6968" y="8768"/>
                        </a:lnTo>
                        <a:lnTo>
                          <a:pt x="7031" y="8789"/>
                        </a:lnTo>
                        <a:lnTo>
                          <a:pt x="7156" y="8789"/>
                        </a:lnTo>
                        <a:lnTo>
                          <a:pt x="7198" y="8852"/>
                        </a:lnTo>
                        <a:lnTo>
                          <a:pt x="7387" y="8726"/>
                        </a:lnTo>
                        <a:lnTo>
                          <a:pt x="7428" y="8726"/>
                        </a:lnTo>
                        <a:lnTo>
                          <a:pt x="7470" y="8538"/>
                        </a:lnTo>
                        <a:lnTo>
                          <a:pt x="7596" y="8328"/>
                        </a:lnTo>
                        <a:lnTo>
                          <a:pt x="7596" y="8224"/>
                        </a:lnTo>
                        <a:lnTo>
                          <a:pt x="7512" y="8161"/>
                        </a:lnTo>
                        <a:lnTo>
                          <a:pt x="7387" y="8056"/>
                        </a:lnTo>
                        <a:lnTo>
                          <a:pt x="7198" y="8056"/>
                        </a:lnTo>
                        <a:lnTo>
                          <a:pt x="7094" y="8119"/>
                        </a:lnTo>
                        <a:lnTo>
                          <a:pt x="7094" y="8035"/>
                        </a:lnTo>
                        <a:lnTo>
                          <a:pt x="7219" y="7994"/>
                        </a:lnTo>
                        <a:lnTo>
                          <a:pt x="7366" y="7994"/>
                        </a:lnTo>
                        <a:lnTo>
                          <a:pt x="7387" y="7931"/>
                        </a:lnTo>
                        <a:lnTo>
                          <a:pt x="7198" y="7784"/>
                        </a:lnTo>
                        <a:lnTo>
                          <a:pt x="7115" y="7743"/>
                        </a:lnTo>
                        <a:lnTo>
                          <a:pt x="7010" y="7743"/>
                        </a:lnTo>
                        <a:lnTo>
                          <a:pt x="6968" y="7722"/>
                        </a:lnTo>
                        <a:lnTo>
                          <a:pt x="6947" y="7743"/>
                        </a:lnTo>
                        <a:lnTo>
                          <a:pt x="6843" y="7784"/>
                        </a:lnTo>
                        <a:lnTo>
                          <a:pt x="6801" y="7743"/>
                        </a:lnTo>
                        <a:lnTo>
                          <a:pt x="6780" y="7784"/>
                        </a:lnTo>
                        <a:lnTo>
                          <a:pt x="6675" y="7784"/>
                        </a:lnTo>
                        <a:lnTo>
                          <a:pt x="6675" y="7701"/>
                        </a:lnTo>
                        <a:lnTo>
                          <a:pt x="6696" y="7638"/>
                        </a:lnTo>
                        <a:lnTo>
                          <a:pt x="6487" y="7533"/>
                        </a:lnTo>
                        <a:lnTo>
                          <a:pt x="6466" y="7491"/>
                        </a:lnTo>
                        <a:lnTo>
                          <a:pt x="6466" y="7491"/>
                        </a:lnTo>
                        <a:lnTo>
                          <a:pt x="6571" y="7533"/>
                        </a:lnTo>
                        <a:lnTo>
                          <a:pt x="6759" y="7575"/>
                        </a:lnTo>
                        <a:lnTo>
                          <a:pt x="6843" y="7617"/>
                        </a:lnTo>
                        <a:lnTo>
                          <a:pt x="6801" y="7701"/>
                        </a:lnTo>
                        <a:lnTo>
                          <a:pt x="6801" y="7701"/>
                        </a:lnTo>
                        <a:lnTo>
                          <a:pt x="6989" y="7638"/>
                        </a:lnTo>
                        <a:lnTo>
                          <a:pt x="7198" y="7638"/>
                        </a:lnTo>
                        <a:lnTo>
                          <a:pt x="7324" y="7743"/>
                        </a:lnTo>
                        <a:lnTo>
                          <a:pt x="7366" y="7722"/>
                        </a:lnTo>
                        <a:lnTo>
                          <a:pt x="7387" y="7596"/>
                        </a:lnTo>
                        <a:lnTo>
                          <a:pt x="7115" y="7512"/>
                        </a:lnTo>
                        <a:lnTo>
                          <a:pt x="6905" y="7491"/>
                        </a:lnTo>
                        <a:lnTo>
                          <a:pt x="6759" y="7429"/>
                        </a:lnTo>
                        <a:lnTo>
                          <a:pt x="6780" y="7387"/>
                        </a:lnTo>
                        <a:lnTo>
                          <a:pt x="6884" y="7366"/>
                        </a:lnTo>
                        <a:lnTo>
                          <a:pt x="6989" y="7429"/>
                        </a:lnTo>
                        <a:lnTo>
                          <a:pt x="7219" y="7491"/>
                        </a:lnTo>
                        <a:lnTo>
                          <a:pt x="7408" y="7491"/>
                        </a:lnTo>
                        <a:lnTo>
                          <a:pt x="7470" y="7596"/>
                        </a:lnTo>
                        <a:lnTo>
                          <a:pt x="7470" y="7722"/>
                        </a:lnTo>
                        <a:lnTo>
                          <a:pt x="7491" y="7805"/>
                        </a:lnTo>
                        <a:lnTo>
                          <a:pt x="7638" y="7910"/>
                        </a:lnTo>
                        <a:lnTo>
                          <a:pt x="7805" y="7952"/>
                        </a:lnTo>
                        <a:lnTo>
                          <a:pt x="7889" y="8035"/>
                        </a:lnTo>
                        <a:lnTo>
                          <a:pt x="7910" y="8035"/>
                        </a:lnTo>
                        <a:lnTo>
                          <a:pt x="7993" y="7994"/>
                        </a:lnTo>
                        <a:lnTo>
                          <a:pt x="7952" y="7847"/>
                        </a:lnTo>
                        <a:lnTo>
                          <a:pt x="7993" y="7743"/>
                        </a:lnTo>
                        <a:lnTo>
                          <a:pt x="7952" y="7701"/>
                        </a:lnTo>
                        <a:lnTo>
                          <a:pt x="8056" y="7617"/>
                        </a:lnTo>
                        <a:lnTo>
                          <a:pt x="7993" y="7575"/>
                        </a:lnTo>
                        <a:lnTo>
                          <a:pt x="7680" y="7491"/>
                        </a:lnTo>
                        <a:lnTo>
                          <a:pt x="7554" y="7512"/>
                        </a:lnTo>
                        <a:lnTo>
                          <a:pt x="7512" y="7512"/>
                        </a:lnTo>
                        <a:lnTo>
                          <a:pt x="7408" y="7408"/>
                        </a:lnTo>
                        <a:lnTo>
                          <a:pt x="7282" y="7387"/>
                        </a:lnTo>
                        <a:lnTo>
                          <a:pt x="7198" y="7282"/>
                        </a:lnTo>
                        <a:lnTo>
                          <a:pt x="7115" y="7282"/>
                        </a:lnTo>
                        <a:lnTo>
                          <a:pt x="7073" y="7324"/>
                        </a:lnTo>
                        <a:lnTo>
                          <a:pt x="6989" y="7324"/>
                        </a:lnTo>
                        <a:lnTo>
                          <a:pt x="7010" y="7219"/>
                        </a:lnTo>
                        <a:lnTo>
                          <a:pt x="6864" y="7178"/>
                        </a:lnTo>
                        <a:lnTo>
                          <a:pt x="6843" y="7094"/>
                        </a:lnTo>
                        <a:lnTo>
                          <a:pt x="6947" y="7073"/>
                        </a:lnTo>
                        <a:lnTo>
                          <a:pt x="6989" y="7115"/>
                        </a:lnTo>
                        <a:lnTo>
                          <a:pt x="7094" y="7157"/>
                        </a:lnTo>
                        <a:lnTo>
                          <a:pt x="7156" y="7073"/>
                        </a:lnTo>
                        <a:lnTo>
                          <a:pt x="7115" y="7010"/>
                        </a:lnTo>
                        <a:lnTo>
                          <a:pt x="7156" y="6968"/>
                        </a:lnTo>
                        <a:lnTo>
                          <a:pt x="7219" y="7052"/>
                        </a:lnTo>
                        <a:lnTo>
                          <a:pt x="7219" y="7178"/>
                        </a:lnTo>
                        <a:lnTo>
                          <a:pt x="7324" y="7219"/>
                        </a:lnTo>
                        <a:lnTo>
                          <a:pt x="7638" y="7303"/>
                        </a:lnTo>
                        <a:lnTo>
                          <a:pt x="7700" y="7261"/>
                        </a:lnTo>
                        <a:lnTo>
                          <a:pt x="7554" y="7052"/>
                        </a:lnTo>
                        <a:lnTo>
                          <a:pt x="7408" y="6989"/>
                        </a:lnTo>
                        <a:lnTo>
                          <a:pt x="7303" y="6947"/>
                        </a:lnTo>
                        <a:lnTo>
                          <a:pt x="7303" y="6864"/>
                        </a:lnTo>
                        <a:lnTo>
                          <a:pt x="7324" y="6801"/>
                        </a:lnTo>
                        <a:lnTo>
                          <a:pt x="7408" y="6906"/>
                        </a:lnTo>
                        <a:lnTo>
                          <a:pt x="7554" y="6906"/>
                        </a:lnTo>
                        <a:lnTo>
                          <a:pt x="7638" y="6968"/>
                        </a:lnTo>
                        <a:lnTo>
                          <a:pt x="7680" y="7073"/>
                        </a:lnTo>
                        <a:lnTo>
                          <a:pt x="7721" y="7052"/>
                        </a:lnTo>
                        <a:lnTo>
                          <a:pt x="7805" y="7157"/>
                        </a:lnTo>
                        <a:lnTo>
                          <a:pt x="7910" y="7199"/>
                        </a:lnTo>
                        <a:lnTo>
                          <a:pt x="7952" y="7261"/>
                        </a:lnTo>
                        <a:lnTo>
                          <a:pt x="8014" y="7282"/>
                        </a:lnTo>
                        <a:lnTo>
                          <a:pt x="8077" y="7178"/>
                        </a:lnTo>
                        <a:lnTo>
                          <a:pt x="8203" y="7178"/>
                        </a:lnTo>
                        <a:lnTo>
                          <a:pt x="8307" y="7282"/>
                        </a:lnTo>
                        <a:lnTo>
                          <a:pt x="8349" y="7261"/>
                        </a:lnTo>
                        <a:lnTo>
                          <a:pt x="8349" y="7157"/>
                        </a:lnTo>
                        <a:lnTo>
                          <a:pt x="8412" y="7157"/>
                        </a:lnTo>
                        <a:lnTo>
                          <a:pt x="8516" y="7261"/>
                        </a:lnTo>
                        <a:lnTo>
                          <a:pt x="8642" y="7261"/>
                        </a:lnTo>
                        <a:lnTo>
                          <a:pt x="8684" y="7199"/>
                        </a:lnTo>
                        <a:lnTo>
                          <a:pt x="8684" y="6885"/>
                        </a:lnTo>
                        <a:lnTo>
                          <a:pt x="8433" y="6634"/>
                        </a:lnTo>
                        <a:lnTo>
                          <a:pt x="8349" y="6634"/>
                        </a:lnTo>
                        <a:lnTo>
                          <a:pt x="8307" y="6655"/>
                        </a:lnTo>
                        <a:lnTo>
                          <a:pt x="8224" y="6634"/>
                        </a:lnTo>
                        <a:lnTo>
                          <a:pt x="8244" y="6571"/>
                        </a:lnTo>
                        <a:lnTo>
                          <a:pt x="8433" y="6550"/>
                        </a:lnTo>
                        <a:lnTo>
                          <a:pt x="8516" y="6571"/>
                        </a:lnTo>
                        <a:lnTo>
                          <a:pt x="8558" y="6550"/>
                        </a:lnTo>
                        <a:lnTo>
                          <a:pt x="8642" y="6592"/>
                        </a:lnTo>
                        <a:lnTo>
                          <a:pt x="8642" y="6696"/>
                        </a:lnTo>
                        <a:lnTo>
                          <a:pt x="8684" y="6759"/>
                        </a:lnTo>
                        <a:lnTo>
                          <a:pt x="8851" y="6780"/>
                        </a:lnTo>
                        <a:lnTo>
                          <a:pt x="8851" y="6968"/>
                        </a:lnTo>
                        <a:lnTo>
                          <a:pt x="8893" y="7052"/>
                        </a:lnTo>
                        <a:lnTo>
                          <a:pt x="8998" y="7052"/>
                        </a:lnTo>
                        <a:lnTo>
                          <a:pt x="9060" y="7094"/>
                        </a:lnTo>
                        <a:lnTo>
                          <a:pt x="9353" y="7115"/>
                        </a:lnTo>
                        <a:lnTo>
                          <a:pt x="9500" y="7115"/>
                        </a:lnTo>
                        <a:lnTo>
                          <a:pt x="9688" y="6947"/>
                        </a:lnTo>
                        <a:lnTo>
                          <a:pt x="9709" y="6864"/>
                        </a:lnTo>
                        <a:lnTo>
                          <a:pt x="9605" y="6801"/>
                        </a:lnTo>
                        <a:lnTo>
                          <a:pt x="9563" y="6843"/>
                        </a:lnTo>
                        <a:lnTo>
                          <a:pt x="9500" y="6780"/>
                        </a:lnTo>
                        <a:lnTo>
                          <a:pt x="9563" y="6759"/>
                        </a:lnTo>
                        <a:lnTo>
                          <a:pt x="9709" y="6696"/>
                        </a:lnTo>
                        <a:lnTo>
                          <a:pt x="9835" y="6738"/>
                        </a:lnTo>
                        <a:lnTo>
                          <a:pt x="9981" y="6675"/>
                        </a:lnTo>
                        <a:lnTo>
                          <a:pt x="10002" y="6571"/>
                        </a:lnTo>
                        <a:lnTo>
                          <a:pt x="9918" y="6466"/>
                        </a:lnTo>
                        <a:lnTo>
                          <a:pt x="9625" y="6466"/>
                        </a:lnTo>
                        <a:lnTo>
                          <a:pt x="9395" y="6424"/>
                        </a:lnTo>
                        <a:lnTo>
                          <a:pt x="9416" y="6362"/>
                        </a:lnTo>
                        <a:lnTo>
                          <a:pt x="9521" y="6362"/>
                        </a:lnTo>
                        <a:lnTo>
                          <a:pt x="9563" y="6257"/>
                        </a:lnTo>
                        <a:lnTo>
                          <a:pt x="9605" y="6278"/>
                        </a:lnTo>
                        <a:lnTo>
                          <a:pt x="9625" y="6383"/>
                        </a:lnTo>
                        <a:lnTo>
                          <a:pt x="9709" y="6383"/>
                        </a:lnTo>
                        <a:lnTo>
                          <a:pt x="9772" y="6341"/>
                        </a:lnTo>
                        <a:lnTo>
                          <a:pt x="9981" y="6424"/>
                        </a:lnTo>
                        <a:lnTo>
                          <a:pt x="10044" y="6362"/>
                        </a:lnTo>
                        <a:lnTo>
                          <a:pt x="10149" y="6445"/>
                        </a:lnTo>
                        <a:lnTo>
                          <a:pt x="10211" y="6445"/>
                        </a:lnTo>
                        <a:lnTo>
                          <a:pt x="10316" y="6320"/>
                        </a:lnTo>
                        <a:lnTo>
                          <a:pt x="10295" y="6236"/>
                        </a:lnTo>
                        <a:lnTo>
                          <a:pt x="10149" y="6152"/>
                        </a:lnTo>
                        <a:lnTo>
                          <a:pt x="10211" y="6048"/>
                        </a:lnTo>
                        <a:lnTo>
                          <a:pt x="10253" y="6006"/>
                        </a:lnTo>
                        <a:lnTo>
                          <a:pt x="10232" y="5839"/>
                        </a:lnTo>
                        <a:lnTo>
                          <a:pt x="10316" y="5901"/>
                        </a:lnTo>
                        <a:lnTo>
                          <a:pt x="10316" y="6006"/>
                        </a:lnTo>
                        <a:lnTo>
                          <a:pt x="10253" y="6069"/>
                        </a:lnTo>
                        <a:lnTo>
                          <a:pt x="10295" y="6152"/>
                        </a:lnTo>
                        <a:lnTo>
                          <a:pt x="10358" y="6173"/>
                        </a:lnTo>
                        <a:lnTo>
                          <a:pt x="10441" y="6111"/>
                        </a:lnTo>
                        <a:lnTo>
                          <a:pt x="10734" y="6111"/>
                        </a:lnTo>
                        <a:lnTo>
                          <a:pt x="10776" y="6027"/>
                        </a:lnTo>
                        <a:lnTo>
                          <a:pt x="10923" y="5922"/>
                        </a:lnTo>
                        <a:lnTo>
                          <a:pt x="10881" y="5797"/>
                        </a:lnTo>
                        <a:lnTo>
                          <a:pt x="10944" y="5755"/>
                        </a:lnTo>
                        <a:lnTo>
                          <a:pt x="11048" y="5755"/>
                        </a:lnTo>
                        <a:lnTo>
                          <a:pt x="11132" y="5650"/>
                        </a:lnTo>
                        <a:lnTo>
                          <a:pt x="11216" y="5692"/>
                        </a:lnTo>
                        <a:lnTo>
                          <a:pt x="11299" y="5629"/>
                        </a:lnTo>
                        <a:lnTo>
                          <a:pt x="11550" y="5608"/>
                        </a:lnTo>
                        <a:lnTo>
                          <a:pt x="11613" y="5483"/>
                        </a:lnTo>
                        <a:lnTo>
                          <a:pt x="11822" y="5420"/>
                        </a:lnTo>
                        <a:lnTo>
                          <a:pt x="11927" y="5336"/>
                        </a:lnTo>
                        <a:lnTo>
                          <a:pt x="12073" y="5336"/>
                        </a:lnTo>
                        <a:lnTo>
                          <a:pt x="12136" y="5315"/>
                        </a:lnTo>
                        <a:lnTo>
                          <a:pt x="12262" y="5315"/>
                        </a:lnTo>
                        <a:lnTo>
                          <a:pt x="12429" y="5232"/>
                        </a:lnTo>
                        <a:lnTo>
                          <a:pt x="12555" y="5106"/>
                        </a:lnTo>
                        <a:lnTo>
                          <a:pt x="12659" y="5085"/>
                        </a:lnTo>
                        <a:lnTo>
                          <a:pt x="12743" y="4960"/>
                        </a:lnTo>
                        <a:lnTo>
                          <a:pt x="12952" y="4918"/>
                        </a:lnTo>
                        <a:lnTo>
                          <a:pt x="13036" y="4876"/>
                        </a:lnTo>
                        <a:lnTo>
                          <a:pt x="13224" y="4771"/>
                        </a:lnTo>
                        <a:lnTo>
                          <a:pt x="13308" y="4604"/>
                        </a:lnTo>
                        <a:lnTo>
                          <a:pt x="13371" y="4458"/>
                        </a:lnTo>
                        <a:lnTo>
                          <a:pt x="13182" y="4458"/>
                        </a:lnTo>
                        <a:lnTo>
                          <a:pt x="13057" y="4478"/>
                        </a:lnTo>
                        <a:lnTo>
                          <a:pt x="12973" y="4437"/>
                        </a:lnTo>
                        <a:lnTo>
                          <a:pt x="12848" y="4458"/>
                        </a:lnTo>
                        <a:lnTo>
                          <a:pt x="12659" y="4646"/>
                        </a:lnTo>
                        <a:lnTo>
                          <a:pt x="12387" y="4667"/>
                        </a:lnTo>
                        <a:lnTo>
                          <a:pt x="11927" y="4709"/>
                        </a:lnTo>
                        <a:lnTo>
                          <a:pt x="11801" y="4688"/>
                        </a:lnTo>
                        <a:lnTo>
                          <a:pt x="11488" y="4688"/>
                        </a:lnTo>
                        <a:lnTo>
                          <a:pt x="11299" y="4771"/>
                        </a:lnTo>
                        <a:lnTo>
                          <a:pt x="11299" y="4667"/>
                        </a:lnTo>
                        <a:lnTo>
                          <a:pt x="11174" y="4667"/>
                        </a:lnTo>
                        <a:lnTo>
                          <a:pt x="11216" y="4562"/>
                        </a:lnTo>
                        <a:lnTo>
                          <a:pt x="11362" y="4562"/>
                        </a:lnTo>
                        <a:lnTo>
                          <a:pt x="11446" y="4583"/>
                        </a:lnTo>
                        <a:lnTo>
                          <a:pt x="11550" y="4541"/>
                        </a:lnTo>
                        <a:lnTo>
                          <a:pt x="11571" y="4604"/>
                        </a:lnTo>
                        <a:lnTo>
                          <a:pt x="11718" y="4604"/>
                        </a:lnTo>
                        <a:lnTo>
                          <a:pt x="11906" y="4583"/>
                        </a:lnTo>
                        <a:lnTo>
                          <a:pt x="12032" y="4583"/>
                        </a:lnTo>
                        <a:lnTo>
                          <a:pt x="12346" y="4541"/>
                        </a:lnTo>
                        <a:lnTo>
                          <a:pt x="12848" y="4332"/>
                        </a:lnTo>
                        <a:lnTo>
                          <a:pt x="12931" y="4269"/>
                        </a:lnTo>
                        <a:lnTo>
                          <a:pt x="12848" y="4186"/>
                        </a:lnTo>
                        <a:lnTo>
                          <a:pt x="12638" y="4144"/>
                        </a:lnTo>
                        <a:lnTo>
                          <a:pt x="12262" y="4081"/>
                        </a:lnTo>
                        <a:lnTo>
                          <a:pt x="12199" y="3976"/>
                        </a:lnTo>
                        <a:lnTo>
                          <a:pt x="12199" y="3976"/>
                        </a:lnTo>
                        <a:lnTo>
                          <a:pt x="12346" y="4060"/>
                        </a:lnTo>
                        <a:lnTo>
                          <a:pt x="12450" y="4039"/>
                        </a:lnTo>
                        <a:lnTo>
                          <a:pt x="12450" y="3976"/>
                        </a:lnTo>
                        <a:lnTo>
                          <a:pt x="12325" y="3851"/>
                        </a:lnTo>
                        <a:lnTo>
                          <a:pt x="12304" y="3725"/>
                        </a:lnTo>
                        <a:lnTo>
                          <a:pt x="12408" y="3851"/>
                        </a:lnTo>
                        <a:lnTo>
                          <a:pt x="12597" y="4060"/>
                        </a:lnTo>
                        <a:lnTo>
                          <a:pt x="12638" y="4060"/>
                        </a:lnTo>
                        <a:lnTo>
                          <a:pt x="12722" y="4018"/>
                        </a:lnTo>
                        <a:lnTo>
                          <a:pt x="12764" y="4081"/>
                        </a:lnTo>
                        <a:lnTo>
                          <a:pt x="12973" y="4081"/>
                        </a:lnTo>
                        <a:lnTo>
                          <a:pt x="13057" y="4144"/>
                        </a:lnTo>
                        <a:lnTo>
                          <a:pt x="13141" y="4144"/>
                        </a:lnTo>
                        <a:lnTo>
                          <a:pt x="13287" y="4165"/>
                        </a:lnTo>
                        <a:lnTo>
                          <a:pt x="13371" y="4123"/>
                        </a:lnTo>
                        <a:lnTo>
                          <a:pt x="13308" y="4081"/>
                        </a:lnTo>
                        <a:lnTo>
                          <a:pt x="13162" y="4060"/>
                        </a:lnTo>
                        <a:lnTo>
                          <a:pt x="13162" y="3976"/>
                        </a:lnTo>
                        <a:lnTo>
                          <a:pt x="13350" y="4018"/>
                        </a:lnTo>
                        <a:lnTo>
                          <a:pt x="13475" y="4060"/>
                        </a:lnTo>
                        <a:lnTo>
                          <a:pt x="13601" y="4165"/>
                        </a:lnTo>
                        <a:lnTo>
                          <a:pt x="13664" y="4144"/>
                        </a:lnTo>
                        <a:lnTo>
                          <a:pt x="13706" y="4018"/>
                        </a:lnTo>
                        <a:lnTo>
                          <a:pt x="13810" y="4081"/>
                        </a:lnTo>
                        <a:lnTo>
                          <a:pt x="13978" y="4081"/>
                        </a:lnTo>
                        <a:lnTo>
                          <a:pt x="14124" y="4039"/>
                        </a:lnTo>
                        <a:lnTo>
                          <a:pt x="14229" y="4018"/>
                        </a:lnTo>
                        <a:lnTo>
                          <a:pt x="14354" y="3914"/>
                        </a:lnTo>
                        <a:lnTo>
                          <a:pt x="14710" y="3746"/>
                        </a:lnTo>
                        <a:lnTo>
                          <a:pt x="14794" y="3662"/>
                        </a:lnTo>
                        <a:lnTo>
                          <a:pt x="14794" y="3621"/>
                        </a:lnTo>
                        <a:lnTo>
                          <a:pt x="14877" y="3600"/>
                        </a:lnTo>
                        <a:lnTo>
                          <a:pt x="15003" y="3621"/>
                        </a:lnTo>
                        <a:lnTo>
                          <a:pt x="15045" y="3558"/>
                        </a:lnTo>
                        <a:lnTo>
                          <a:pt x="15275" y="3432"/>
                        </a:lnTo>
                        <a:lnTo>
                          <a:pt x="15400" y="3181"/>
                        </a:lnTo>
                        <a:lnTo>
                          <a:pt x="15463" y="2909"/>
                        </a:lnTo>
                        <a:lnTo>
                          <a:pt x="15442" y="2721"/>
                        </a:lnTo>
                        <a:lnTo>
                          <a:pt x="15379" y="2595"/>
                        </a:lnTo>
                        <a:lnTo>
                          <a:pt x="15233" y="2512"/>
                        </a:lnTo>
                        <a:lnTo>
                          <a:pt x="15149" y="2512"/>
                        </a:lnTo>
                        <a:lnTo>
                          <a:pt x="15128" y="2554"/>
                        </a:lnTo>
                        <a:lnTo>
                          <a:pt x="15024" y="2554"/>
                        </a:lnTo>
                        <a:lnTo>
                          <a:pt x="14961" y="2658"/>
                        </a:lnTo>
                        <a:lnTo>
                          <a:pt x="14877" y="2700"/>
                        </a:lnTo>
                        <a:lnTo>
                          <a:pt x="14835" y="2658"/>
                        </a:lnTo>
                        <a:lnTo>
                          <a:pt x="14961" y="2470"/>
                        </a:lnTo>
                        <a:lnTo>
                          <a:pt x="15003" y="2386"/>
                        </a:lnTo>
                        <a:lnTo>
                          <a:pt x="15107" y="2302"/>
                        </a:lnTo>
                        <a:lnTo>
                          <a:pt x="15128" y="2156"/>
                        </a:lnTo>
                        <a:lnTo>
                          <a:pt x="15066" y="2051"/>
                        </a:lnTo>
                        <a:lnTo>
                          <a:pt x="15024" y="2030"/>
                        </a:lnTo>
                        <a:lnTo>
                          <a:pt x="15107" y="1968"/>
                        </a:lnTo>
                        <a:lnTo>
                          <a:pt x="15170" y="1737"/>
                        </a:lnTo>
                        <a:lnTo>
                          <a:pt x="15066" y="1717"/>
                        </a:lnTo>
                        <a:lnTo>
                          <a:pt x="14940" y="1737"/>
                        </a:lnTo>
                        <a:lnTo>
                          <a:pt x="14919" y="1842"/>
                        </a:lnTo>
                        <a:lnTo>
                          <a:pt x="14856" y="1884"/>
                        </a:lnTo>
                        <a:lnTo>
                          <a:pt x="14794" y="1926"/>
                        </a:lnTo>
                        <a:lnTo>
                          <a:pt x="14731" y="1863"/>
                        </a:lnTo>
                        <a:lnTo>
                          <a:pt x="14794" y="1779"/>
                        </a:lnTo>
                        <a:lnTo>
                          <a:pt x="14794" y="1717"/>
                        </a:lnTo>
                        <a:lnTo>
                          <a:pt x="14835" y="1633"/>
                        </a:lnTo>
                        <a:lnTo>
                          <a:pt x="14814" y="1570"/>
                        </a:lnTo>
                        <a:lnTo>
                          <a:pt x="14689" y="1654"/>
                        </a:lnTo>
                        <a:lnTo>
                          <a:pt x="14626" y="1779"/>
                        </a:lnTo>
                        <a:lnTo>
                          <a:pt x="14584" y="1821"/>
                        </a:lnTo>
                        <a:lnTo>
                          <a:pt x="14522" y="1758"/>
                        </a:lnTo>
                        <a:lnTo>
                          <a:pt x="14584" y="1633"/>
                        </a:lnTo>
                        <a:lnTo>
                          <a:pt x="14542" y="1549"/>
                        </a:lnTo>
                        <a:lnTo>
                          <a:pt x="14417" y="1549"/>
                        </a:lnTo>
                        <a:lnTo>
                          <a:pt x="14270" y="1633"/>
                        </a:lnTo>
                        <a:lnTo>
                          <a:pt x="14208" y="1737"/>
                        </a:lnTo>
                        <a:lnTo>
                          <a:pt x="14082" y="1737"/>
                        </a:lnTo>
                        <a:lnTo>
                          <a:pt x="14019" y="1779"/>
                        </a:lnTo>
                        <a:lnTo>
                          <a:pt x="13978" y="1884"/>
                        </a:lnTo>
                        <a:lnTo>
                          <a:pt x="13894" y="1884"/>
                        </a:lnTo>
                        <a:lnTo>
                          <a:pt x="13789" y="1842"/>
                        </a:lnTo>
                        <a:lnTo>
                          <a:pt x="13580" y="1821"/>
                        </a:lnTo>
                        <a:lnTo>
                          <a:pt x="13308" y="1821"/>
                        </a:lnTo>
                        <a:lnTo>
                          <a:pt x="13496" y="1758"/>
                        </a:lnTo>
                        <a:lnTo>
                          <a:pt x="13559" y="1717"/>
                        </a:lnTo>
                        <a:lnTo>
                          <a:pt x="13643" y="1737"/>
                        </a:lnTo>
                        <a:lnTo>
                          <a:pt x="13747" y="1737"/>
                        </a:lnTo>
                        <a:lnTo>
                          <a:pt x="13894" y="1654"/>
                        </a:lnTo>
                        <a:lnTo>
                          <a:pt x="14019" y="1633"/>
                        </a:lnTo>
                        <a:lnTo>
                          <a:pt x="14124" y="1507"/>
                        </a:lnTo>
                        <a:lnTo>
                          <a:pt x="14333" y="1403"/>
                        </a:lnTo>
                        <a:lnTo>
                          <a:pt x="14396" y="1340"/>
                        </a:lnTo>
                        <a:lnTo>
                          <a:pt x="14354" y="1298"/>
                        </a:lnTo>
                        <a:lnTo>
                          <a:pt x="14270" y="1298"/>
                        </a:lnTo>
                        <a:lnTo>
                          <a:pt x="14061" y="1152"/>
                        </a:lnTo>
                        <a:lnTo>
                          <a:pt x="14019" y="1089"/>
                        </a:lnTo>
                        <a:lnTo>
                          <a:pt x="13978" y="1089"/>
                        </a:lnTo>
                        <a:lnTo>
                          <a:pt x="13873" y="1131"/>
                        </a:lnTo>
                        <a:lnTo>
                          <a:pt x="13810" y="1193"/>
                        </a:lnTo>
                        <a:lnTo>
                          <a:pt x="13747" y="1152"/>
                        </a:lnTo>
                        <a:lnTo>
                          <a:pt x="13706" y="1089"/>
                        </a:lnTo>
                        <a:lnTo>
                          <a:pt x="13789" y="1005"/>
                        </a:lnTo>
                        <a:lnTo>
                          <a:pt x="13768" y="921"/>
                        </a:lnTo>
                        <a:lnTo>
                          <a:pt x="13601" y="942"/>
                        </a:lnTo>
                        <a:lnTo>
                          <a:pt x="13538" y="1047"/>
                        </a:lnTo>
                        <a:lnTo>
                          <a:pt x="13454" y="1026"/>
                        </a:lnTo>
                        <a:lnTo>
                          <a:pt x="13454" y="901"/>
                        </a:lnTo>
                        <a:lnTo>
                          <a:pt x="13308" y="942"/>
                        </a:lnTo>
                        <a:lnTo>
                          <a:pt x="13266" y="1005"/>
                        </a:lnTo>
                        <a:lnTo>
                          <a:pt x="13224" y="921"/>
                        </a:lnTo>
                        <a:lnTo>
                          <a:pt x="13287" y="838"/>
                        </a:lnTo>
                        <a:lnTo>
                          <a:pt x="13245" y="775"/>
                        </a:lnTo>
                        <a:lnTo>
                          <a:pt x="13308" y="775"/>
                        </a:lnTo>
                        <a:lnTo>
                          <a:pt x="13371" y="691"/>
                        </a:lnTo>
                        <a:lnTo>
                          <a:pt x="13287" y="608"/>
                        </a:lnTo>
                        <a:lnTo>
                          <a:pt x="13078" y="587"/>
                        </a:lnTo>
                        <a:lnTo>
                          <a:pt x="12910" y="503"/>
                        </a:lnTo>
                        <a:lnTo>
                          <a:pt x="12785" y="524"/>
                        </a:lnTo>
                        <a:lnTo>
                          <a:pt x="12659" y="629"/>
                        </a:lnTo>
                        <a:lnTo>
                          <a:pt x="12638" y="733"/>
                        </a:lnTo>
                        <a:lnTo>
                          <a:pt x="12597" y="775"/>
                        </a:lnTo>
                        <a:lnTo>
                          <a:pt x="12513" y="670"/>
                        </a:lnTo>
                        <a:lnTo>
                          <a:pt x="12638" y="524"/>
                        </a:lnTo>
                        <a:lnTo>
                          <a:pt x="12659" y="461"/>
                        </a:lnTo>
                        <a:lnTo>
                          <a:pt x="12513" y="461"/>
                        </a:lnTo>
                        <a:lnTo>
                          <a:pt x="12387" y="377"/>
                        </a:lnTo>
                        <a:lnTo>
                          <a:pt x="12262" y="377"/>
                        </a:lnTo>
                        <a:lnTo>
                          <a:pt x="12199" y="482"/>
                        </a:lnTo>
                        <a:lnTo>
                          <a:pt x="12011" y="608"/>
                        </a:lnTo>
                        <a:lnTo>
                          <a:pt x="11885" y="733"/>
                        </a:lnTo>
                        <a:lnTo>
                          <a:pt x="11801" y="775"/>
                        </a:lnTo>
                        <a:lnTo>
                          <a:pt x="11781" y="712"/>
                        </a:lnTo>
                        <a:lnTo>
                          <a:pt x="11822" y="587"/>
                        </a:lnTo>
                        <a:lnTo>
                          <a:pt x="11822" y="419"/>
                        </a:lnTo>
                        <a:lnTo>
                          <a:pt x="11781" y="377"/>
                        </a:lnTo>
                        <a:lnTo>
                          <a:pt x="11739" y="273"/>
                        </a:lnTo>
                        <a:lnTo>
                          <a:pt x="11592" y="189"/>
                        </a:lnTo>
                        <a:lnTo>
                          <a:pt x="11467" y="210"/>
                        </a:lnTo>
                        <a:lnTo>
                          <a:pt x="11341" y="189"/>
                        </a:lnTo>
                        <a:lnTo>
                          <a:pt x="11278" y="85"/>
                        </a:lnTo>
                        <a:lnTo>
                          <a:pt x="11153" y="64"/>
                        </a:lnTo>
                        <a:lnTo>
                          <a:pt x="10985" y="105"/>
                        </a:lnTo>
                        <a:lnTo>
                          <a:pt x="10881" y="85"/>
                        </a:lnTo>
                        <a:lnTo>
                          <a:pt x="10818" y="64"/>
                        </a:lnTo>
                        <a:lnTo>
                          <a:pt x="10734" y="1"/>
                        </a:lnTo>
                        <a:lnTo>
                          <a:pt x="10651" y="64"/>
                        </a:lnTo>
                        <a:lnTo>
                          <a:pt x="10630" y="210"/>
                        </a:lnTo>
                        <a:lnTo>
                          <a:pt x="10734" y="461"/>
                        </a:lnTo>
                        <a:lnTo>
                          <a:pt x="10651" y="670"/>
                        </a:lnTo>
                        <a:lnTo>
                          <a:pt x="10651" y="817"/>
                        </a:lnTo>
                        <a:lnTo>
                          <a:pt x="10609" y="880"/>
                        </a:lnTo>
                        <a:lnTo>
                          <a:pt x="10525" y="838"/>
                        </a:lnTo>
                        <a:lnTo>
                          <a:pt x="10400" y="880"/>
                        </a:lnTo>
                        <a:lnTo>
                          <a:pt x="10337" y="817"/>
                        </a:lnTo>
                        <a:lnTo>
                          <a:pt x="10421" y="733"/>
                        </a:lnTo>
                        <a:lnTo>
                          <a:pt x="10358" y="566"/>
                        </a:lnTo>
                        <a:lnTo>
                          <a:pt x="10421" y="461"/>
                        </a:lnTo>
                        <a:lnTo>
                          <a:pt x="10441" y="315"/>
                        </a:lnTo>
                        <a:lnTo>
                          <a:pt x="10400" y="273"/>
                        </a:lnTo>
                        <a:lnTo>
                          <a:pt x="10232" y="398"/>
                        </a:lnTo>
                        <a:lnTo>
                          <a:pt x="10232" y="461"/>
                        </a:lnTo>
                        <a:lnTo>
                          <a:pt x="10149" y="482"/>
                        </a:lnTo>
                        <a:lnTo>
                          <a:pt x="10107" y="419"/>
                        </a:lnTo>
                        <a:lnTo>
                          <a:pt x="10149" y="273"/>
                        </a:lnTo>
                        <a:lnTo>
                          <a:pt x="10107" y="210"/>
                        </a:lnTo>
                        <a:lnTo>
                          <a:pt x="10044" y="252"/>
                        </a:lnTo>
                        <a:lnTo>
                          <a:pt x="9981" y="398"/>
                        </a:lnTo>
                        <a:lnTo>
                          <a:pt x="9897" y="398"/>
                        </a:lnTo>
                        <a:lnTo>
                          <a:pt x="9877" y="357"/>
                        </a:lnTo>
                        <a:lnTo>
                          <a:pt x="9918" y="252"/>
                        </a:lnTo>
                        <a:lnTo>
                          <a:pt x="9918" y="105"/>
                        </a:lnTo>
                        <a:lnTo>
                          <a:pt x="9897" y="64"/>
                        </a:lnTo>
                        <a:lnTo>
                          <a:pt x="962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9"/>
                  <p:cNvSpPr/>
                  <p:nvPr/>
                </p:nvSpPr>
                <p:spPr>
                  <a:xfrm>
                    <a:off x="2905300" y="2401625"/>
                    <a:ext cx="91575" cy="98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3" h="3955" extrusionOk="0">
                        <a:moveTo>
                          <a:pt x="2909" y="2155"/>
                        </a:moveTo>
                        <a:lnTo>
                          <a:pt x="2872" y="2165"/>
                        </a:lnTo>
                        <a:lnTo>
                          <a:pt x="2872" y="2165"/>
                        </a:lnTo>
                        <a:lnTo>
                          <a:pt x="2878" y="2166"/>
                        </a:lnTo>
                        <a:lnTo>
                          <a:pt x="2878" y="2166"/>
                        </a:lnTo>
                        <a:lnTo>
                          <a:pt x="2930" y="2155"/>
                        </a:lnTo>
                        <a:close/>
                        <a:moveTo>
                          <a:pt x="2323" y="0"/>
                        </a:moveTo>
                        <a:lnTo>
                          <a:pt x="2260" y="42"/>
                        </a:lnTo>
                        <a:lnTo>
                          <a:pt x="2219" y="84"/>
                        </a:lnTo>
                        <a:lnTo>
                          <a:pt x="2135" y="84"/>
                        </a:lnTo>
                        <a:lnTo>
                          <a:pt x="2072" y="147"/>
                        </a:lnTo>
                        <a:lnTo>
                          <a:pt x="2009" y="188"/>
                        </a:lnTo>
                        <a:lnTo>
                          <a:pt x="1905" y="188"/>
                        </a:lnTo>
                        <a:lnTo>
                          <a:pt x="1779" y="293"/>
                        </a:lnTo>
                        <a:lnTo>
                          <a:pt x="1675" y="377"/>
                        </a:lnTo>
                        <a:lnTo>
                          <a:pt x="1675" y="460"/>
                        </a:lnTo>
                        <a:lnTo>
                          <a:pt x="1612" y="460"/>
                        </a:lnTo>
                        <a:lnTo>
                          <a:pt x="1570" y="419"/>
                        </a:lnTo>
                        <a:lnTo>
                          <a:pt x="1570" y="460"/>
                        </a:lnTo>
                        <a:lnTo>
                          <a:pt x="1591" y="481"/>
                        </a:lnTo>
                        <a:lnTo>
                          <a:pt x="1591" y="523"/>
                        </a:lnTo>
                        <a:lnTo>
                          <a:pt x="1528" y="586"/>
                        </a:lnTo>
                        <a:lnTo>
                          <a:pt x="1423" y="670"/>
                        </a:lnTo>
                        <a:lnTo>
                          <a:pt x="1382" y="691"/>
                        </a:lnTo>
                        <a:lnTo>
                          <a:pt x="1402" y="711"/>
                        </a:lnTo>
                        <a:lnTo>
                          <a:pt x="1382" y="774"/>
                        </a:lnTo>
                        <a:lnTo>
                          <a:pt x="1319" y="774"/>
                        </a:lnTo>
                        <a:lnTo>
                          <a:pt x="1319" y="816"/>
                        </a:lnTo>
                        <a:lnTo>
                          <a:pt x="1382" y="837"/>
                        </a:lnTo>
                        <a:lnTo>
                          <a:pt x="1319" y="879"/>
                        </a:lnTo>
                        <a:lnTo>
                          <a:pt x="1256" y="879"/>
                        </a:lnTo>
                        <a:lnTo>
                          <a:pt x="1193" y="942"/>
                        </a:lnTo>
                        <a:lnTo>
                          <a:pt x="1193" y="1004"/>
                        </a:lnTo>
                        <a:lnTo>
                          <a:pt x="1214" y="1004"/>
                        </a:lnTo>
                        <a:lnTo>
                          <a:pt x="1256" y="1025"/>
                        </a:lnTo>
                        <a:lnTo>
                          <a:pt x="1193" y="1046"/>
                        </a:lnTo>
                        <a:lnTo>
                          <a:pt x="1151" y="1046"/>
                        </a:lnTo>
                        <a:lnTo>
                          <a:pt x="1089" y="1151"/>
                        </a:lnTo>
                        <a:lnTo>
                          <a:pt x="1068" y="1214"/>
                        </a:lnTo>
                        <a:lnTo>
                          <a:pt x="942" y="1402"/>
                        </a:lnTo>
                        <a:lnTo>
                          <a:pt x="942" y="1444"/>
                        </a:lnTo>
                        <a:lnTo>
                          <a:pt x="984" y="1507"/>
                        </a:lnTo>
                        <a:lnTo>
                          <a:pt x="984" y="1548"/>
                        </a:lnTo>
                        <a:lnTo>
                          <a:pt x="963" y="1548"/>
                        </a:lnTo>
                        <a:lnTo>
                          <a:pt x="942" y="1527"/>
                        </a:lnTo>
                        <a:lnTo>
                          <a:pt x="900" y="1527"/>
                        </a:lnTo>
                        <a:lnTo>
                          <a:pt x="796" y="1569"/>
                        </a:lnTo>
                        <a:lnTo>
                          <a:pt x="754" y="1653"/>
                        </a:lnTo>
                        <a:lnTo>
                          <a:pt x="754" y="1716"/>
                        </a:lnTo>
                        <a:lnTo>
                          <a:pt x="796" y="1716"/>
                        </a:lnTo>
                        <a:lnTo>
                          <a:pt x="858" y="1758"/>
                        </a:lnTo>
                        <a:lnTo>
                          <a:pt x="838" y="1779"/>
                        </a:lnTo>
                        <a:lnTo>
                          <a:pt x="838" y="1841"/>
                        </a:lnTo>
                        <a:lnTo>
                          <a:pt x="775" y="1883"/>
                        </a:lnTo>
                        <a:lnTo>
                          <a:pt x="649" y="1862"/>
                        </a:lnTo>
                        <a:lnTo>
                          <a:pt x="628" y="1883"/>
                        </a:lnTo>
                        <a:lnTo>
                          <a:pt x="628" y="1946"/>
                        </a:lnTo>
                        <a:lnTo>
                          <a:pt x="545" y="2030"/>
                        </a:lnTo>
                        <a:lnTo>
                          <a:pt x="482" y="2134"/>
                        </a:lnTo>
                        <a:lnTo>
                          <a:pt x="440" y="2197"/>
                        </a:lnTo>
                        <a:lnTo>
                          <a:pt x="419" y="2197"/>
                        </a:lnTo>
                        <a:lnTo>
                          <a:pt x="419" y="2134"/>
                        </a:lnTo>
                        <a:lnTo>
                          <a:pt x="377" y="2197"/>
                        </a:lnTo>
                        <a:lnTo>
                          <a:pt x="335" y="2134"/>
                        </a:lnTo>
                        <a:lnTo>
                          <a:pt x="356" y="2072"/>
                        </a:lnTo>
                        <a:lnTo>
                          <a:pt x="440" y="2030"/>
                        </a:lnTo>
                        <a:lnTo>
                          <a:pt x="461" y="1967"/>
                        </a:lnTo>
                        <a:lnTo>
                          <a:pt x="440" y="1988"/>
                        </a:lnTo>
                        <a:lnTo>
                          <a:pt x="356" y="2051"/>
                        </a:lnTo>
                        <a:lnTo>
                          <a:pt x="231" y="2134"/>
                        </a:lnTo>
                        <a:lnTo>
                          <a:pt x="168" y="2260"/>
                        </a:lnTo>
                        <a:lnTo>
                          <a:pt x="231" y="2260"/>
                        </a:lnTo>
                        <a:lnTo>
                          <a:pt x="314" y="2239"/>
                        </a:lnTo>
                        <a:lnTo>
                          <a:pt x="461" y="2197"/>
                        </a:lnTo>
                        <a:lnTo>
                          <a:pt x="586" y="2197"/>
                        </a:lnTo>
                        <a:lnTo>
                          <a:pt x="524" y="2281"/>
                        </a:lnTo>
                        <a:lnTo>
                          <a:pt x="419" y="2406"/>
                        </a:lnTo>
                        <a:lnTo>
                          <a:pt x="335" y="2511"/>
                        </a:lnTo>
                        <a:lnTo>
                          <a:pt x="210" y="2595"/>
                        </a:lnTo>
                        <a:lnTo>
                          <a:pt x="105" y="2699"/>
                        </a:lnTo>
                        <a:lnTo>
                          <a:pt x="22" y="2699"/>
                        </a:lnTo>
                        <a:lnTo>
                          <a:pt x="1" y="2762"/>
                        </a:lnTo>
                        <a:lnTo>
                          <a:pt x="22" y="2804"/>
                        </a:lnTo>
                        <a:lnTo>
                          <a:pt x="1" y="2888"/>
                        </a:lnTo>
                        <a:lnTo>
                          <a:pt x="22" y="2929"/>
                        </a:lnTo>
                        <a:lnTo>
                          <a:pt x="63" y="2929"/>
                        </a:lnTo>
                        <a:lnTo>
                          <a:pt x="168" y="2971"/>
                        </a:lnTo>
                        <a:lnTo>
                          <a:pt x="314" y="2929"/>
                        </a:lnTo>
                        <a:lnTo>
                          <a:pt x="377" y="2888"/>
                        </a:lnTo>
                        <a:lnTo>
                          <a:pt x="482" y="2888"/>
                        </a:lnTo>
                        <a:lnTo>
                          <a:pt x="566" y="2825"/>
                        </a:lnTo>
                        <a:lnTo>
                          <a:pt x="586" y="2783"/>
                        </a:lnTo>
                        <a:lnTo>
                          <a:pt x="586" y="2804"/>
                        </a:lnTo>
                        <a:lnTo>
                          <a:pt x="545" y="2888"/>
                        </a:lnTo>
                        <a:lnTo>
                          <a:pt x="670" y="2908"/>
                        </a:lnTo>
                        <a:lnTo>
                          <a:pt x="754" y="2888"/>
                        </a:lnTo>
                        <a:lnTo>
                          <a:pt x="796" y="2929"/>
                        </a:lnTo>
                        <a:lnTo>
                          <a:pt x="963" y="2929"/>
                        </a:lnTo>
                        <a:lnTo>
                          <a:pt x="1047" y="2908"/>
                        </a:lnTo>
                        <a:lnTo>
                          <a:pt x="1068" y="2971"/>
                        </a:lnTo>
                        <a:lnTo>
                          <a:pt x="1110" y="3013"/>
                        </a:lnTo>
                        <a:lnTo>
                          <a:pt x="1214" y="3013"/>
                        </a:lnTo>
                        <a:lnTo>
                          <a:pt x="1256" y="2992"/>
                        </a:lnTo>
                        <a:lnTo>
                          <a:pt x="1277" y="3013"/>
                        </a:lnTo>
                        <a:lnTo>
                          <a:pt x="1361" y="3013"/>
                        </a:lnTo>
                        <a:lnTo>
                          <a:pt x="1402" y="2992"/>
                        </a:lnTo>
                        <a:lnTo>
                          <a:pt x="1402" y="2950"/>
                        </a:lnTo>
                        <a:lnTo>
                          <a:pt x="1486" y="2950"/>
                        </a:lnTo>
                        <a:lnTo>
                          <a:pt x="1507" y="2992"/>
                        </a:lnTo>
                        <a:lnTo>
                          <a:pt x="1570" y="2992"/>
                        </a:lnTo>
                        <a:lnTo>
                          <a:pt x="1591" y="2929"/>
                        </a:lnTo>
                        <a:lnTo>
                          <a:pt x="1633" y="2929"/>
                        </a:lnTo>
                        <a:lnTo>
                          <a:pt x="1695" y="2971"/>
                        </a:lnTo>
                        <a:lnTo>
                          <a:pt x="1716" y="2908"/>
                        </a:lnTo>
                        <a:lnTo>
                          <a:pt x="1716" y="2867"/>
                        </a:lnTo>
                        <a:lnTo>
                          <a:pt x="1716" y="2783"/>
                        </a:lnTo>
                        <a:lnTo>
                          <a:pt x="1737" y="2804"/>
                        </a:lnTo>
                        <a:lnTo>
                          <a:pt x="1779" y="2762"/>
                        </a:lnTo>
                        <a:lnTo>
                          <a:pt x="1821" y="2762"/>
                        </a:lnTo>
                        <a:lnTo>
                          <a:pt x="1800" y="2783"/>
                        </a:lnTo>
                        <a:lnTo>
                          <a:pt x="1779" y="2888"/>
                        </a:lnTo>
                        <a:lnTo>
                          <a:pt x="1800" y="2908"/>
                        </a:lnTo>
                        <a:lnTo>
                          <a:pt x="1821" y="2867"/>
                        </a:lnTo>
                        <a:lnTo>
                          <a:pt x="1884" y="2783"/>
                        </a:lnTo>
                        <a:lnTo>
                          <a:pt x="1905" y="2783"/>
                        </a:lnTo>
                        <a:lnTo>
                          <a:pt x="1905" y="2867"/>
                        </a:lnTo>
                        <a:lnTo>
                          <a:pt x="1884" y="2908"/>
                        </a:lnTo>
                        <a:lnTo>
                          <a:pt x="1884" y="2971"/>
                        </a:lnTo>
                        <a:lnTo>
                          <a:pt x="1947" y="2929"/>
                        </a:lnTo>
                        <a:lnTo>
                          <a:pt x="1988" y="2929"/>
                        </a:lnTo>
                        <a:lnTo>
                          <a:pt x="1988" y="2971"/>
                        </a:lnTo>
                        <a:lnTo>
                          <a:pt x="1884" y="3034"/>
                        </a:lnTo>
                        <a:lnTo>
                          <a:pt x="1779" y="3097"/>
                        </a:lnTo>
                        <a:lnTo>
                          <a:pt x="1800" y="3118"/>
                        </a:lnTo>
                        <a:lnTo>
                          <a:pt x="1821" y="3097"/>
                        </a:lnTo>
                        <a:lnTo>
                          <a:pt x="1884" y="3097"/>
                        </a:lnTo>
                        <a:lnTo>
                          <a:pt x="1905" y="3118"/>
                        </a:lnTo>
                        <a:lnTo>
                          <a:pt x="1947" y="3118"/>
                        </a:lnTo>
                        <a:lnTo>
                          <a:pt x="1988" y="3139"/>
                        </a:lnTo>
                        <a:lnTo>
                          <a:pt x="2030" y="3118"/>
                        </a:lnTo>
                        <a:lnTo>
                          <a:pt x="2114" y="3097"/>
                        </a:lnTo>
                        <a:lnTo>
                          <a:pt x="2135" y="3013"/>
                        </a:lnTo>
                        <a:lnTo>
                          <a:pt x="2135" y="2971"/>
                        </a:lnTo>
                        <a:lnTo>
                          <a:pt x="2198" y="2992"/>
                        </a:lnTo>
                        <a:lnTo>
                          <a:pt x="2260" y="3013"/>
                        </a:lnTo>
                        <a:lnTo>
                          <a:pt x="2323" y="3076"/>
                        </a:lnTo>
                        <a:lnTo>
                          <a:pt x="2365" y="3034"/>
                        </a:lnTo>
                        <a:lnTo>
                          <a:pt x="2428" y="3013"/>
                        </a:lnTo>
                        <a:lnTo>
                          <a:pt x="2511" y="3013"/>
                        </a:lnTo>
                        <a:lnTo>
                          <a:pt x="2449" y="3076"/>
                        </a:lnTo>
                        <a:lnTo>
                          <a:pt x="2449" y="3097"/>
                        </a:lnTo>
                        <a:lnTo>
                          <a:pt x="2344" y="3139"/>
                        </a:lnTo>
                        <a:lnTo>
                          <a:pt x="2239" y="3139"/>
                        </a:lnTo>
                        <a:lnTo>
                          <a:pt x="2198" y="3201"/>
                        </a:lnTo>
                        <a:lnTo>
                          <a:pt x="2198" y="3243"/>
                        </a:lnTo>
                        <a:lnTo>
                          <a:pt x="2156" y="3285"/>
                        </a:lnTo>
                        <a:lnTo>
                          <a:pt x="2135" y="3327"/>
                        </a:lnTo>
                        <a:lnTo>
                          <a:pt x="2051" y="3327"/>
                        </a:lnTo>
                        <a:lnTo>
                          <a:pt x="2009" y="3348"/>
                        </a:lnTo>
                        <a:lnTo>
                          <a:pt x="1988" y="3411"/>
                        </a:lnTo>
                        <a:lnTo>
                          <a:pt x="1926" y="3432"/>
                        </a:lnTo>
                        <a:lnTo>
                          <a:pt x="1821" y="3452"/>
                        </a:lnTo>
                        <a:lnTo>
                          <a:pt x="1737" y="3515"/>
                        </a:lnTo>
                        <a:lnTo>
                          <a:pt x="1716" y="3557"/>
                        </a:lnTo>
                        <a:lnTo>
                          <a:pt x="1737" y="3599"/>
                        </a:lnTo>
                        <a:lnTo>
                          <a:pt x="1779" y="3620"/>
                        </a:lnTo>
                        <a:lnTo>
                          <a:pt x="1842" y="3620"/>
                        </a:lnTo>
                        <a:lnTo>
                          <a:pt x="1884" y="3557"/>
                        </a:lnTo>
                        <a:lnTo>
                          <a:pt x="1905" y="3536"/>
                        </a:lnTo>
                        <a:lnTo>
                          <a:pt x="1947" y="3536"/>
                        </a:lnTo>
                        <a:lnTo>
                          <a:pt x="1947" y="3599"/>
                        </a:lnTo>
                        <a:lnTo>
                          <a:pt x="1988" y="3620"/>
                        </a:lnTo>
                        <a:lnTo>
                          <a:pt x="2051" y="3599"/>
                        </a:lnTo>
                        <a:lnTo>
                          <a:pt x="2114" y="3536"/>
                        </a:lnTo>
                        <a:lnTo>
                          <a:pt x="2135" y="3494"/>
                        </a:lnTo>
                        <a:lnTo>
                          <a:pt x="2156" y="3494"/>
                        </a:lnTo>
                        <a:lnTo>
                          <a:pt x="2198" y="3432"/>
                        </a:lnTo>
                        <a:lnTo>
                          <a:pt x="2219" y="3348"/>
                        </a:lnTo>
                        <a:lnTo>
                          <a:pt x="2260" y="3327"/>
                        </a:lnTo>
                        <a:lnTo>
                          <a:pt x="2365" y="3222"/>
                        </a:lnTo>
                        <a:lnTo>
                          <a:pt x="2428" y="3201"/>
                        </a:lnTo>
                        <a:lnTo>
                          <a:pt x="2470" y="3222"/>
                        </a:lnTo>
                        <a:lnTo>
                          <a:pt x="2553" y="3222"/>
                        </a:lnTo>
                        <a:lnTo>
                          <a:pt x="2511" y="3285"/>
                        </a:lnTo>
                        <a:lnTo>
                          <a:pt x="2553" y="3285"/>
                        </a:lnTo>
                        <a:lnTo>
                          <a:pt x="2616" y="3243"/>
                        </a:lnTo>
                        <a:lnTo>
                          <a:pt x="2658" y="3118"/>
                        </a:lnTo>
                        <a:lnTo>
                          <a:pt x="2721" y="3013"/>
                        </a:lnTo>
                        <a:lnTo>
                          <a:pt x="2721" y="2908"/>
                        </a:lnTo>
                        <a:lnTo>
                          <a:pt x="2742" y="2888"/>
                        </a:lnTo>
                        <a:lnTo>
                          <a:pt x="2763" y="2888"/>
                        </a:lnTo>
                        <a:lnTo>
                          <a:pt x="2825" y="2929"/>
                        </a:lnTo>
                        <a:lnTo>
                          <a:pt x="2846" y="2929"/>
                        </a:lnTo>
                        <a:lnTo>
                          <a:pt x="2888" y="2971"/>
                        </a:lnTo>
                        <a:lnTo>
                          <a:pt x="2888" y="3076"/>
                        </a:lnTo>
                        <a:lnTo>
                          <a:pt x="2867" y="3139"/>
                        </a:lnTo>
                        <a:lnTo>
                          <a:pt x="2846" y="3222"/>
                        </a:lnTo>
                        <a:lnTo>
                          <a:pt x="2867" y="3285"/>
                        </a:lnTo>
                        <a:lnTo>
                          <a:pt x="2846" y="3327"/>
                        </a:lnTo>
                        <a:lnTo>
                          <a:pt x="2763" y="3411"/>
                        </a:lnTo>
                        <a:lnTo>
                          <a:pt x="2721" y="3557"/>
                        </a:lnTo>
                        <a:lnTo>
                          <a:pt x="2721" y="3641"/>
                        </a:lnTo>
                        <a:lnTo>
                          <a:pt x="2679" y="3662"/>
                        </a:lnTo>
                        <a:lnTo>
                          <a:pt x="2679" y="3745"/>
                        </a:lnTo>
                        <a:lnTo>
                          <a:pt x="2742" y="3766"/>
                        </a:lnTo>
                        <a:lnTo>
                          <a:pt x="2825" y="3724"/>
                        </a:lnTo>
                        <a:lnTo>
                          <a:pt x="2888" y="3557"/>
                        </a:lnTo>
                        <a:lnTo>
                          <a:pt x="2951" y="3557"/>
                        </a:lnTo>
                        <a:lnTo>
                          <a:pt x="3035" y="3452"/>
                        </a:lnTo>
                        <a:lnTo>
                          <a:pt x="3076" y="3411"/>
                        </a:lnTo>
                        <a:lnTo>
                          <a:pt x="3097" y="3432"/>
                        </a:lnTo>
                        <a:lnTo>
                          <a:pt x="3202" y="3432"/>
                        </a:lnTo>
                        <a:lnTo>
                          <a:pt x="3202" y="3494"/>
                        </a:lnTo>
                        <a:lnTo>
                          <a:pt x="3139" y="3515"/>
                        </a:lnTo>
                        <a:lnTo>
                          <a:pt x="3035" y="3620"/>
                        </a:lnTo>
                        <a:lnTo>
                          <a:pt x="3035" y="3704"/>
                        </a:lnTo>
                        <a:lnTo>
                          <a:pt x="2993" y="3766"/>
                        </a:lnTo>
                        <a:lnTo>
                          <a:pt x="3035" y="3808"/>
                        </a:lnTo>
                        <a:lnTo>
                          <a:pt x="3035" y="3913"/>
                        </a:lnTo>
                        <a:lnTo>
                          <a:pt x="3076" y="3955"/>
                        </a:lnTo>
                        <a:lnTo>
                          <a:pt x="3097" y="3871"/>
                        </a:lnTo>
                        <a:lnTo>
                          <a:pt x="3160" y="3829"/>
                        </a:lnTo>
                        <a:lnTo>
                          <a:pt x="3202" y="3829"/>
                        </a:lnTo>
                        <a:lnTo>
                          <a:pt x="3265" y="3913"/>
                        </a:lnTo>
                        <a:lnTo>
                          <a:pt x="3307" y="3934"/>
                        </a:lnTo>
                        <a:lnTo>
                          <a:pt x="3390" y="3871"/>
                        </a:lnTo>
                        <a:lnTo>
                          <a:pt x="3390" y="3829"/>
                        </a:lnTo>
                        <a:lnTo>
                          <a:pt x="3411" y="3829"/>
                        </a:lnTo>
                        <a:lnTo>
                          <a:pt x="3453" y="3766"/>
                        </a:lnTo>
                        <a:lnTo>
                          <a:pt x="3453" y="3704"/>
                        </a:lnTo>
                        <a:lnTo>
                          <a:pt x="3474" y="3704"/>
                        </a:lnTo>
                        <a:lnTo>
                          <a:pt x="3495" y="3641"/>
                        </a:lnTo>
                        <a:lnTo>
                          <a:pt x="3474" y="3599"/>
                        </a:lnTo>
                        <a:lnTo>
                          <a:pt x="3495" y="3494"/>
                        </a:lnTo>
                        <a:lnTo>
                          <a:pt x="3599" y="3348"/>
                        </a:lnTo>
                        <a:lnTo>
                          <a:pt x="3662" y="3243"/>
                        </a:lnTo>
                        <a:lnTo>
                          <a:pt x="3662" y="3097"/>
                        </a:lnTo>
                        <a:lnTo>
                          <a:pt x="3662" y="3034"/>
                        </a:lnTo>
                        <a:lnTo>
                          <a:pt x="3620" y="3034"/>
                        </a:lnTo>
                        <a:lnTo>
                          <a:pt x="3620" y="3097"/>
                        </a:lnTo>
                        <a:lnTo>
                          <a:pt x="3579" y="3180"/>
                        </a:lnTo>
                        <a:lnTo>
                          <a:pt x="3495" y="3222"/>
                        </a:lnTo>
                        <a:lnTo>
                          <a:pt x="3411" y="3306"/>
                        </a:lnTo>
                        <a:lnTo>
                          <a:pt x="3369" y="3327"/>
                        </a:lnTo>
                        <a:lnTo>
                          <a:pt x="3348" y="3243"/>
                        </a:lnTo>
                        <a:lnTo>
                          <a:pt x="3369" y="3180"/>
                        </a:lnTo>
                        <a:lnTo>
                          <a:pt x="3369" y="3097"/>
                        </a:lnTo>
                        <a:lnTo>
                          <a:pt x="3474" y="3013"/>
                        </a:lnTo>
                        <a:lnTo>
                          <a:pt x="3495" y="2971"/>
                        </a:lnTo>
                        <a:lnTo>
                          <a:pt x="3579" y="2888"/>
                        </a:lnTo>
                        <a:lnTo>
                          <a:pt x="3599" y="2888"/>
                        </a:lnTo>
                        <a:lnTo>
                          <a:pt x="3662" y="2867"/>
                        </a:lnTo>
                        <a:lnTo>
                          <a:pt x="3620" y="2804"/>
                        </a:lnTo>
                        <a:lnTo>
                          <a:pt x="3579" y="2867"/>
                        </a:lnTo>
                        <a:lnTo>
                          <a:pt x="3516" y="2867"/>
                        </a:lnTo>
                        <a:lnTo>
                          <a:pt x="3453" y="2888"/>
                        </a:lnTo>
                        <a:lnTo>
                          <a:pt x="3390" y="2888"/>
                        </a:lnTo>
                        <a:lnTo>
                          <a:pt x="3307" y="2929"/>
                        </a:lnTo>
                        <a:lnTo>
                          <a:pt x="3286" y="2992"/>
                        </a:lnTo>
                        <a:lnTo>
                          <a:pt x="3181" y="3076"/>
                        </a:lnTo>
                        <a:lnTo>
                          <a:pt x="3181" y="3118"/>
                        </a:lnTo>
                        <a:lnTo>
                          <a:pt x="3139" y="3180"/>
                        </a:lnTo>
                        <a:lnTo>
                          <a:pt x="3055" y="3097"/>
                        </a:lnTo>
                        <a:lnTo>
                          <a:pt x="3055" y="3034"/>
                        </a:lnTo>
                        <a:lnTo>
                          <a:pt x="3035" y="2971"/>
                        </a:lnTo>
                        <a:lnTo>
                          <a:pt x="3035" y="2888"/>
                        </a:lnTo>
                        <a:lnTo>
                          <a:pt x="3076" y="2929"/>
                        </a:lnTo>
                        <a:lnTo>
                          <a:pt x="3097" y="2929"/>
                        </a:lnTo>
                        <a:lnTo>
                          <a:pt x="3181" y="2825"/>
                        </a:lnTo>
                        <a:lnTo>
                          <a:pt x="3139" y="2825"/>
                        </a:lnTo>
                        <a:lnTo>
                          <a:pt x="3055" y="2804"/>
                        </a:lnTo>
                        <a:lnTo>
                          <a:pt x="3181" y="2804"/>
                        </a:lnTo>
                        <a:lnTo>
                          <a:pt x="3076" y="2783"/>
                        </a:lnTo>
                        <a:lnTo>
                          <a:pt x="3035" y="2720"/>
                        </a:lnTo>
                        <a:lnTo>
                          <a:pt x="3035" y="2678"/>
                        </a:lnTo>
                        <a:lnTo>
                          <a:pt x="3055" y="2657"/>
                        </a:lnTo>
                        <a:lnTo>
                          <a:pt x="3160" y="2657"/>
                        </a:lnTo>
                        <a:lnTo>
                          <a:pt x="3181" y="2616"/>
                        </a:lnTo>
                        <a:lnTo>
                          <a:pt x="3265" y="2553"/>
                        </a:lnTo>
                        <a:lnTo>
                          <a:pt x="3286" y="2448"/>
                        </a:lnTo>
                        <a:lnTo>
                          <a:pt x="3369" y="2448"/>
                        </a:lnTo>
                        <a:lnTo>
                          <a:pt x="3390" y="2469"/>
                        </a:lnTo>
                        <a:lnTo>
                          <a:pt x="3495" y="2406"/>
                        </a:lnTo>
                        <a:lnTo>
                          <a:pt x="3516" y="2344"/>
                        </a:lnTo>
                        <a:lnTo>
                          <a:pt x="3516" y="2260"/>
                        </a:lnTo>
                        <a:lnTo>
                          <a:pt x="3495" y="2197"/>
                        </a:lnTo>
                        <a:lnTo>
                          <a:pt x="3411" y="2281"/>
                        </a:lnTo>
                        <a:lnTo>
                          <a:pt x="3369" y="2302"/>
                        </a:lnTo>
                        <a:lnTo>
                          <a:pt x="3348" y="2281"/>
                        </a:lnTo>
                        <a:lnTo>
                          <a:pt x="3286" y="2281"/>
                        </a:lnTo>
                        <a:lnTo>
                          <a:pt x="3286" y="2344"/>
                        </a:lnTo>
                        <a:lnTo>
                          <a:pt x="3286" y="2406"/>
                        </a:lnTo>
                        <a:lnTo>
                          <a:pt x="3244" y="2448"/>
                        </a:lnTo>
                        <a:lnTo>
                          <a:pt x="3181" y="2448"/>
                        </a:lnTo>
                        <a:lnTo>
                          <a:pt x="3097" y="2490"/>
                        </a:lnTo>
                        <a:lnTo>
                          <a:pt x="3055" y="2511"/>
                        </a:lnTo>
                        <a:lnTo>
                          <a:pt x="3055" y="2574"/>
                        </a:lnTo>
                        <a:lnTo>
                          <a:pt x="2993" y="2595"/>
                        </a:lnTo>
                        <a:lnTo>
                          <a:pt x="3035" y="2553"/>
                        </a:lnTo>
                        <a:lnTo>
                          <a:pt x="3035" y="2469"/>
                        </a:lnTo>
                        <a:lnTo>
                          <a:pt x="2993" y="2490"/>
                        </a:lnTo>
                        <a:lnTo>
                          <a:pt x="2951" y="2490"/>
                        </a:lnTo>
                        <a:lnTo>
                          <a:pt x="2993" y="2469"/>
                        </a:lnTo>
                        <a:lnTo>
                          <a:pt x="3055" y="2406"/>
                        </a:lnTo>
                        <a:lnTo>
                          <a:pt x="3076" y="2385"/>
                        </a:lnTo>
                        <a:lnTo>
                          <a:pt x="3035" y="2364"/>
                        </a:lnTo>
                        <a:lnTo>
                          <a:pt x="3076" y="2302"/>
                        </a:lnTo>
                        <a:lnTo>
                          <a:pt x="3097" y="2239"/>
                        </a:lnTo>
                        <a:lnTo>
                          <a:pt x="3055" y="2197"/>
                        </a:lnTo>
                        <a:lnTo>
                          <a:pt x="2993" y="2260"/>
                        </a:lnTo>
                        <a:lnTo>
                          <a:pt x="3035" y="2197"/>
                        </a:lnTo>
                        <a:lnTo>
                          <a:pt x="3035" y="2155"/>
                        </a:lnTo>
                        <a:lnTo>
                          <a:pt x="2993" y="2155"/>
                        </a:lnTo>
                        <a:lnTo>
                          <a:pt x="2930" y="2176"/>
                        </a:lnTo>
                        <a:lnTo>
                          <a:pt x="2878" y="2166"/>
                        </a:lnTo>
                        <a:lnTo>
                          <a:pt x="2878" y="2166"/>
                        </a:lnTo>
                        <a:lnTo>
                          <a:pt x="2825" y="2176"/>
                        </a:lnTo>
                        <a:lnTo>
                          <a:pt x="2872" y="2165"/>
                        </a:lnTo>
                        <a:lnTo>
                          <a:pt x="2872" y="2165"/>
                        </a:lnTo>
                        <a:lnTo>
                          <a:pt x="2825" y="2155"/>
                        </a:lnTo>
                        <a:lnTo>
                          <a:pt x="2909" y="2155"/>
                        </a:lnTo>
                        <a:lnTo>
                          <a:pt x="2993" y="2113"/>
                        </a:lnTo>
                        <a:lnTo>
                          <a:pt x="3035" y="2072"/>
                        </a:lnTo>
                        <a:lnTo>
                          <a:pt x="3076" y="2072"/>
                        </a:lnTo>
                        <a:lnTo>
                          <a:pt x="3139" y="2051"/>
                        </a:lnTo>
                        <a:lnTo>
                          <a:pt x="3139" y="1967"/>
                        </a:lnTo>
                        <a:lnTo>
                          <a:pt x="3181" y="1904"/>
                        </a:lnTo>
                        <a:lnTo>
                          <a:pt x="3181" y="1862"/>
                        </a:lnTo>
                        <a:lnTo>
                          <a:pt x="3097" y="1800"/>
                        </a:lnTo>
                        <a:lnTo>
                          <a:pt x="2993" y="1716"/>
                        </a:lnTo>
                        <a:lnTo>
                          <a:pt x="2888" y="1716"/>
                        </a:lnTo>
                        <a:lnTo>
                          <a:pt x="2783" y="1737"/>
                        </a:lnTo>
                        <a:lnTo>
                          <a:pt x="2742" y="1737"/>
                        </a:lnTo>
                        <a:lnTo>
                          <a:pt x="2742" y="1779"/>
                        </a:lnTo>
                        <a:lnTo>
                          <a:pt x="2679" y="1862"/>
                        </a:lnTo>
                        <a:lnTo>
                          <a:pt x="2658" y="1946"/>
                        </a:lnTo>
                        <a:lnTo>
                          <a:pt x="2679" y="1841"/>
                        </a:lnTo>
                        <a:lnTo>
                          <a:pt x="2658" y="1820"/>
                        </a:lnTo>
                        <a:lnTo>
                          <a:pt x="2679" y="1758"/>
                        </a:lnTo>
                        <a:lnTo>
                          <a:pt x="2742" y="1674"/>
                        </a:lnTo>
                        <a:lnTo>
                          <a:pt x="2721" y="1674"/>
                        </a:lnTo>
                        <a:lnTo>
                          <a:pt x="2637" y="1737"/>
                        </a:lnTo>
                        <a:lnTo>
                          <a:pt x="2574" y="1779"/>
                        </a:lnTo>
                        <a:lnTo>
                          <a:pt x="2553" y="1862"/>
                        </a:lnTo>
                        <a:lnTo>
                          <a:pt x="2532" y="1841"/>
                        </a:lnTo>
                        <a:lnTo>
                          <a:pt x="2491" y="1862"/>
                        </a:lnTo>
                        <a:lnTo>
                          <a:pt x="2449" y="1883"/>
                        </a:lnTo>
                        <a:lnTo>
                          <a:pt x="2428" y="1862"/>
                        </a:lnTo>
                        <a:lnTo>
                          <a:pt x="2344" y="1925"/>
                        </a:lnTo>
                        <a:lnTo>
                          <a:pt x="2323" y="2030"/>
                        </a:lnTo>
                        <a:lnTo>
                          <a:pt x="2239" y="2072"/>
                        </a:lnTo>
                        <a:lnTo>
                          <a:pt x="2239" y="2072"/>
                        </a:lnTo>
                        <a:lnTo>
                          <a:pt x="2281" y="2030"/>
                        </a:lnTo>
                        <a:lnTo>
                          <a:pt x="2323" y="1883"/>
                        </a:lnTo>
                        <a:lnTo>
                          <a:pt x="2365" y="1779"/>
                        </a:lnTo>
                        <a:lnTo>
                          <a:pt x="2344" y="1758"/>
                        </a:lnTo>
                        <a:lnTo>
                          <a:pt x="2281" y="1779"/>
                        </a:lnTo>
                        <a:lnTo>
                          <a:pt x="2260" y="1841"/>
                        </a:lnTo>
                        <a:lnTo>
                          <a:pt x="2219" y="1883"/>
                        </a:lnTo>
                        <a:lnTo>
                          <a:pt x="2177" y="1841"/>
                        </a:lnTo>
                        <a:lnTo>
                          <a:pt x="2239" y="1779"/>
                        </a:lnTo>
                        <a:lnTo>
                          <a:pt x="2260" y="1737"/>
                        </a:lnTo>
                        <a:lnTo>
                          <a:pt x="2260" y="1716"/>
                        </a:lnTo>
                        <a:lnTo>
                          <a:pt x="2177" y="1737"/>
                        </a:lnTo>
                        <a:lnTo>
                          <a:pt x="2072" y="1820"/>
                        </a:lnTo>
                        <a:lnTo>
                          <a:pt x="2030" y="1820"/>
                        </a:lnTo>
                        <a:lnTo>
                          <a:pt x="2009" y="1737"/>
                        </a:lnTo>
                        <a:lnTo>
                          <a:pt x="1967" y="1737"/>
                        </a:lnTo>
                        <a:lnTo>
                          <a:pt x="1905" y="1820"/>
                        </a:lnTo>
                        <a:lnTo>
                          <a:pt x="1842" y="1820"/>
                        </a:lnTo>
                        <a:lnTo>
                          <a:pt x="1842" y="1779"/>
                        </a:lnTo>
                        <a:lnTo>
                          <a:pt x="1947" y="1737"/>
                        </a:lnTo>
                        <a:lnTo>
                          <a:pt x="2009" y="1632"/>
                        </a:lnTo>
                        <a:lnTo>
                          <a:pt x="2030" y="1548"/>
                        </a:lnTo>
                        <a:lnTo>
                          <a:pt x="1947" y="1548"/>
                        </a:lnTo>
                        <a:lnTo>
                          <a:pt x="1863" y="1611"/>
                        </a:lnTo>
                        <a:lnTo>
                          <a:pt x="1863" y="1611"/>
                        </a:lnTo>
                        <a:lnTo>
                          <a:pt x="1926" y="1527"/>
                        </a:lnTo>
                        <a:lnTo>
                          <a:pt x="2009" y="1444"/>
                        </a:lnTo>
                        <a:lnTo>
                          <a:pt x="2114" y="1444"/>
                        </a:lnTo>
                        <a:lnTo>
                          <a:pt x="2156" y="1423"/>
                        </a:lnTo>
                        <a:lnTo>
                          <a:pt x="2239" y="1381"/>
                        </a:lnTo>
                        <a:lnTo>
                          <a:pt x="2281" y="1339"/>
                        </a:lnTo>
                        <a:lnTo>
                          <a:pt x="2281" y="1276"/>
                        </a:lnTo>
                        <a:lnTo>
                          <a:pt x="2260" y="1318"/>
                        </a:lnTo>
                        <a:lnTo>
                          <a:pt x="2156" y="1339"/>
                        </a:lnTo>
                        <a:lnTo>
                          <a:pt x="2114" y="1318"/>
                        </a:lnTo>
                        <a:lnTo>
                          <a:pt x="2030" y="1235"/>
                        </a:lnTo>
                        <a:lnTo>
                          <a:pt x="1967" y="1235"/>
                        </a:lnTo>
                        <a:lnTo>
                          <a:pt x="1926" y="1255"/>
                        </a:lnTo>
                        <a:lnTo>
                          <a:pt x="1967" y="1151"/>
                        </a:lnTo>
                        <a:lnTo>
                          <a:pt x="2009" y="1130"/>
                        </a:lnTo>
                        <a:lnTo>
                          <a:pt x="2009" y="1109"/>
                        </a:lnTo>
                        <a:lnTo>
                          <a:pt x="1947" y="1130"/>
                        </a:lnTo>
                        <a:lnTo>
                          <a:pt x="1863" y="1193"/>
                        </a:lnTo>
                        <a:lnTo>
                          <a:pt x="1821" y="1255"/>
                        </a:lnTo>
                        <a:lnTo>
                          <a:pt x="1737" y="1339"/>
                        </a:lnTo>
                        <a:lnTo>
                          <a:pt x="1695" y="1360"/>
                        </a:lnTo>
                        <a:lnTo>
                          <a:pt x="1654" y="1423"/>
                        </a:lnTo>
                        <a:lnTo>
                          <a:pt x="1591" y="1465"/>
                        </a:lnTo>
                        <a:lnTo>
                          <a:pt x="1528" y="1548"/>
                        </a:lnTo>
                        <a:lnTo>
                          <a:pt x="1528" y="1444"/>
                        </a:lnTo>
                        <a:lnTo>
                          <a:pt x="1549" y="1360"/>
                        </a:lnTo>
                        <a:lnTo>
                          <a:pt x="1612" y="1297"/>
                        </a:lnTo>
                        <a:lnTo>
                          <a:pt x="1612" y="1235"/>
                        </a:lnTo>
                        <a:lnTo>
                          <a:pt x="1654" y="1130"/>
                        </a:lnTo>
                        <a:lnTo>
                          <a:pt x="1737" y="1046"/>
                        </a:lnTo>
                        <a:lnTo>
                          <a:pt x="1737" y="1004"/>
                        </a:lnTo>
                        <a:lnTo>
                          <a:pt x="1800" y="942"/>
                        </a:lnTo>
                        <a:lnTo>
                          <a:pt x="1821" y="921"/>
                        </a:lnTo>
                        <a:lnTo>
                          <a:pt x="1863" y="816"/>
                        </a:lnTo>
                        <a:lnTo>
                          <a:pt x="1947" y="774"/>
                        </a:lnTo>
                        <a:lnTo>
                          <a:pt x="2009" y="711"/>
                        </a:lnTo>
                        <a:lnTo>
                          <a:pt x="2051" y="691"/>
                        </a:lnTo>
                        <a:lnTo>
                          <a:pt x="2072" y="670"/>
                        </a:lnTo>
                        <a:lnTo>
                          <a:pt x="2072" y="607"/>
                        </a:lnTo>
                        <a:lnTo>
                          <a:pt x="2114" y="565"/>
                        </a:lnTo>
                        <a:lnTo>
                          <a:pt x="2135" y="481"/>
                        </a:lnTo>
                        <a:lnTo>
                          <a:pt x="2135" y="523"/>
                        </a:lnTo>
                        <a:lnTo>
                          <a:pt x="2114" y="586"/>
                        </a:lnTo>
                        <a:lnTo>
                          <a:pt x="2135" y="628"/>
                        </a:lnTo>
                        <a:lnTo>
                          <a:pt x="2219" y="523"/>
                        </a:lnTo>
                        <a:lnTo>
                          <a:pt x="2323" y="419"/>
                        </a:lnTo>
                        <a:lnTo>
                          <a:pt x="2344" y="377"/>
                        </a:lnTo>
                        <a:lnTo>
                          <a:pt x="2323" y="314"/>
                        </a:lnTo>
                        <a:lnTo>
                          <a:pt x="2260" y="314"/>
                        </a:lnTo>
                        <a:lnTo>
                          <a:pt x="2219" y="377"/>
                        </a:lnTo>
                        <a:lnTo>
                          <a:pt x="2177" y="293"/>
                        </a:lnTo>
                        <a:lnTo>
                          <a:pt x="2156" y="272"/>
                        </a:lnTo>
                        <a:lnTo>
                          <a:pt x="2177" y="209"/>
                        </a:lnTo>
                        <a:lnTo>
                          <a:pt x="2239" y="188"/>
                        </a:lnTo>
                        <a:lnTo>
                          <a:pt x="2323" y="209"/>
                        </a:lnTo>
                        <a:lnTo>
                          <a:pt x="2386" y="272"/>
                        </a:lnTo>
                        <a:lnTo>
                          <a:pt x="2449" y="251"/>
                        </a:lnTo>
                        <a:lnTo>
                          <a:pt x="2491" y="188"/>
                        </a:lnTo>
                        <a:lnTo>
                          <a:pt x="2491" y="42"/>
                        </a:lnTo>
                        <a:lnTo>
                          <a:pt x="2428" y="42"/>
                        </a:lnTo>
                        <a:lnTo>
                          <a:pt x="2365" y="63"/>
                        </a:lnTo>
                        <a:lnTo>
                          <a:pt x="2365" y="105"/>
                        </a:lnTo>
                        <a:lnTo>
                          <a:pt x="2323" y="105"/>
                        </a:lnTo>
                        <a:lnTo>
                          <a:pt x="2323" y="63"/>
                        </a:lnTo>
                        <a:lnTo>
                          <a:pt x="232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9"/>
                  <p:cNvSpPr/>
                  <p:nvPr/>
                </p:nvSpPr>
                <p:spPr>
                  <a:xfrm>
                    <a:off x="1922950" y="1659350"/>
                    <a:ext cx="1050900" cy="91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36" h="36555" extrusionOk="0">
                        <a:moveTo>
                          <a:pt x="4310" y="26929"/>
                        </a:moveTo>
                        <a:lnTo>
                          <a:pt x="4310" y="27055"/>
                        </a:lnTo>
                        <a:lnTo>
                          <a:pt x="4268" y="27159"/>
                        </a:lnTo>
                        <a:lnTo>
                          <a:pt x="4101" y="27264"/>
                        </a:lnTo>
                        <a:lnTo>
                          <a:pt x="4076" y="27268"/>
                        </a:lnTo>
                        <a:lnTo>
                          <a:pt x="4076" y="27268"/>
                        </a:lnTo>
                        <a:lnTo>
                          <a:pt x="4101" y="27243"/>
                        </a:lnTo>
                        <a:lnTo>
                          <a:pt x="4185" y="27117"/>
                        </a:lnTo>
                        <a:lnTo>
                          <a:pt x="4289" y="27034"/>
                        </a:lnTo>
                        <a:lnTo>
                          <a:pt x="4310" y="26929"/>
                        </a:lnTo>
                        <a:close/>
                        <a:moveTo>
                          <a:pt x="40508" y="27473"/>
                        </a:moveTo>
                        <a:lnTo>
                          <a:pt x="40299" y="27557"/>
                        </a:lnTo>
                        <a:lnTo>
                          <a:pt x="40090" y="27599"/>
                        </a:lnTo>
                        <a:lnTo>
                          <a:pt x="40132" y="27536"/>
                        </a:lnTo>
                        <a:lnTo>
                          <a:pt x="40404" y="27473"/>
                        </a:lnTo>
                        <a:close/>
                        <a:moveTo>
                          <a:pt x="19459" y="0"/>
                        </a:moveTo>
                        <a:lnTo>
                          <a:pt x="19187" y="105"/>
                        </a:lnTo>
                        <a:lnTo>
                          <a:pt x="18810" y="105"/>
                        </a:lnTo>
                        <a:lnTo>
                          <a:pt x="18727" y="63"/>
                        </a:lnTo>
                        <a:lnTo>
                          <a:pt x="18392" y="84"/>
                        </a:lnTo>
                        <a:lnTo>
                          <a:pt x="18308" y="63"/>
                        </a:lnTo>
                        <a:lnTo>
                          <a:pt x="18120" y="105"/>
                        </a:lnTo>
                        <a:lnTo>
                          <a:pt x="18078" y="210"/>
                        </a:lnTo>
                        <a:lnTo>
                          <a:pt x="18120" y="272"/>
                        </a:lnTo>
                        <a:lnTo>
                          <a:pt x="18078" y="377"/>
                        </a:lnTo>
                        <a:lnTo>
                          <a:pt x="18078" y="524"/>
                        </a:lnTo>
                        <a:lnTo>
                          <a:pt x="18036" y="775"/>
                        </a:lnTo>
                        <a:lnTo>
                          <a:pt x="18120" y="879"/>
                        </a:lnTo>
                        <a:lnTo>
                          <a:pt x="18036" y="942"/>
                        </a:lnTo>
                        <a:lnTo>
                          <a:pt x="17911" y="942"/>
                        </a:lnTo>
                        <a:lnTo>
                          <a:pt x="17764" y="1109"/>
                        </a:lnTo>
                        <a:lnTo>
                          <a:pt x="17701" y="1214"/>
                        </a:lnTo>
                        <a:lnTo>
                          <a:pt x="17471" y="1298"/>
                        </a:lnTo>
                        <a:lnTo>
                          <a:pt x="17367" y="1444"/>
                        </a:lnTo>
                        <a:lnTo>
                          <a:pt x="17095" y="1633"/>
                        </a:lnTo>
                        <a:lnTo>
                          <a:pt x="16990" y="1674"/>
                        </a:lnTo>
                        <a:lnTo>
                          <a:pt x="16990" y="1758"/>
                        </a:lnTo>
                        <a:lnTo>
                          <a:pt x="17074" y="1925"/>
                        </a:lnTo>
                        <a:lnTo>
                          <a:pt x="17074" y="2072"/>
                        </a:lnTo>
                        <a:lnTo>
                          <a:pt x="16760" y="2030"/>
                        </a:lnTo>
                        <a:lnTo>
                          <a:pt x="16739" y="1946"/>
                        </a:lnTo>
                        <a:lnTo>
                          <a:pt x="16718" y="2135"/>
                        </a:lnTo>
                        <a:lnTo>
                          <a:pt x="16613" y="2281"/>
                        </a:lnTo>
                        <a:lnTo>
                          <a:pt x="16530" y="2302"/>
                        </a:lnTo>
                        <a:lnTo>
                          <a:pt x="16509" y="2365"/>
                        </a:lnTo>
                        <a:lnTo>
                          <a:pt x="16300" y="2407"/>
                        </a:lnTo>
                        <a:lnTo>
                          <a:pt x="16237" y="2574"/>
                        </a:lnTo>
                        <a:lnTo>
                          <a:pt x="16132" y="2595"/>
                        </a:lnTo>
                        <a:lnTo>
                          <a:pt x="16028" y="2700"/>
                        </a:lnTo>
                        <a:lnTo>
                          <a:pt x="15944" y="2700"/>
                        </a:lnTo>
                        <a:lnTo>
                          <a:pt x="15923" y="2804"/>
                        </a:lnTo>
                        <a:lnTo>
                          <a:pt x="15776" y="2888"/>
                        </a:lnTo>
                        <a:lnTo>
                          <a:pt x="15672" y="2993"/>
                        </a:lnTo>
                        <a:lnTo>
                          <a:pt x="15588" y="2972"/>
                        </a:lnTo>
                        <a:lnTo>
                          <a:pt x="15588" y="3076"/>
                        </a:lnTo>
                        <a:lnTo>
                          <a:pt x="15776" y="3139"/>
                        </a:lnTo>
                        <a:lnTo>
                          <a:pt x="15986" y="3139"/>
                        </a:lnTo>
                        <a:lnTo>
                          <a:pt x="15986" y="3244"/>
                        </a:lnTo>
                        <a:lnTo>
                          <a:pt x="15839" y="3202"/>
                        </a:lnTo>
                        <a:lnTo>
                          <a:pt x="15944" y="3516"/>
                        </a:lnTo>
                        <a:lnTo>
                          <a:pt x="16028" y="3599"/>
                        </a:lnTo>
                        <a:lnTo>
                          <a:pt x="16007" y="3725"/>
                        </a:lnTo>
                        <a:lnTo>
                          <a:pt x="15944" y="3871"/>
                        </a:lnTo>
                        <a:lnTo>
                          <a:pt x="16007" y="4018"/>
                        </a:lnTo>
                        <a:lnTo>
                          <a:pt x="15902" y="4185"/>
                        </a:lnTo>
                        <a:lnTo>
                          <a:pt x="15902" y="4394"/>
                        </a:lnTo>
                        <a:lnTo>
                          <a:pt x="15902" y="4457"/>
                        </a:lnTo>
                        <a:lnTo>
                          <a:pt x="15986" y="4457"/>
                        </a:lnTo>
                        <a:lnTo>
                          <a:pt x="16028" y="4478"/>
                        </a:lnTo>
                        <a:lnTo>
                          <a:pt x="16111" y="4394"/>
                        </a:lnTo>
                        <a:lnTo>
                          <a:pt x="16237" y="4374"/>
                        </a:lnTo>
                        <a:lnTo>
                          <a:pt x="16341" y="4394"/>
                        </a:lnTo>
                        <a:lnTo>
                          <a:pt x="16509" y="4374"/>
                        </a:lnTo>
                        <a:lnTo>
                          <a:pt x="16676" y="4227"/>
                        </a:lnTo>
                        <a:lnTo>
                          <a:pt x="16760" y="4185"/>
                        </a:lnTo>
                        <a:lnTo>
                          <a:pt x="16760" y="4143"/>
                        </a:lnTo>
                        <a:lnTo>
                          <a:pt x="16864" y="4060"/>
                        </a:lnTo>
                        <a:lnTo>
                          <a:pt x="16927" y="4143"/>
                        </a:lnTo>
                        <a:lnTo>
                          <a:pt x="16927" y="4269"/>
                        </a:lnTo>
                        <a:lnTo>
                          <a:pt x="16844" y="4353"/>
                        </a:lnTo>
                        <a:lnTo>
                          <a:pt x="16927" y="4457"/>
                        </a:lnTo>
                        <a:lnTo>
                          <a:pt x="17032" y="4457"/>
                        </a:lnTo>
                        <a:lnTo>
                          <a:pt x="17178" y="4374"/>
                        </a:lnTo>
                        <a:lnTo>
                          <a:pt x="17346" y="4374"/>
                        </a:lnTo>
                        <a:lnTo>
                          <a:pt x="17450" y="4248"/>
                        </a:lnTo>
                        <a:lnTo>
                          <a:pt x="17597" y="4081"/>
                        </a:lnTo>
                        <a:lnTo>
                          <a:pt x="17576" y="4018"/>
                        </a:lnTo>
                        <a:lnTo>
                          <a:pt x="17701" y="3850"/>
                        </a:lnTo>
                        <a:lnTo>
                          <a:pt x="17722" y="3767"/>
                        </a:lnTo>
                        <a:lnTo>
                          <a:pt x="17890" y="3620"/>
                        </a:lnTo>
                        <a:lnTo>
                          <a:pt x="18015" y="3557"/>
                        </a:lnTo>
                        <a:lnTo>
                          <a:pt x="18036" y="3453"/>
                        </a:lnTo>
                        <a:lnTo>
                          <a:pt x="18099" y="3306"/>
                        </a:lnTo>
                        <a:lnTo>
                          <a:pt x="18204" y="3453"/>
                        </a:lnTo>
                        <a:lnTo>
                          <a:pt x="18350" y="3453"/>
                        </a:lnTo>
                        <a:lnTo>
                          <a:pt x="18497" y="3348"/>
                        </a:lnTo>
                        <a:lnTo>
                          <a:pt x="18643" y="3327"/>
                        </a:lnTo>
                        <a:lnTo>
                          <a:pt x="18706" y="3181"/>
                        </a:lnTo>
                        <a:lnTo>
                          <a:pt x="18769" y="3181"/>
                        </a:lnTo>
                        <a:lnTo>
                          <a:pt x="18873" y="3076"/>
                        </a:lnTo>
                        <a:lnTo>
                          <a:pt x="18936" y="2909"/>
                        </a:lnTo>
                        <a:lnTo>
                          <a:pt x="19124" y="2867"/>
                        </a:lnTo>
                        <a:lnTo>
                          <a:pt x="19187" y="2846"/>
                        </a:lnTo>
                        <a:lnTo>
                          <a:pt x="19250" y="2888"/>
                        </a:lnTo>
                        <a:lnTo>
                          <a:pt x="19333" y="2846"/>
                        </a:lnTo>
                        <a:lnTo>
                          <a:pt x="19543" y="2846"/>
                        </a:lnTo>
                        <a:lnTo>
                          <a:pt x="19668" y="2762"/>
                        </a:lnTo>
                        <a:lnTo>
                          <a:pt x="19773" y="2762"/>
                        </a:lnTo>
                        <a:lnTo>
                          <a:pt x="20024" y="2658"/>
                        </a:lnTo>
                        <a:lnTo>
                          <a:pt x="20233" y="2616"/>
                        </a:lnTo>
                        <a:lnTo>
                          <a:pt x="20296" y="2595"/>
                        </a:lnTo>
                        <a:cubicBezTo>
                          <a:pt x="20338" y="2679"/>
                          <a:pt x="20442" y="2741"/>
                          <a:pt x="20526" y="2762"/>
                        </a:cubicBezTo>
                        <a:lnTo>
                          <a:pt x="20401" y="2783"/>
                        </a:lnTo>
                        <a:lnTo>
                          <a:pt x="19877" y="2993"/>
                        </a:lnTo>
                        <a:lnTo>
                          <a:pt x="19752" y="3097"/>
                        </a:lnTo>
                        <a:lnTo>
                          <a:pt x="19438" y="3181"/>
                        </a:lnTo>
                        <a:lnTo>
                          <a:pt x="19020" y="3369"/>
                        </a:lnTo>
                        <a:lnTo>
                          <a:pt x="18852" y="3495"/>
                        </a:lnTo>
                        <a:lnTo>
                          <a:pt x="18852" y="3578"/>
                        </a:lnTo>
                        <a:lnTo>
                          <a:pt x="18957" y="3578"/>
                        </a:lnTo>
                        <a:lnTo>
                          <a:pt x="19020" y="3620"/>
                        </a:lnTo>
                        <a:lnTo>
                          <a:pt x="18915" y="3704"/>
                        </a:lnTo>
                        <a:lnTo>
                          <a:pt x="18831" y="3704"/>
                        </a:lnTo>
                        <a:lnTo>
                          <a:pt x="18643" y="3850"/>
                        </a:lnTo>
                        <a:lnTo>
                          <a:pt x="18497" y="3850"/>
                        </a:lnTo>
                        <a:lnTo>
                          <a:pt x="18413" y="3934"/>
                        </a:lnTo>
                        <a:lnTo>
                          <a:pt x="18392" y="4039"/>
                        </a:lnTo>
                        <a:lnTo>
                          <a:pt x="18225" y="4143"/>
                        </a:lnTo>
                        <a:lnTo>
                          <a:pt x="18162" y="4227"/>
                        </a:lnTo>
                        <a:lnTo>
                          <a:pt x="18162" y="4353"/>
                        </a:lnTo>
                        <a:lnTo>
                          <a:pt x="18225" y="4311"/>
                        </a:lnTo>
                        <a:lnTo>
                          <a:pt x="18308" y="4374"/>
                        </a:lnTo>
                        <a:lnTo>
                          <a:pt x="18266" y="4457"/>
                        </a:lnTo>
                        <a:lnTo>
                          <a:pt x="18287" y="4478"/>
                        </a:lnTo>
                        <a:lnTo>
                          <a:pt x="18371" y="4457"/>
                        </a:lnTo>
                        <a:lnTo>
                          <a:pt x="18476" y="4415"/>
                        </a:lnTo>
                        <a:lnTo>
                          <a:pt x="18580" y="4415"/>
                        </a:lnTo>
                        <a:lnTo>
                          <a:pt x="18643" y="4457"/>
                        </a:lnTo>
                        <a:lnTo>
                          <a:pt x="18622" y="4541"/>
                        </a:lnTo>
                        <a:lnTo>
                          <a:pt x="18497" y="4583"/>
                        </a:lnTo>
                        <a:lnTo>
                          <a:pt x="18371" y="4520"/>
                        </a:lnTo>
                        <a:lnTo>
                          <a:pt x="18287" y="4562"/>
                        </a:lnTo>
                        <a:lnTo>
                          <a:pt x="18308" y="4666"/>
                        </a:lnTo>
                        <a:lnTo>
                          <a:pt x="18517" y="4771"/>
                        </a:lnTo>
                        <a:lnTo>
                          <a:pt x="18601" y="4729"/>
                        </a:lnTo>
                        <a:lnTo>
                          <a:pt x="18622" y="4646"/>
                        </a:lnTo>
                        <a:lnTo>
                          <a:pt x="18685" y="4646"/>
                        </a:lnTo>
                        <a:lnTo>
                          <a:pt x="18727" y="4687"/>
                        </a:lnTo>
                        <a:lnTo>
                          <a:pt x="18685" y="4771"/>
                        </a:lnTo>
                        <a:lnTo>
                          <a:pt x="18789" y="4771"/>
                        </a:lnTo>
                        <a:lnTo>
                          <a:pt x="18957" y="4792"/>
                        </a:lnTo>
                        <a:lnTo>
                          <a:pt x="19145" y="4750"/>
                        </a:lnTo>
                        <a:lnTo>
                          <a:pt x="19250" y="4750"/>
                        </a:lnTo>
                        <a:lnTo>
                          <a:pt x="19417" y="4834"/>
                        </a:lnTo>
                        <a:lnTo>
                          <a:pt x="19543" y="4792"/>
                        </a:lnTo>
                        <a:lnTo>
                          <a:pt x="19647" y="4855"/>
                        </a:lnTo>
                        <a:lnTo>
                          <a:pt x="19689" y="4959"/>
                        </a:lnTo>
                        <a:lnTo>
                          <a:pt x="19773" y="4959"/>
                        </a:lnTo>
                        <a:lnTo>
                          <a:pt x="19752" y="5001"/>
                        </a:lnTo>
                        <a:lnTo>
                          <a:pt x="19668" y="5001"/>
                        </a:lnTo>
                        <a:lnTo>
                          <a:pt x="19522" y="4897"/>
                        </a:lnTo>
                        <a:lnTo>
                          <a:pt x="19313" y="4897"/>
                        </a:lnTo>
                        <a:lnTo>
                          <a:pt x="19250" y="4959"/>
                        </a:lnTo>
                        <a:lnTo>
                          <a:pt x="19375" y="5001"/>
                        </a:lnTo>
                        <a:lnTo>
                          <a:pt x="19417" y="5064"/>
                        </a:lnTo>
                        <a:lnTo>
                          <a:pt x="19229" y="5064"/>
                        </a:lnTo>
                        <a:lnTo>
                          <a:pt x="19145" y="4980"/>
                        </a:lnTo>
                        <a:lnTo>
                          <a:pt x="18894" y="5001"/>
                        </a:lnTo>
                        <a:lnTo>
                          <a:pt x="18810" y="5064"/>
                        </a:lnTo>
                        <a:lnTo>
                          <a:pt x="18727" y="5001"/>
                        </a:lnTo>
                        <a:lnTo>
                          <a:pt x="18643" y="5001"/>
                        </a:lnTo>
                        <a:lnTo>
                          <a:pt x="18580" y="5043"/>
                        </a:lnTo>
                        <a:lnTo>
                          <a:pt x="18497" y="5043"/>
                        </a:lnTo>
                        <a:lnTo>
                          <a:pt x="18225" y="5064"/>
                        </a:lnTo>
                        <a:lnTo>
                          <a:pt x="18183" y="5085"/>
                        </a:lnTo>
                        <a:lnTo>
                          <a:pt x="17973" y="5127"/>
                        </a:lnTo>
                        <a:lnTo>
                          <a:pt x="17953" y="5273"/>
                        </a:lnTo>
                        <a:lnTo>
                          <a:pt x="17973" y="5587"/>
                        </a:lnTo>
                        <a:lnTo>
                          <a:pt x="17994" y="5629"/>
                        </a:lnTo>
                        <a:lnTo>
                          <a:pt x="17994" y="5754"/>
                        </a:lnTo>
                        <a:lnTo>
                          <a:pt x="17953" y="5796"/>
                        </a:lnTo>
                        <a:lnTo>
                          <a:pt x="17953" y="5859"/>
                        </a:lnTo>
                        <a:lnTo>
                          <a:pt x="17994" y="5922"/>
                        </a:lnTo>
                        <a:lnTo>
                          <a:pt x="18099" y="5901"/>
                        </a:lnTo>
                        <a:lnTo>
                          <a:pt x="18141" y="5901"/>
                        </a:lnTo>
                        <a:lnTo>
                          <a:pt x="18225" y="5943"/>
                        </a:lnTo>
                        <a:lnTo>
                          <a:pt x="18329" y="5943"/>
                        </a:lnTo>
                        <a:lnTo>
                          <a:pt x="18371" y="5901"/>
                        </a:lnTo>
                        <a:lnTo>
                          <a:pt x="18392" y="5901"/>
                        </a:lnTo>
                        <a:lnTo>
                          <a:pt x="18476" y="5922"/>
                        </a:lnTo>
                        <a:lnTo>
                          <a:pt x="18517" y="5964"/>
                        </a:lnTo>
                        <a:lnTo>
                          <a:pt x="18559" y="5943"/>
                        </a:lnTo>
                        <a:lnTo>
                          <a:pt x="18622" y="6006"/>
                        </a:lnTo>
                        <a:lnTo>
                          <a:pt x="18622" y="6047"/>
                        </a:lnTo>
                        <a:lnTo>
                          <a:pt x="18706" y="6068"/>
                        </a:lnTo>
                        <a:lnTo>
                          <a:pt x="18789" y="6047"/>
                        </a:lnTo>
                        <a:lnTo>
                          <a:pt x="18852" y="6047"/>
                        </a:lnTo>
                        <a:lnTo>
                          <a:pt x="18915" y="6110"/>
                        </a:lnTo>
                        <a:lnTo>
                          <a:pt x="19041" y="6110"/>
                        </a:lnTo>
                        <a:lnTo>
                          <a:pt x="19124" y="6068"/>
                        </a:lnTo>
                        <a:lnTo>
                          <a:pt x="19229" y="6131"/>
                        </a:lnTo>
                        <a:lnTo>
                          <a:pt x="19333" y="6068"/>
                        </a:lnTo>
                        <a:lnTo>
                          <a:pt x="19417" y="6110"/>
                        </a:lnTo>
                        <a:lnTo>
                          <a:pt x="19543" y="6110"/>
                        </a:lnTo>
                        <a:lnTo>
                          <a:pt x="19647" y="6068"/>
                        </a:lnTo>
                        <a:lnTo>
                          <a:pt x="19752" y="6131"/>
                        </a:lnTo>
                        <a:lnTo>
                          <a:pt x="19773" y="6215"/>
                        </a:lnTo>
                        <a:lnTo>
                          <a:pt x="19857" y="6152"/>
                        </a:lnTo>
                        <a:lnTo>
                          <a:pt x="19877" y="6257"/>
                        </a:lnTo>
                        <a:lnTo>
                          <a:pt x="19982" y="6340"/>
                        </a:lnTo>
                        <a:lnTo>
                          <a:pt x="19982" y="6382"/>
                        </a:lnTo>
                        <a:lnTo>
                          <a:pt x="20003" y="6445"/>
                        </a:lnTo>
                        <a:lnTo>
                          <a:pt x="20108" y="6445"/>
                        </a:lnTo>
                        <a:lnTo>
                          <a:pt x="20191" y="6466"/>
                        </a:lnTo>
                        <a:lnTo>
                          <a:pt x="20212" y="6550"/>
                        </a:lnTo>
                        <a:lnTo>
                          <a:pt x="20275" y="6570"/>
                        </a:lnTo>
                        <a:lnTo>
                          <a:pt x="20359" y="6654"/>
                        </a:lnTo>
                        <a:lnTo>
                          <a:pt x="20317" y="6696"/>
                        </a:lnTo>
                        <a:lnTo>
                          <a:pt x="20317" y="6780"/>
                        </a:lnTo>
                        <a:lnTo>
                          <a:pt x="20422" y="6884"/>
                        </a:lnTo>
                        <a:lnTo>
                          <a:pt x="20589" y="6989"/>
                        </a:lnTo>
                        <a:lnTo>
                          <a:pt x="20589" y="7052"/>
                        </a:lnTo>
                        <a:lnTo>
                          <a:pt x="20568" y="7073"/>
                        </a:lnTo>
                        <a:lnTo>
                          <a:pt x="20589" y="7114"/>
                        </a:lnTo>
                        <a:lnTo>
                          <a:pt x="20526" y="7094"/>
                        </a:lnTo>
                        <a:lnTo>
                          <a:pt x="20317" y="7052"/>
                        </a:lnTo>
                        <a:lnTo>
                          <a:pt x="20170" y="6989"/>
                        </a:lnTo>
                        <a:lnTo>
                          <a:pt x="20087" y="7010"/>
                        </a:lnTo>
                        <a:lnTo>
                          <a:pt x="20003" y="6989"/>
                        </a:lnTo>
                        <a:lnTo>
                          <a:pt x="19982" y="7010"/>
                        </a:lnTo>
                        <a:lnTo>
                          <a:pt x="19898" y="7010"/>
                        </a:lnTo>
                        <a:lnTo>
                          <a:pt x="19836" y="6905"/>
                        </a:lnTo>
                        <a:lnTo>
                          <a:pt x="19752" y="6905"/>
                        </a:lnTo>
                        <a:lnTo>
                          <a:pt x="19689" y="6801"/>
                        </a:lnTo>
                        <a:lnTo>
                          <a:pt x="19647" y="6780"/>
                        </a:lnTo>
                        <a:lnTo>
                          <a:pt x="19522" y="6801"/>
                        </a:lnTo>
                        <a:lnTo>
                          <a:pt x="19438" y="6780"/>
                        </a:lnTo>
                        <a:lnTo>
                          <a:pt x="19375" y="6738"/>
                        </a:lnTo>
                        <a:lnTo>
                          <a:pt x="19250" y="6675"/>
                        </a:lnTo>
                        <a:lnTo>
                          <a:pt x="19229" y="6591"/>
                        </a:lnTo>
                        <a:lnTo>
                          <a:pt x="19166" y="6591"/>
                        </a:lnTo>
                        <a:lnTo>
                          <a:pt x="19124" y="6570"/>
                        </a:lnTo>
                        <a:lnTo>
                          <a:pt x="18999" y="6570"/>
                        </a:lnTo>
                        <a:lnTo>
                          <a:pt x="18936" y="6550"/>
                        </a:lnTo>
                        <a:lnTo>
                          <a:pt x="18685" y="6550"/>
                        </a:lnTo>
                        <a:lnTo>
                          <a:pt x="18517" y="6529"/>
                        </a:lnTo>
                        <a:lnTo>
                          <a:pt x="18413" y="6487"/>
                        </a:lnTo>
                        <a:lnTo>
                          <a:pt x="17973" y="6487"/>
                        </a:lnTo>
                        <a:lnTo>
                          <a:pt x="17890" y="6529"/>
                        </a:lnTo>
                        <a:lnTo>
                          <a:pt x="17764" y="6550"/>
                        </a:lnTo>
                        <a:lnTo>
                          <a:pt x="17701" y="6633"/>
                        </a:lnTo>
                        <a:lnTo>
                          <a:pt x="17701" y="6801"/>
                        </a:lnTo>
                        <a:lnTo>
                          <a:pt x="17597" y="6968"/>
                        </a:lnTo>
                        <a:lnTo>
                          <a:pt x="17639" y="7156"/>
                        </a:lnTo>
                        <a:lnTo>
                          <a:pt x="17597" y="7219"/>
                        </a:lnTo>
                        <a:lnTo>
                          <a:pt x="17639" y="7282"/>
                        </a:lnTo>
                        <a:lnTo>
                          <a:pt x="17701" y="7303"/>
                        </a:lnTo>
                        <a:lnTo>
                          <a:pt x="17681" y="7366"/>
                        </a:lnTo>
                        <a:lnTo>
                          <a:pt x="17639" y="7387"/>
                        </a:lnTo>
                        <a:lnTo>
                          <a:pt x="17701" y="7617"/>
                        </a:lnTo>
                        <a:lnTo>
                          <a:pt x="17785" y="7700"/>
                        </a:lnTo>
                        <a:lnTo>
                          <a:pt x="17806" y="7742"/>
                        </a:lnTo>
                        <a:lnTo>
                          <a:pt x="17973" y="7847"/>
                        </a:lnTo>
                        <a:lnTo>
                          <a:pt x="18015" y="7910"/>
                        </a:lnTo>
                        <a:lnTo>
                          <a:pt x="18120" y="7889"/>
                        </a:lnTo>
                        <a:lnTo>
                          <a:pt x="18183" y="7951"/>
                        </a:lnTo>
                        <a:lnTo>
                          <a:pt x="18266" y="7993"/>
                        </a:lnTo>
                        <a:lnTo>
                          <a:pt x="18392" y="7931"/>
                        </a:lnTo>
                        <a:lnTo>
                          <a:pt x="18476" y="7931"/>
                        </a:lnTo>
                        <a:lnTo>
                          <a:pt x="18538" y="8014"/>
                        </a:lnTo>
                        <a:lnTo>
                          <a:pt x="18685" y="8014"/>
                        </a:lnTo>
                        <a:lnTo>
                          <a:pt x="18748" y="8140"/>
                        </a:lnTo>
                        <a:lnTo>
                          <a:pt x="18831" y="8161"/>
                        </a:lnTo>
                        <a:lnTo>
                          <a:pt x="18852" y="8223"/>
                        </a:lnTo>
                        <a:lnTo>
                          <a:pt x="18727" y="8265"/>
                        </a:lnTo>
                        <a:lnTo>
                          <a:pt x="18727" y="8349"/>
                        </a:lnTo>
                        <a:lnTo>
                          <a:pt x="18685" y="8412"/>
                        </a:lnTo>
                        <a:lnTo>
                          <a:pt x="18685" y="8454"/>
                        </a:lnTo>
                        <a:lnTo>
                          <a:pt x="18622" y="8537"/>
                        </a:lnTo>
                        <a:lnTo>
                          <a:pt x="18497" y="8621"/>
                        </a:lnTo>
                        <a:lnTo>
                          <a:pt x="18497" y="8663"/>
                        </a:lnTo>
                        <a:lnTo>
                          <a:pt x="18434" y="8747"/>
                        </a:lnTo>
                        <a:lnTo>
                          <a:pt x="18517" y="8788"/>
                        </a:lnTo>
                        <a:lnTo>
                          <a:pt x="18517" y="8935"/>
                        </a:lnTo>
                        <a:lnTo>
                          <a:pt x="18580" y="9060"/>
                        </a:lnTo>
                        <a:lnTo>
                          <a:pt x="18580" y="9144"/>
                        </a:lnTo>
                        <a:lnTo>
                          <a:pt x="18434" y="9165"/>
                        </a:lnTo>
                        <a:lnTo>
                          <a:pt x="18497" y="9207"/>
                        </a:lnTo>
                        <a:lnTo>
                          <a:pt x="18685" y="9249"/>
                        </a:lnTo>
                        <a:lnTo>
                          <a:pt x="18748" y="9207"/>
                        </a:lnTo>
                        <a:lnTo>
                          <a:pt x="18810" y="9207"/>
                        </a:lnTo>
                        <a:lnTo>
                          <a:pt x="18831" y="9270"/>
                        </a:lnTo>
                        <a:lnTo>
                          <a:pt x="18894" y="9207"/>
                        </a:lnTo>
                        <a:lnTo>
                          <a:pt x="18936" y="9207"/>
                        </a:lnTo>
                        <a:lnTo>
                          <a:pt x="18999" y="9249"/>
                        </a:lnTo>
                        <a:lnTo>
                          <a:pt x="19145" y="9249"/>
                        </a:lnTo>
                        <a:lnTo>
                          <a:pt x="19333" y="9311"/>
                        </a:lnTo>
                        <a:lnTo>
                          <a:pt x="19417" y="9249"/>
                        </a:lnTo>
                        <a:lnTo>
                          <a:pt x="19564" y="9249"/>
                        </a:lnTo>
                        <a:lnTo>
                          <a:pt x="19585" y="9291"/>
                        </a:lnTo>
                        <a:lnTo>
                          <a:pt x="19626" y="9291"/>
                        </a:lnTo>
                        <a:lnTo>
                          <a:pt x="19668" y="9270"/>
                        </a:lnTo>
                        <a:lnTo>
                          <a:pt x="19752" y="9249"/>
                        </a:lnTo>
                        <a:lnTo>
                          <a:pt x="19794" y="9270"/>
                        </a:lnTo>
                        <a:lnTo>
                          <a:pt x="19836" y="9353"/>
                        </a:lnTo>
                        <a:lnTo>
                          <a:pt x="19877" y="9353"/>
                        </a:lnTo>
                        <a:lnTo>
                          <a:pt x="19940" y="9311"/>
                        </a:lnTo>
                        <a:lnTo>
                          <a:pt x="19982" y="9353"/>
                        </a:lnTo>
                        <a:lnTo>
                          <a:pt x="20003" y="9416"/>
                        </a:lnTo>
                        <a:lnTo>
                          <a:pt x="20066" y="9416"/>
                        </a:lnTo>
                        <a:lnTo>
                          <a:pt x="20108" y="9374"/>
                        </a:lnTo>
                        <a:lnTo>
                          <a:pt x="20254" y="9353"/>
                        </a:lnTo>
                        <a:lnTo>
                          <a:pt x="20296" y="9270"/>
                        </a:lnTo>
                        <a:lnTo>
                          <a:pt x="20401" y="9249"/>
                        </a:lnTo>
                        <a:lnTo>
                          <a:pt x="20484" y="9249"/>
                        </a:lnTo>
                        <a:lnTo>
                          <a:pt x="20589" y="9144"/>
                        </a:lnTo>
                        <a:lnTo>
                          <a:pt x="20714" y="9081"/>
                        </a:lnTo>
                        <a:lnTo>
                          <a:pt x="20819" y="9060"/>
                        </a:lnTo>
                        <a:lnTo>
                          <a:pt x="20840" y="8998"/>
                        </a:lnTo>
                        <a:lnTo>
                          <a:pt x="20924" y="8998"/>
                        </a:lnTo>
                        <a:lnTo>
                          <a:pt x="21028" y="9039"/>
                        </a:lnTo>
                        <a:lnTo>
                          <a:pt x="21112" y="9039"/>
                        </a:lnTo>
                        <a:lnTo>
                          <a:pt x="21196" y="9081"/>
                        </a:lnTo>
                        <a:lnTo>
                          <a:pt x="21405" y="9081"/>
                        </a:lnTo>
                        <a:lnTo>
                          <a:pt x="21635" y="8935"/>
                        </a:lnTo>
                        <a:lnTo>
                          <a:pt x="21656" y="8851"/>
                        </a:lnTo>
                        <a:lnTo>
                          <a:pt x="21719" y="8851"/>
                        </a:lnTo>
                        <a:lnTo>
                          <a:pt x="21740" y="8893"/>
                        </a:lnTo>
                        <a:lnTo>
                          <a:pt x="21761" y="8851"/>
                        </a:lnTo>
                        <a:lnTo>
                          <a:pt x="21844" y="8788"/>
                        </a:lnTo>
                        <a:lnTo>
                          <a:pt x="21844" y="8726"/>
                        </a:lnTo>
                        <a:lnTo>
                          <a:pt x="21865" y="8663"/>
                        </a:lnTo>
                        <a:lnTo>
                          <a:pt x="21928" y="8684"/>
                        </a:lnTo>
                        <a:lnTo>
                          <a:pt x="21991" y="8684"/>
                        </a:lnTo>
                        <a:lnTo>
                          <a:pt x="22054" y="8642"/>
                        </a:lnTo>
                        <a:lnTo>
                          <a:pt x="22054" y="8579"/>
                        </a:lnTo>
                        <a:lnTo>
                          <a:pt x="22095" y="8621"/>
                        </a:lnTo>
                        <a:lnTo>
                          <a:pt x="22158" y="8621"/>
                        </a:lnTo>
                        <a:lnTo>
                          <a:pt x="22179" y="8663"/>
                        </a:lnTo>
                        <a:lnTo>
                          <a:pt x="22179" y="8726"/>
                        </a:lnTo>
                        <a:lnTo>
                          <a:pt x="22242" y="8767"/>
                        </a:lnTo>
                        <a:lnTo>
                          <a:pt x="22158" y="8830"/>
                        </a:lnTo>
                        <a:lnTo>
                          <a:pt x="22158" y="8893"/>
                        </a:lnTo>
                        <a:lnTo>
                          <a:pt x="22095" y="8977"/>
                        </a:lnTo>
                        <a:lnTo>
                          <a:pt x="22054" y="8998"/>
                        </a:lnTo>
                        <a:lnTo>
                          <a:pt x="22054" y="9060"/>
                        </a:lnTo>
                        <a:lnTo>
                          <a:pt x="22137" y="9081"/>
                        </a:lnTo>
                        <a:lnTo>
                          <a:pt x="22200" y="9165"/>
                        </a:lnTo>
                        <a:lnTo>
                          <a:pt x="22242" y="9144"/>
                        </a:lnTo>
                        <a:lnTo>
                          <a:pt x="22305" y="9144"/>
                        </a:lnTo>
                        <a:lnTo>
                          <a:pt x="22409" y="9186"/>
                        </a:lnTo>
                        <a:lnTo>
                          <a:pt x="22409" y="9207"/>
                        </a:lnTo>
                        <a:cubicBezTo>
                          <a:pt x="22367" y="9207"/>
                          <a:pt x="22305" y="9249"/>
                          <a:pt x="22263" y="9270"/>
                        </a:cubicBezTo>
                        <a:lnTo>
                          <a:pt x="22242" y="9270"/>
                        </a:lnTo>
                        <a:cubicBezTo>
                          <a:pt x="22137" y="9291"/>
                          <a:pt x="22054" y="9353"/>
                          <a:pt x="21949" y="9374"/>
                        </a:cubicBezTo>
                        <a:cubicBezTo>
                          <a:pt x="21886" y="9374"/>
                          <a:pt x="21865" y="9395"/>
                          <a:pt x="21844" y="9458"/>
                        </a:cubicBezTo>
                        <a:lnTo>
                          <a:pt x="21551" y="9521"/>
                        </a:lnTo>
                        <a:lnTo>
                          <a:pt x="21133" y="9563"/>
                        </a:lnTo>
                        <a:lnTo>
                          <a:pt x="21007" y="9521"/>
                        </a:lnTo>
                        <a:lnTo>
                          <a:pt x="20903" y="9521"/>
                        </a:lnTo>
                        <a:lnTo>
                          <a:pt x="20735" y="9730"/>
                        </a:lnTo>
                        <a:lnTo>
                          <a:pt x="20631" y="9793"/>
                        </a:lnTo>
                        <a:lnTo>
                          <a:pt x="20589" y="9876"/>
                        </a:lnTo>
                        <a:lnTo>
                          <a:pt x="20673" y="9918"/>
                        </a:lnTo>
                        <a:lnTo>
                          <a:pt x="20735" y="9876"/>
                        </a:lnTo>
                        <a:lnTo>
                          <a:pt x="20798" y="9876"/>
                        </a:lnTo>
                        <a:lnTo>
                          <a:pt x="20777" y="9981"/>
                        </a:lnTo>
                        <a:lnTo>
                          <a:pt x="20694" y="10023"/>
                        </a:lnTo>
                        <a:lnTo>
                          <a:pt x="20714" y="10086"/>
                        </a:lnTo>
                        <a:lnTo>
                          <a:pt x="20882" y="10107"/>
                        </a:lnTo>
                        <a:lnTo>
                          <a:pt x="20903" y="10148"/>
                        </a:lnTo>
                        <a:lnTo>
                          <a:pt x="21028" y="10127"/>
                        </a:lnTo>
                        <a:lnTo>
                          <a:pt x="21028" y="10044"/>
                        </a:lnTo>
                        <a:lnTo>
                          <a:pt x="20945" y="9981"/>
                        </a:lnTo>
                        <a:lnTo>
                          <a:pt x="20945" y="9897"/>
                        </a:lnTo>
                        <a:lnTo>
                          <a:pt x="21028" y="9876"/>
                        </a:lnTo>
                        <a:lnTo>
                          <a:pt x="21049" y="9918"/>
                        </a:lnTo>
                        <a:lnTo>
                          <a:pt x="21133" y="9918"/>
                        </a:lnTo>
                        <a:lnTo>
                          <a:pt x="21238" y="10002"/>
                        </a:lnTo>
                        <a:lnTo>
                          <a:pt x="21321" y="9981"/>
                        </a:lnTo>
                        <a:lnTo>
                          <a:pt x="21342" y="9876"/>
                        </a:lnTo>
                        <a:lnTo>
                          <a:pt x="21426" y="9814"/>
                        </a:lnTo>
                        <a:lnTo>
                          <a:pt x="21426" y="9918"/>
                        </a:lnTo>
                        <a:lnTo>
                          <a:pt x="21530" y="10023"/>
                        </a:lnTo>
                        <a:lnTo>
                          <a:pt x="21551" y="9981"/>
                        </a:lnTo>
                        <a:lnTo>
                          <a:pt x="21551" y="9897"/>
                        </a:lnTo>
                        <a:lnTo>
                          <a:pt x="21656" y="9897"/>
                        </a:lnTo>
                        <a:lnTo>
                          <a:pt x="21677" y="9814"/>
                        </a:lnTo>
                        <a:lnTo>
                          <a:pt x="21761" y="9814"/>
                        </a:lnTo>
                        <a:lnTo>
                          <a:pt x="21886" y="9772"/>
                        </a:lnTo>
                        <a:cubicBezTo>
                          <a:pt x="21932" y="9802"/>
                          <a:pt x="21989" y="9822"/>
                          <a:pt x="22041" y="9822"/>
                        </a:cubicBezTo>
                        <a:cubicBezTo>
                          <a:pt x="22060" y="9822"/>
                          <a:pt x="22079" y="9819"/>
                          <a:pt x="22095" y="9814"/>
                        </a:cubicBezTo>
                        <a:cubicBezTo>
                          <a:pt x="22116" y="9814"/>
                          <a:pt x="22132" y="9808"/>
                          <a:pt x="22142" y="9803"/>
                        </a:cubicBezTo>
                        <a:lnTo>
                          <a:pt x="22142" y="9803"/>
                        </a:lnTo>
                        <a:lnTo>
                          <a:pt x="22095" y="9835"/>
                        </a:lnTo>
                        <a:lnTo>
                          <a:pt x="22158" y="9918"/>
                        </a:lnTo>
                        <a:lnTo>
                          <a:pt x="22033" y="10044"/>
                        </a:lnTo>
                        <a:lnTo>
                          <a:pt x="21949" y="10002"/>
                        </a:lnTo>
                        <a:lnTo>
                          <a:pt x="21886" y="10044"/>
                        </a:lnTo>
                        <a:lnTo>
                          <a:pt x="21782" y="10044"/>
                        </a:lnTo>
                        <a:lnTo>
                          <a:pt x="21740" y="10002"/>
                        </a:lnTo>
                        <a:lnTo>
                          <a:pt x="21656" y="10002"/>
                        </a:lnTo>
                        <a:lnTo>
                          <a:pt x="21551" y="10190"/>
                        </a:lnTo>
                        <a:lnTo>
                          <a:pt x="21572" y="10316"/>
                        </a:lnTo>
                        <a:lnTo>
                          <a:pt x="21572" y="10462"/>
                        </a:lnTo>
                        <a:lnTo>
                          <a:pt x="21551" y="10316"/>
                        </a:lnTo>
                        <a:lnTo>
                          <a:pt x="21510" y="10316"/>
                        </a:lnTo>
                        <a:lnTo>
                          <a:pt x="21468" y="10232"/>
                        </a:lnTo>
                        <a:lnTo>
                          <a:pt x="21405" y="10232"/>
                        </a:lnTo>
                        <a:lnTo>
                          <a:pt x="21342" y="10337"/>
                        </a:lnTo>
                        <a:lnTo>
                          <a:pt x="21196" y="10379"/>
                        </a:lnTo>
                        <a:lnTo>
                          <a:pt x="21133" y="10400"/>
                        </a:lnTo>
                        <a:lnTo>
                          <a:pt x="21133" y="10316"/>
                        </a:lnTo>
                        <a:lnTo>
                          <a:pt x="21091" y="10316"/>
                        </a:lnTo>
                        <a:lnTo>
                          <a:pt x="21007" y="10420"/>
                        </a:lnTo>
                        <a:lnTo>
                          <a:pt x="20924" y="10441"/>
                        </a:lnTo>
                        <a:lnTo>
                          <a:pt x="20882" y="10400"/>
                        </a:lnTo>
                        <a:lnTo>
                          <a:pt x="20798" y="10400"/>
                        </a:lnTo>
                        <a:lnTo>
                          <a:pt x="20735" y="10483"/>
                        </a:lnTo>
                        <a:lnTo>
                          <a:pt x="20735" y="10504"/>
                        </a:lnTo>
                        <a:lnTo>
                          <a:pt x="20589" y="10525"/>
                        </a:lnTo>
                        <a:lnTo>
                          <a:pt x="20505" y="10588"/>
                        </a:lnTo>
                        <a:lnTo>
                          <a:pt x="20505" y="10692"/>
                        </a:lnTo>
                        <a:lnTo>
                          <a:pt x="20526" y="10797"/>
                        </a:lnTo>
                        <a:lnTo>
                          <a:pt x="20422" y="11069"/>
                        </a:lnTo>
                        <a:lnTo>
                          <a:pt x="20380" y="11278"/>
                        </a:lnTo>
                        <a:lnTo>
                          <a:pt x="20380" y="11362"/>
                        </a:lnTo>
                        <a:lnTo>
                          <a:pt x="20484" y="11446"/>
                        </a:lnTo>
                        <a:lnTo>
                          <a:pt x="20463" y="11488"/>
                        </a:lnTo>
                        <a:lnTo>
                          <a:pt x="20359" y="11529"/>
                        </a:lnTo>
                        <a:lnTo>
                          <a:pt x="20359" y="11592"/>
                        </a:lnTo>
                        <a:lnTo>
                          <a:pt x="20422" y="11697"/>
                        </a:lnTo>
                        <a:lnTo>
                          <a:pt x="20422" y="11801"/>
                        </a:lnTo>
                        <a:lnTo>
                          <a:pt x="20380" y="11864"/>
                        </a:lnTo>
                        <a:lnTo>
                          <a:pt x="20359" y="11801"/>
                        </a:lnTo>
                        <a:lnTo>
                          <a:pt x="20275" y="11864"/>
                        </a:lnTo>
                        <a:lnTo>
                          <a:pt x="20212" y="11843"/>
                        </a:lnTo>
                        <a:lnTo>
                          <a:pt x="20254" y="11760"/>
                        </a:lnTo>
                        <a:lnTo>
                          <a:pt x="20296" y="11739"/>
                        </a:lnTo>
                        <a:lnTo>
                          <a:pt x="20296" y="11634"/>
                        </a:lnTo>
                        <a:lnTo>
                          <a:pt x="20212" y="11634"/>
                        </a:lnTo>
                        <a:lnTo>
                          <a:pt x="20087" y="11864"/>
                        </a:lnTo>
                        <a:lnTo>
                          <a:pt x="20066" y="12115"/>
                        </a:lnTo>
                        <a:lnTo>
                          <a:pt x="20108" y="12408"/>
                        </a:lnTo>
                        <a:lnTo>
                          <a:pt x="20108" y="12785"/>
                        </a:lnTo>
                        <a:lnTo>
                          <a:pt x="20087" y="12408"/>
                        </a:lnTo>
                        <a:lnTo>
                          <a:pt x="20045" y="12220"/>
                        </a:lnTo>
                        <a:lnTo>
                          <a:pt x="19982" y="12178"/>
                        </a:lnTo>
                        <a:lnTo>
                          <a:pt x="20045" y="12073"/>
                        </a:lnTo>
                        <a:lnTo>
                          <a:pt x="20045" y="11990"/>
                        </a:lnTo>
                        <a:lnTo>
                          <a:pt x="19898" y="11906"/>
                        </a:lnTo>
                        <a:lnTo>
                          <a:pt x="19961" y="11780"/>
                        </a:lnTo>
                        <a:lnTo>
                          <a:pt x="19961" y="11571"/>
                        </a:lnTo>
                        <a:lnTo>
                          <a:pt x="19877" y="11446"/>
                        </a:lnTo>
                        <a:lnTo>
                          <a:pt x="19877" y="11236"/>
                        </a:lnTo>
                        <a:lnTo>
                          <a:pt x="19961" y="11111"/>
                        </a:lnTo>
                        <a:lnTo>
                          <a:pt x="20045" y="10923"/>
                        </a:lnTo>
                        <a:lnTo>
                          <a:pt x="20045" y="10755"/>
                        </a:lnTo>
                        <a:lnTo>
                          <a:pt x="20003" y="10755"/>
                        </a:lnTo>
                        <a:lnTo>
                          <a:pt x="19961" y="10839"/>
                        </a:lnTo>
                        <a:lnTo>
                          <a:pt x="19940" y="10964"/>
                        </a:lnTo>
                        <a:lnTo>
                          <a:pt x="19857" y="11048"/>
                        </a:lnTo>
                        <a:lnTo>
                          <a:pt x="19836" y="11027"/>
                        </a:lnTo>
                        <a:lnTo>
                          <a:pt x="19794" y="10902"/>
                        </a:lnTo>
                        <a:lnTo>
                          <a:pt x="19877" y="10713"/>
                        </a:lnTo>
                        <a:lnTo>
                          <a:pt x="19898" y="10609"/>
                        </a:lnTo>
                        <a:lnTo>
                          <a:pt x="19836" y="10546"/>
                        </a:lnTo>
                        <a:lnTo>
                          <a:pt x="19752" y="10630"/>
                        </a:lnTo>
                        <a:lnTo>
                          <a:pt x="19731" y="10609"/>
                        </a:lnTo>
                        <a:lnTo>
                          <a:pt x="19689" y="10546"/>
                        </a:lnTo>
                        <a:lnTo>
                          <a:pt x="19731" y="10483"/>
                        </a:lnTo>
                        <a:lnTo>
                          <a:pt x="19731" y="10337"/>
                        </a:lnTo>
                        <a:lnTo>
                          <a:pt x="19668" y="10337"/>
                        </a:lnTo>
                        <a:lnTo>
                          <a:pt x="19668" y="10295"/>
                        </a:lnTo>
                        <a:lnTo>
                          <a:pt x="19689" y="10232"/>
                        </a:lnTo>
                        <a:lnTo>
                          <a:pt x="19689" y="10127"/>
                        </a:lnTo>
                        <a:lnTo>
                          <a:pt x="19585" y="10169"/>
                        </a:lnTo>
                        <a:lnTo>
                          <a:pt x="19271" y="10274"/>
                        </a:lnTo>
                        <a:lnTo>
                          <a:pt x="19103" y="10379"/>
                        </a:lnTo>
                        <a:lnTo>
                          <a:pt x="19041" y="10337"/>
                        </a:lnTo>
                        <a:lnTo>
                          <a:pt x="19041" y="10295"/>
                        </a:lnTo>
                        <a:lnTo>
                          <a:pt x="18999" y="10295"/>
                        </a:lnTo>
                        <a:lnTo>
                          <a:pt x="18915" y="10379"/>
                        </a:lnTo>
                        <a:lnTo>
                          <a:pt x="18831" y="10379"/>
                        </a:lnTo>
                        <a:lnTo>
                          <a:pt x="18789" y="10295"/>
                        </a:lnTo>
                        <a:lnTo>
                          <a:pt x="18622" y="10420"/>
                        </a:lnTo>
                        <a:lnTo>
                          <a:pt x="18622" y="10337"/>
                        </a:lnTo>
                        <a:lnTo>
                          <a:pt x="18517" y="10295"/>
                        </a:lnTo>
                        <a:lnTo>
                          <a:pt x="18476" y="10295"/>
                        </a:lnTo>
                        <a:lnTo>
                          <a:pt x="18476" y="10337"/>
                        </a:lnTo>
                        <a:lnTo>
                          <a:pt x="18308" y="10337"/>
                        </a:lnTo>
                        <a:lnTo>
                          <a:pt x="18078" y="10232"/>
                        </a:lnTo>
                        <a:lnTo>
                          <a:pt x="17890" y="10232"/>
                        </a:lnTo>
                        <a:lnTo>
                          <a:pt x="17701" y="10127"/>
                        </a:lnTo>
                        <a:lnTo>
                          <a:pt x="17555" y="10127"/>
                        </a:lnTo>
                        <a:lnTo>
                          <a:pt x="17555" y="10023"/>
                        </a:lnTo>
                        <a:lnTo>
                          <a:pt x="17429" y="9918"/>
                        </a:lnTo>
                        <a:lnTo>
                          <a:pt x="17346" y="9981"/>
                        </a:lnTo>
                        <a:lnTo>
                          <a:pt x="17241" y="9897"/>
                        </a:lnTo>
                        <a:lnTo>
                          <a:pt x="17220" y="9772"/>
                        </a:lnTo>
                        <a:lnTo>
                          <a:pt x="17116" y="9709"/>
                        </a:lnTo>
                        <a:lnTo>
                          <a:pt x="17053" y="9667"/>
                        </a:lnTo>
                        <a:lnTo>
                          <a:pt x="17157" y="9646"/>
                        </a:lnTo>
                        <a:lnTo>
                          <a:pt x="17283" y="9646"/>
                        </a:lnTo>
                        <a:lnTo>
                          <a:pt x="17283" y="9500"/>
                        </a:lnTo>
                        <a:lnTo>
                          <a:pt x="17388" y="9437"/>
                        </a:lnTo>
                        <a:lnTo>
                          <a:pt x="17367" y="9353"/>
                        </a:lnTo>
                        <a:lnTo>
                          <a:pt x="17471" y="9353"/>
                        </a:lnTo>
                        <a:lnTo>
                          <a:pt x="17639" y="9395"/>
                        </a:lnTo>
                        <a:lnTo>
                          <a:pt x="17681" y="9374"/>
                        </a:lnTo>
                        <a:lnTo>
                          <a:pt x="17681" y="9332"/>
                        </a:lnTo>
                        <a:lnTo>
                          <a:pt x="17806" y="9332"/>
                        </a:lnTo>
                        <a:lnTo>
                          <a:pt x="18078" y="9395"/>
                        </a:lnTo>
                        <a:lnTo>
                          <a:pt x="18183" y="9291"/>
                        </a:lnTo>
                        <a:lnTo>
                          <a:pt x="18183" y="9165"/>
                        </a:lnTo>
                        <a:lnTo>
                          <a:pt x="18225" y="9060"/>
                        </a:lnTo>
                        <a:lnTo>
                          <a:pt x="18183" y="8935"/>
                        </a:lnTo>
                        <a:lnTo>
                          <a:pt x="18183" y="8809"/>
                        </a:lnTo>
                        <a:lnTo>
                          <a:pt x="18120" y="8705"/>
                        </a:lnTo>
                        <a:lnTo>
                          <a:pt x="18078" y="8537"/>
                        </a:lnTo>
                        <a:lnTo>
                          <a:pt x="17994" y="8516"/>
                        </a:lnTo>
                        <a:lnTo>
                          <a:pt x="17973" y="8433"/>
                        </a:lnTo>
                        <a:lnTo>
                          <a:pt x="17806" y="8286"/>
                        </a:lnTo>
                        <a:lnTo>
                          <a:pt x="17764" y="8286"/>
                        </a:lnTo>
                        <a:lnTo>
                          <a:pt x="17743" y="8349"/>
                        </a:lnTo>
                        <a:lnTo>
                          <a:pt x="17681" y="8349"/>
                        </a:lnTo>
                        <a:lnTo>
                          <a:pt x="17660" y="8286"/>
                        </a:lnTo>
                        <a:lnTo>
                          <a:pt x="17492" y="8203"/>
                        </a:lnTo>
                        <a:lnTo>
                          <a:pt x="17492" y="8244"/>
                        </a:lnTo>
                        <a:lnTo>
                          <a:pt x="17597" y="8328"/>
                        </a:lnTo>
                        <a:lnTo>
                          <a:pt x="17576" y="8391"/>
                        </a:lnTo>
                        <a:lnTo>
                          <a:pt x="17639" y="8454"/>
                        </a:lnTo>
                        <a:lnTo>
                          <a:pt x="17576" y="8558"/>
                        </a:lnTo>
                        <a:lnTo>
                          <a:pt x="17492" y="8454"/>
                        </a:lnTo>
                        <a:lnTo>
                          <a:pt x="17492" y="8349"/>
                        </a:lnTo>
                        <a:lnTo>
                          <a:pt x="17388" y="8349"/>
                        </a:lnTo>
                        <a:lnTo>
                          <a:pt x="17220" y="8244"/>
                        </a:lnTo>
                        <a:lnTo>
                          <a:pt x="17178" y="8182"/>
                        </a:lnTo>
                        <a:lnTo>
                          <a:pt x="17137" y="8223"/>
                        </a:lnTo>
                        <a:lnTo>
                          <a:pt x="17053" y="8182"/>
                        </a:lnTo>
                        <a:lnTo>
                          <a:pt x="17011" y="8077"/>
                        </a:lnTo>
                        <a:lnTo>
                          <a:pt x="16906" y="7993"/>
                        </a:lnTo>
                        <a:lnTo>
                          <a:pt x="16739" y="7993"/>
                        </a:lnTo>
                        <a:lnTo>
                          <a:pt x="16551" y="7805"/>
                        </a:lnTo>
                        <a:lnTo>
                          <a:pt x="16404" y="7721"/>
                        </a:lnTo>
                        <a:lnTo>
                          <a:pt x="16383" y="7617"/>
                        </a:lnTo>
                        <a:lnTo>
                          <a:pt x="15902" y="7345"/>
                        </a:lnTo>
                        <a:lnTo>
                          <a:pt x="15776" y="7135"/>
                        </a:lnTo>
                        <a:lnTo>
                          <a:pt x="15776" y="6968"/>
                        </a:lnTo>
                        <a:lnTo>
                          <a:pt x="15672" y="6717"/>
                        </a:lnTo>
                        <a:lnTo>
                          <a:pt x="15672" y="6612"/>
                        </a:lnTo>
                        <a:lnTo>
                          <a:pt x="15567" y="6612"/>
                        </a:lnTo>
                        <a:lnTo>
                          <a:pt x="15442" y="6508"/>
                        </a:lnTo>
                        <a:lnTo>
                          <a:pt x="15337" y="6508"/>
                        </a:lnTo>
                        <a:lnTo>
                          <a:pt x="15253" y="6424"/>
                        </a:lnTo>
                        <a:lnTo>
                          <a:pt x="15149" y="6403"/>
                        </a:lnTo>
                        <a:lnTo>
                          <a:pt x="15065" y="6319"/>
                        </a:lnTo>
                        <a:lnTo>
                          <a:pt x="14940" y="6361"/>
                        </a:lnTo>
                        <a:lnTo>
                          <a:pt x="14793" y="6487"/>
                        </a:lnTo>
                        <a:lnTo>
                          <a:pt x="14688" y="6696"/>
                        </a:lnTo>
                        <a:lnTo>
                          <a:pt x="14584" y="6738"/>
                        </a:lnTo>
                        <a:lnTo>
                          <a:pt x="14479" y="6801"/>
                        </a:lnTo>
                        <a:lnTo>
                          <a:pt x="14375" y="6801"/>
                        </a:lnTo>
                        <a:lnTo>
                          <a:pt x="14312" y="6738"/>
                        </a:lnTo>
                        <a:lnTo>
                          <a:pt x="14144" y="6696"/>
                        </a:lnTo>
                        <a:lnTo>
                          <a:pt x="14061" y="6633"/>
                        </a:lnTo>
                        <a:lnTo>
                          <a:pt x="14144" y="6529"/>
                        </a:lnTo>
                        <a:lnTo>
                          <a:pt x="14207" y="6466"/>
                        </a:lnTo>
                        <a:lnTo>
                          <a:pt x="14270" y="6466"/>
                        </a:lnTo>
                        <a:lnTo>
                          <a:pt x="14375" y="6361"/>
                        </a:lnTo>
                        <a:lnTo>
                          <a:pt x="14458" y="6319"/>
                        </a:lnTo>
                        <a:lnTo>
                          <a:pt x="14479" y="6257"/>
                        </a:lnTo>
                        <a:lnTo>
                          <a:pt x="14458" y="6215"/>
                        </a:lnTo>
                        <a:lnTo>
                          <a:pt x="14375" y="6236"/>
                        </a:lnTo>
                        <a:lnTo>
                          <a:pt x="14333" y="6194"/>
                        </a:lnTo>
                        <a:lnTo>
                          <a:pt x="14354" y="6110"/>
                        </a:lnTo>
                        <a:lnTo>
                          <a:pt x="14458" y="6006"/>
                        </a:lnTo>
                        <a:lnTo>
                          <a:pt x="14437" y="5943"/>
                        </a:lnTo>
                        <a:lnTo>
                          <a:pt x="14542" y="5838"/>
                        </a:lnTo>
                        <a:lnTo>
                          <a:pt x="14542" y="5754"/>
                        </a:lnTo>
                        <a:lnTo>
                          <a:pt x="14521" y="5629"/>
                        </a:lnTo>
                        <a:lnTo>
                          <a:pt x="14375" y="5650"/>
                        </a:lnTo>
                        <a:lnTo>
                          <a:pt x="14375" y="5734"/>
                        </a:lnTo>
                        <a:lnTo>
                          <a:pt x="14165" y="5880"/>
                        </a:lnTo>
                        <a:lnTo>
                          <a:pt x="14061" y="5838"/>
                        </a:lnTo>
                        <a:lnTo>
                          <a:pt x="14165" y="6047"/>
                        </a:lnTo>
                        <a:lnTo>
                          <a:pt x="14103" y="6131"/>
                        </a:lnTo>
                        <a:lnTo>
                          <a:pt x="14061" y="6026"/>
                        </a:lnTo>
                        <a:lnTo>
                          <a:pt x="13914" y="6026"/>
                        </a:lnTo>
                        <a:lnTo>
                          <a:pt x="13810" y="6131"/>
                        </a:lnTo>
                        <a:lnTo>
                          <a:pt x="13893" y="6152"/>
                        </a:lnTo>
                        <a:lnTo>
                          <a:pt x="13851" y="6298"/>
                        </a:lnTo>
                        <a:lnTo>
                          <a:pt x="13747" y="6236"/>
                        </a:lnTo>
                        <a:lnTo>
                          <a:pt x="13642" y="6319"/>
                        </a:lnTo>
                        <a:lnTo>
                          <a:pt x="13684" y="6403"/>
                        </a:lnTo>
                        <a:lnTo>
                          <a:pt x="13789" y="6403"/>
                        </a:lnTo>
                        <a:lnTo>
                          <a:pt x="13831" y="6466"/>
                        </a:lnTo>
                        <a:lnTo>
                          <a:pt x="13642" y="6570"/>
                        </a:lnTo>
                        <a:lnTo>
                          <a:pt x="13579" y="6424"/>
                        </a:lnTo>
                        <a:lnTo>
                          <a:pt x="13433" y="6361"/>
                        </a:lnTo>
                        <a:lnTo>
                          <a:pt x="13391" y="6236"/>
                        </a:lnTo>
                        <a:lnTo>
                          <a:pt x="13391" y="5713"/>
                        </a:lnTo>
                        <a:lnTo>
                          <a:pt x="13496" y="5503"/>
                        </a:lnTo>
                        <a:lnTo>
                          <a:pt x="13475" y="5148"/>
                        </a:lnTo>
                        <a:lnTo>
                          <a:pt x="13538" y="5001"/>
                        </a:lnTo>
                        <a:lnTo>
                          <a:pt x="13517" y="4562"/>
                        </a:lnTo>
                        <a:lnTo>
                          <a:pt x="13517" y="4625"/>
                        </a:lnTo>
                        <a:lnTo>
                          <a:pt x="13370" y="4687"/>
                        </a:lnTo>
                        <a:lnTo>
                          <a:pt x="13266" y="4855"/>
                        </a:lnTo>
                        <a:lnTo>
                          <a:pt x="13349" y="4938"/>
                        </a:lnTo>
                        <a:lnTo>
                          <a:pt x="13287" y="5001"/>
                        </a:lnTo>
                        <a:lnTo>
                          <a:pt x="13349" y="5148"/>
                        </a:lnTo>
                        <a:lnTo>
                          <a:pt x="13307" y="5315"/>
                        </a:lnTo>
                        <a:lnTo>
                          <a:pt x="13245" y="5294"/>
                        </a:lnTo>
                        <a:lnTo>
                          <a:pt x="13161" y="5210"/>
                        </a:lnTo>
                        <a:lnTo>
                          <a:pt x="13119" y="5294"/>
                        </a:lnTo>
                        <a:lnTo>
                          <a:pt x="13119" y="5378"/>
                        </a:lnTo>
                        <a:lnTo>
                          <a:pt x="13056" y="5315"/>
                        </a:lnTo>
                        <a:lnTo>
                          <a:pt x="12952" y="5399"/>
                        </a:lnTo>
                        <a:lnTo>
                          <a:pt x="12952" y="5482"/>
                        </a:lnTo>
                        <a:lnTo>
                          <a:pt x="12889" y="5482"/>
                        </a:lnTo>
                        <a:lnTo>
                          <a:pt x="12638" y="5608"/>
                        </a:lnTo>
                        <a:lnTo>
                          <a:pt x="12491" y="5775"/>
                        </a:lnTo>
                        <a:lnTo>
                          <a:pt x="12429" y="5692"/>
                        </a:lnTo>
                        <a:lnTo>
                          <a:pt x="12429" y="5587"/>
                        </a:lnTo>
                        <a:lnTo>
                          <a:pt x="12575" y="5524"/>
                        </a:lnTo>
                        <a:lnTo>
                          <a:pt x="12596" y="5420"/>
                        </a:lnTo>
                        <a:lnTo>
                          <a:pt x="12491" y="5420"/>
                        </a:lnTo>
                        <a:lnTo>
                          <a:pt x="12387" y="5482"/>
                        </a:lnTo>
                        <a:lnTo>
                          <a:pt x="12178" y="5482"/>
                        </a:lnTo>
                        <a:lnTo>
                          <a:pt x="12052" y="5566"/>
                        </a:lnTo>
                        <a:lnTo>
                          <a:pt x="11780" y="5566"/>
                        </a:lnTo>
                        <a:lnTo>
                          <a:pt x="11424" y="5817"/>
                        </a:lnTo>
                        <a:lnTo>
                          <a:pt x="11257" y="5880"/>
                        </a:lnTo>
                        <a:lnTo>
                          <a:pt x="11111" y="6089"/>
                        </a:lnTo>
                        <a:lnTo>
                          <a:pt x="11090" y="5985"/>
                        </a:lnTo>
                        <a:lnTo>
                          <a:pt x="11215" y="5796"/>
                        </a:lnTo>
                        <a:lnTo>
                          <a:pt x="11173" y="5713"/>
                        </a:lnTo>
                        <a:lnTo>
                          <a:pt x="10985" y="5817"/>
                        </a:lnTo>
                        <a:lnTo>
                          <a:pt x="10964" y="5775"/>
                        </a:lnTo>
                        <a:lnTo>
                          <a:pt x="10880" y="5796"/>
                        </a:lnTo>
                        <a:lnTo>
                          <a:pt x="10797" y="5838"/>
                        </a:lnTo>
                        <a:lnTo>
                          <a:pt x="10734" y="5775"/>
                        </a:lnTo>
                        <a:lnTo>
                          <a:pt x="10629" y="5796"/>
                        </a:lnTo>
                        <a:lnTo>
                          <a:pt x="10587" y="5880"/>
                        </a:lnTo>
                        <a:lnTo>
                          <a:pt x="10315" y="6047"/>
                        </a:lnTo>
                        <a:lnTo>
                          <a:pt x="10211" y="6047"/>
                        </a:lnTo>
                        <a:lnTo>
                          <a:pt x="10022" y="6110"/>
                        </a:lnTo>
                        <a:lnTo>
                          <a:pt x="9897" y="6257"/>
                        </a:lnTo>
                        <a:lnTo>
                          <a:pt x="9939" y="6361"/>
                        </a:lnTo>
                        <a:lnTo>
                          <a:pt x="9834" y="6340"/>
                        </a:lnTo>
                        <a:lnTo>
                          <a:pt x="9792" y="6403"/>
                        </a:lnTo>
                        <a:lnTo>
                          <a:pt x="9688" y="6361"/>
                        </a:lnTo>
                        <a:lnTo>
                          <a:pt x="9657" y="6408"/>
                        </a:lnTo>
                        <a:lnTo>
                          <a:pt x="9657" y="6408"/>
                        </a:lnTo>
                        <a:lnTo>
                          <a:pt x="9583" y="6319"/>
                        </a:lnTo>
                        <a:lnTo>
                          <a:pt x="9625" y="6215"/>
                        </a:lnTo>
                        <a:lnTo>
                          <a:pt x="9709" y="6215"/>
                        </a:lnTo>
                        <a:lnTo>
                          <a:pt x="9792" y="6110"/>
                        </a:lnTo>
                        <a:lnTo>
                          <a:pt x="9897" y="6026"/>
                        </a:lnTo>
                        <a:lnTo>
                          <a:pt x="9939" y="6068"/>
                        </a:lnTo>
                        <a:lnTo>
                          <a:pt x="10022" y="6026"/>
                        </a:lnTo>
                        <a:lnTo>
                          <a:pt x="10043" y="5943"/>
                        </a:lnTo>
                        <a:lnTo>
                          <a:pt x="10169" y="5838"/>
                        </a:lnTo>
                        <a:lnTo>
                          <a:pt x="10211" y="5901"/>
                        </a:lnTo>
                        <a:lnTo>
                          <a:pt x="10462" y="5796"/>
                        </a:lnTo>
                        <a:lnTo>
                          <a:pt x="10546" y="5650"/>
                        </a:lnTo>
                        <a:lnTo>
                          <a:pt x="10671" y="5608"/>
                        </a:lnTo>
                        <a:lnTo>
                          <a:pt x="10880" y="5629"/>
                        </a:lnTo>
                        <a:lnTo>
                          <a:pt x="10901" y="5587"/>
                        </a:lnTo>
                        <a:lnTo>
                          <a:pt x="11090" y="5587"/>
                        </a:lnTo>
                        <a:lnTo>
                          <a:pt x="11278" y="5503"/>
                        </a:lnTo>
                        <a:lnTo>
                          <a:pt x="11320" y="5587"/>
                        </a:lnTo>
                        <a:lnTo>
                          <a:pt x="11383" y="5587"/>
                        </a:lnTo>
                        <a:lnTo>
                          <a:pt x="11445" y="5524"/>
                        </a:lnTo>
                        <a:lnTo>
                          <a:pt x="11529" y="5524"/>
                        </a:lnTo>
                        <a:lnTo>
                          <a:pt x="11675" y="5503"/>
                        </a:lnTo>
                        <a:lnTo>
                          <a:pt x="11738" y="5399"/>
                        </a:lnTo>
                        <a:lnTo>
                          <a:pt x="11989" y="5315"/>
                        </a:lnTo>
                        <a:lnTo>
                          <a:pt x="12240" y="5231"/>
                        </a:lnTo>
                        <a:lnTo>
                          <a:pt x="12261" y="5127"/>
                        </a:lnTo>
                        <a:lnTo>
                          <a:pt x="12324" y="5127"/>
                        </a:lnTo>
                        <a:lnTo>
                          <a:pt x="12366" y="5085"/>
                        </a:lnTo>
                        <a:lnTo>
                          <a:pt x="12324" y="5022"/>
                        </a:lnTo>
                        <a:lnTo>
                          <a:pt x="12324" y="4918"/>
                        </a:lnTo>
                        <a:lnTo>
                          <a:pt x="12240" y="4876"/>
                        </a:lnTo>
                        <a:lnTo>
                          <a:pt x="12219" y="4918"/>
                        </a:lnTo>
                        <a:lnTo>
                          <a:pt x="12219" y="5001"/>
                        </a:lnTo>
                        <a:lnTo>
                          <a:pt x="12115" y="5022"/>
                        </a:lnTo>
                        <a:lnTo>
                          <a:pt x="12073" y="4980"/>
                        </a:lnTo>
                        <a:lnTo>
                          <a:pt x="12031" y="4980"/>
                        </a:lnTo>
                        <a:lnTo>
                          <a:pt x="12010" y="4938"/>
                        </a:lnTo>
                        <a:lnTo>
                          <a:pt x="11885" y="4938"/>
                        </a:lnTo>
                        <a:lnTo>
                          <a:pt x="11696" y="5001"/>
                        </a:lnTo>
                        <a:lnTo>
                          <a:pt x="11634" y="5106"/>
                        </a:lnTo>
                        <a:lnTo>
                          <a:pt x="11571" y="5169"/>
                        </a:lnTo>
                        <a:lnTo>
                          <a:pt x="11508" y="5085"/>
                        </a:lnTo>
                        <a:lnTo>
                          <a:pt x="11466" y="5085"/>
                        </a:lnTo>
                        <a:lnTo>
                          <a:pt x="11362" y="5169"/>
                        </a:lnTo>
                        <a:lnTo>
                          <a:pt x="11090" y="5252"/>
                        </a:lnTo>
                        <a:lnTo>
                          <a:pt x="10755" y="5273"/>
                        </a:lnTo>
                        <a:lnTo>
                          <a:pt x="10692" y="5210"/>
                        </a:lnTo>
                        <a:lnTo>
                          <a:pt x="10629" y="5210"/>
                        </a:lnTo>
                        <a:lnTo>
                          <a:pt x="10650" y="5273"/>
                        </a:lnTo>
                        <a:lnTo>
                          <a:pt x="10587" y="5315"/>
                        </a:lnTo>
                        <a:lnTo>
                          <a:pt x="10483" y="5294"/>
                        </a:lnTo>
                        <a:lnTo>
                          <a:pt x="10420" y="5294"/>
                        </a:lnTo>
                        <a:lnTo>
                          <a:pt x="10357" y="5420"/>
                        </a:lnTo>
                        <a:lnTo>
                          <a:pt x="10211" y="5587"/>
                        </a:lnTo>
                        <a:lnTo>
                          <a:pt x="10148" y="5524"/>
                        </a:lnTo>
                        <a:lnTo>
                          <a:pt x="10043" y="5524"/>
                        </a:lnTo>
                        <a:lnTo>
                          <a:pt x="10022" y="5503"/>
                        </a:lnTo>
                        <a:lnTo>
                          <a:pt x="9897" y="5503"/>
                        </a:lnTo>
                        <a:lnTo>
                          <a:pt x="9813" y="5566"/>
                        </a:lnTo>
                        <a:lnTo>
                          <a:pt x="9730" y="5566"/>
                        </a:lnTo>
                        <a:lnTo>
                          <a:pt x="9688" y="5629"/>
                        </a:lnTo>
                        <a:lnTo>
                          <a:pt x="9583" y="5671"/>
                        </a:lnTo>
                        <a:lnTo>
                          <a:pt x="9478" y="5734"/>
                        </a:lnTo>
                        <a:lnTo>
                          <a:pt x="9311" y="5817"/>
                        </a:lnTo>
                        <a:lnTo>
                          <a:pt x="9123" y="5880"/>
                        </a:lnTo>
                        <a:lnTo>
                          <a:pt x="9081" y="5985"/>
                        </a:lnTo>
                        <a:lnTo>
                          <a:pt x="9081" y="6152"/>
                        </a:lnTo>
                        <a:lnTo>
                          <a:pt x="9102" y="6466"/>
                        </a:lnTo>
                        <a:lnTo>
                          <a:pt x="9081" y="6633"/>
                        </a:lnTo>
                        <a:lnTo>
                          <a:pt x="9018" y="6612"/>
                        </a:lnTo>
                        <a:lnTo>
                          <a:pt x="8955" y="6654"/>
                        </a:lnTo>
                        <a:lnTo>
                          <a:pt x="8704" y="6863"/>
                        </a:lnTo>
                        <a:lnTo>
                          <a:pt x="8788" y="6759"/>
                        </a:lnTo>
                        <a:lnTo>
                          <a:pt x="8893" y="6633"/>
                        </a:lnTo>
                        <a:lnTo>
                          <a:pt x="8914" y="6550"/>
                        </a:lnTo>
                        <a:lnTo>
                          <a:pt x="8872" y="6529"/>
                        </a:lnTo>
                        <a:lnTo>
                          <a:pt x="8872" y="6445"/>
                        </a:lnTo>
                        <a:lnTo>
                          <a:pt x="8746" y="6257"/>
                        </a:lnTo>
                        <a:lnTo>
                          <a:pt x="8662" y="6257"/>
                        </a:lnTo>
                        <a:lnTo>
                          <a:pt x="8600" y="6173"/>
                        </a:lnTo>
                        <a:lnTo>
                          <a:pt x="8537" y="6152"/>
                        </a:lnTo>
                        <a:lnTo>
                          <a:pt x="8537" y="6006"/>
                        </a:lnTo>
                        <a:lnTo>
                          <a:pt x="8390" y="5817"/>
                        </a:lnTo>
                        <a:lnTo>
                          <a:pt x="8370" y="5817"/>
                        </a:lnTo>
                        <a:lnTo>
                          <a:pt x="8286" y="5796"/>
                        </a:lnTo>
                        <a:lnTo>
                          <a:pt x="8265" y="5692"/>
                        </a:lnTo>
                        <a:lnTo>
                          <a:pt x="8181" y="5629"/>
                        </a:lnTo>
                        <a:lnTo>
                          <a:pt x="8139" y="5671"/>
                        </a:lnTo>
                        <a:lnTo>
                          <a:pt x="8035" y="5587"/>
                        </a:lnTo>
                        <a:lnTo>
                          <a:pt x="7846" y="5378"/>
                        </a:lnTo>
                        <a:lnTo>
                          <a:pt x="7805" y="5190"/>
                        </a:lnTo>
                        <a:lnTo>
                          <a:pt x="7805" y="5001"/>
                        </a:lnTo>
                        <a:lnTo>
                          <a:pt x="7763" y="4980"/>
                        </a:lnTo>
                        <a:lnTo>
                          <a:pt x="7721" y="5043"/>
                        </a:lnTo>
                        <a:lnTo>
                          <a:pt x="7658" y="5001"/>
                        </a:lnTo>
                        <a:lnTo>
                          <a:pt x="7616" y="4876"/>
                        </a:lnTo>
                        <a:lnTo>
                          <a:pt x="7658" y="4750"/>
                        </a:lnTo>
                        <a:lnTo>
                          <a:pt x="7637" y="4729"/>
                        </a:lnTo>
                        <a:lnTo>
                          <a:pt x="7658" y="4646"/>
                        </a:lnTo>
                        <a:lnTo>
                          <a:pt x="7533" y="4520"/>
                        </a:lnTo>
                        <a:lnTo>
                          <a:pt x="7533" y="4415"/>
                        </a:lnTo>
                        <a:lnTo>
                          <a:pt x="7428" y="4332"/>
                        </a:lnTo>
                        <a:lnTo>
                          <a:pt x="7386" y="4332"/>
                        </a:lnTo>
                        <a:lnTo>
                          <a:pt x="7323" y="4248"/>
                        </a:lnTo>
                        <a:lnTo>
                          <a:pt x="7219" y="4164"/>
                        </a:lnTo>
                        <a:lnTo>
                          <a:pt x="7114" y="4164"/>
                        </a:lnTo>
                        <a:lnTo>
                          <a:pt x="6800" y="3934"/>
                        </a:lnTo>
                        <a:lnTo>
                          <a:pt x="6717" y="3934"/>
                        </a:lnTo>
                        <a:lnTo>
                          <a:pt x="6696" y="3850"/>
                        </a:lnTo>
                        <a:lnTo>
                          <a:pt x="0" y="16091"/>
                        </a:lnTo>
                        <a:lnTo>
                          <a:pt x="377" y="16091"/>
                        </a:lnTo>
                        <a:lnTo>
                          <a:pt x="502" y="16153"/>
                        </a:lnTo>
                        <a:lnTo>
                          <a:pt x="711" y="16007"/>
                        </a:lnTo>
                        <a:lnTo>
                          <a:pt x="1004" y="16049"/>
                        </a:lnTo>
                        <a:lnTo>
                          <a:pt x="858" y="16300"/>
                        </a:lnTo>
                        <a:lnTo>
                          <a:pt x="921" y="16446"/>
                        </a:lnTo>
                        <a:lnTo>
                          <a:pt x="1025" y="16718"/>
                        </a:lnTo>
                        <a:lnTo>
                          <a:pt x="1172" y="17388"/>
                        </a:lnTo>
                        <a:lnTo>
                          <a:pt x="1235" y="17534"/>
                        </a:lnTo>
                        <a:lnTo>
                          <a:pt x="1130" y="17702"/>
                        </a:lnTo>
                        <a:lnTo>
                          <a:pt x="1130" y="17765"/>
                        </a:lnTo>
                        <a:lnTo>
                          <a:pt x="1172" y="17765"/>
                        </a:lnTo>
                        <a:lnTo>
                          <a:pt x="1381" y="17744"/>
                        </a:lnTo>
                        <a:lnTo>
                          <a:pt x="1569" y="17723"/>
                        </a:lnTo>
                        <a:lnTo>
                          <a:pt x="1695" y="17639"/>
                        </a:lnTo>
                        <a:lnTo>
                          <a:pt x="1862" y="17409"/>
                        </a:lnTo>
                        <a:lnTo>
                          <a:pt x="1988" y="17283"/>
                        </a:lnTo>
                        <a:lnTo>
                          <a:pt x="2197" y="17200"/>
                        </a:lnTo>
                        <a:lnTo>
                          <a:pt x="2260" y="17179"/>
                        </a:lnTo>
                        <a:lnTo>
                          <a:pt x="2469" y="17116"/>
                        </a:lnTo>
                        <a:lnTo>
                          <a:pt x="2636" y="17116"/>
                        </a:lnTo>
                        <a:lnTo>
                          <a:pt x="2783" y="17221"/>
                        </a:lnTo>
                        <a:lnTo>
                          <a:pt x="2783" y="17325"/>
                        </a:lnTo>
                        <a:lnTo>
                          <a:pt x="2804" y="17409"/>
                        </a:lnTo>
                        <a:lnTo>
                          <a:pt x="2720" y="17555"/>
                        </a:lnTo>
                        <a:lnTo>
                          <a:pt x="2699" y="17639"/>
                        </a:lnTo>
                        <a:lnTo>
                          <a:pt x="2825" y="17974"/>
                        </a:lnTo>
                        <a:lnTo>
                          <a:pt x="2804" y="18078"/>
                        </a:lnTo>
                        <a:lnTo>
                          <a:pt x="2846" y="18288"/>
                        </a:lnTo>
                        <a:lnTo>
                          <a:pt x="2992" y="18455"/>
                        </a:lnTo>
                        <a:lnTo>
                          <a:pt x="3013" y="18664"/>
                        </a:lnTo>
                        <a:lnTo>
                          <a:pt x="3055" y="18748"/>
                        </a:lnTo>
                        <a:lnTo>
                          <a:pt x="3097" y="18853"/>
                        </a:lnTo>
                        <a:lnTo>
                          <a:pt x="3034" y="18957"/>
                        </a:lnTo>
                        <a:lnTo>
                          <a:pt x="3034" y="19062"/>
                        </a:lnTo>
                        <a:lnTo>
                          <a:pt x="3055" y="19146"/>
                        </a:lnTo>
                        <a:lnTo>
                          <a:pt x="3013" y="19501"/>
                        </a:lnTo>
                        <a:lnTo>
                          <a:pt x="3013" y="19920"/>
                        </a:lnTo>
                        <a:lnTo>
                          <a:pt x="3034" y="20338"/>
                        </a:lnTo>
                        <a:lnTo>
                          <a:pt x="2929" y="20380"/>
                        </a:lnTo>
                        <a:lnTo>
                          <a:pt x="2929" y="20464"/>
                        </a:lnTo>
                        <a:lnTo>
                          <a:pt x="2971" y="20464"/>
                        </a:lnTo>
                        <a:lnTo>
                          <a:pt x="3055" y="20527"/>
                        </a:lnTo>
                        <a:lnTo>
                          <a:pt x="3076" y="20568"/>
                        </a:lnTo>
                        <a:lnTo>
                          <a:pt x="3034" y="20589"/>
                        </a:lnTo>
                        <a:lnTo>
                          <a:pt x="2971" y="20652"/>
                        </a:lnTo>
                        <a:lnTo>
                          <a:pt x="3013" y="20736"/>
                        </a:lnTo>
                        <a:lnTo>
                          <a:pt x="3055" y="20778"/>
                        </a:lnTo>
                        <a:lnTo>
                          <a:pt x="3076" y="20861"/>
                        </a:lnTo>
                        <a:lnTo>
                          <a:pt x="3055" y="20903"/>
                        </a:lnTo>
                        <a:lnTo>
                          <a:pt x="3055" y="20966"/>
                        </a:lnTo>
                        <a:lnTo>
                          <a:pt x="3160" y="20966"/>
                        </a:lnTo>
                        <a:lnTo>
                          <a:pt x="3243" y="20987"/>
                        </a:lnTo>
                        <a:lnTo>
                          <a:pt x="3348" y="21154"/>
                        </a:lnTo>
                        <a:lnTo>
                          <a:pt x="3369" y="21217"/>
                        </a:lnTo>
                        <a:lnTo>
                          <a:pt x="3452" y="21280"/>
                        </a:lnTo>
                        <a:lnTo>
                          <a:pt x="3578" y="21363"/>
                        </a:lnTo>
                        <a:lnTo>
                          <a:pt x="3641" y="21468"/>
                        </a:lnTo>
                        <a:lnTo>
                          <a:pt x="3641" y="21573"/>
                        </a:lnTo>
                        <a:lnTo>
                          <a:pt x="3683" y="21594"/>
                        </a:lnTo>
                        <a:lnTo>
                          <a:pt x="3704" y="21635"/>
                        </a:lnTo>
                        <a:lnTo>
                          <a:pt x="3683" y="21698"/>
                        </a:lnTo>
                        <a:lnTo>
                          <a:pt x="3683" y="21740"/>
                        </a:lnTo>
                        <a:lnTo>
                          <a:pt x="3641" y="21782"/>
                        </a:lnTo>
                        <a:lnTo>
                          <a:pt x="3641" y="21845"/>
                        </a:lnTo>
                        <a:lnTo>
                          <a:pt x="3641" y="21887"/>
                        </a:lnTo>
                        <a:lnTo>
                          <a:pt x="3662" y="21907"/>
                        </a:lnTo>
                        <a:lnTo>
                          <a:pt x="3599" y="22033"/>
                        </a:lnTo>
                        <a:lnTo>
                          <a:pt x="3452" y="22326"/>
                        </a:lnTo>
                        <a:lnTo>
                          <a:pt x="3432" y="22514"/>
                        </a:lnTo>
                        <a:lnTo>
                          <a:pt x="3285" y="22661"/>
                        </a:lnTo>
                        <a:lnTo>
                          <a:pt x="3285" y="22744"/>
                        </a:lnTo>
                        <a:lnTo>
                          <a:pt x="3327" y="22744"/>
                        </a:lnTo>
                        <a:lnTo>
                          <a:pt x="3494" y="22535"/>
                        </a:lnTo>
                        <a:lnTo>
                          <a:pt x="3536" y="22410"/>
                        </a:lnTo>
                        <a:lnTo>
                          <a:pt x="3662" y="22305"/>
                        </a:lnTo>
                        <a:lnTo>
                          <a:pt x="3683" y="22347"/>
                        </a:lnTo>
                        <a:lnTo>
                          <a:pt x="3766" y="22368"/>
                        </a:lnTo>
                        <a:lnTo>
                          <a:pt x="3766" y="22431"/>
                        </a:lnTo>
                        <a:lnTo>
                          <a:pt x="3599" y="22514"/>
                        </a:lnTo>
                        <a:lnTo>
                          <a:pt x="3557" y="22619"/>
                        </a:lnTo>
                        <a:lnTo>
                          <a:pt x="3390" y="22786"/>
                        </a:lnTo>
                        <a:lnTo>
                          <a:pt x="3390" y="22828"/>
                        </a:lnTo>
                        <a:lnTo>
                          <a:pt x="3473" y="22828"/>
                        </a:lnTo>
                        <a:lnTo>
                          <a:pt x="3432" y="22870"/>
                        </a:lnTo>
                        <a:lnTo>
                          <a:pt x="3285" y="22849"/>
                        </a:lnTo>
                        <a:lnTo>
                          <a:pt x="3222" y="22870"/>
                        </a:lnTo>
                        <a:lnTo>
                          <a:pt x="3160" y="23037"/>
                        </a:lnTo>
                        <a:lnTo>
                          <a:pt x="3055" y="23142"/>
                        </a:lnTo>
                        <a:lnTo>
                          <a:pt x="3076" y="23268"/>
                        </a:lnTo>
                        <a:lnTo>
                          <a:pt x="3034" y="23247"/>
                        </a:lnTo>
                        <a:lnTo>
                          <a:pt x="2971" y="23184"/>
                        </a:lnTo>
                        <a:lnTo>
                          <a:pt x="2908" y="23247"/>
                        </a:lnTo>
                        <a:lnTo>
                          <a:pt x="2908" y="23393"/>
                        </a:lnTo>
                        <a:lnTo>
                          <a:pt x="3013" y="23393"/>
                        </a:lnTo>
                        <a:lnTo>
                          <a:pt x="3034" y="23477"/>
                        </a:lnTo>
                        <a:lnTo>
                          <a:pt x="2971" y="23665"/>
                        </a:lnTo>
                        <a:lnTo>
                          <a:pt x="2950" y="23937"/>
                        </a:lnTo>
                        <a:lnTo>
                          <a:pt x="3013" y="24125"/>
                        </a:lnTo>
                        <a:lnTo>
                          <a:pt x="3076" y="24293"/>
                        </a:lnTo>
                        <a:lnTo>
                          <a:pt x="3160" y="24314"/>
                        </a:lnTo>
                        <a:lnTo>
                          <a:pt x="3180" y="24230"/>
                        </a:lnTo>
                        <a:lnTo>
                          <a:pt x="3264" y="24146"/>
                        </a:lnTo>
                        <a:lnTo>
                          <a:pt x="3452" y="24104"/>
                        </a:lnTo>
                        <a:lnTo>
                          <a:pt x="3557" y="24021"/>
                        </a:lnTo>
                        <a:lnTo>
                          <a:pt x="3662" y="23895"/>
                        </a:lnTo>
                        <a:lnTo>
                          <a:pt x="3704" y="23895"/>
                        </a:lnTo>
                        <a:lnTo>
                          <a:pt x="3704" y="24021"/>
                        </a:lnTo>
                        <a:lnTo>
                          <a:pt x="3662" y="24125"/>
                        </a:lnTo>
                        <a:lnTo>
                          <a:pt x="3599" y="24146"/>
                        </a:lnTo>
                        <a:lnTo>
                          <a:pt x="3536" y="24251"/>
                        </a:lnTo>
                        <a:lnTo>
                          <a:pt x="3536" y="24314"/>
                        </a:lnTo>
                        <a:lnTo>
                          <a:pt x="3641" y="24397"/>
                        </a:lnTo>
                        <a:lnTo>
                          <a:pt x="3704" y="24460"/>
                        </a:lnTo>
                        <a:lnTo>
                          <a:pt x="3808" y="24460"/>
                        </a:lnTo>
                        <a:lnTo>
                          <a:pt x="3892" y="24502"/>
                        </a:lnTo>
                        <a:lnTo>
                          <a:pt x="3955" y="24544"/>
                        </a:lnTo>
                        <a:lnTo>
                          <a:pt x="3808" y="24502"/>
                        </a:lnTo>
                        <a:lnTo>
                          <a:pt x="3683" y="24502"/>
                        </a:lnTo>
                        <a:lnTo>
                          <a:pt x="3578" y="24439"/>
                        </a:lnTo>
                        <a:lnTo>
                          <a:pt x="3432" y="24439"/>
                        </a:lnTo>
                        <a:lnTo>
                          <a:pt x="3369" y="24523"/>
                        </a:lnTo>
                        <a:lnTo>
                          <a:pt x="3369" y="24607"/>
                        </a:lnTo>
                        <a:lnTo>
                          <a:pt x="3432" y="24669"/>
                        </a:lnTo>
                        <a:lnTo>
                          <a:pt x="3452" y="24920"/>
                        </a:lnTo>
                        <a:lnTo>
                          <a:pt x="3494" y="24983"/>
                        </a:lnTo>
                        <a:lnTo>
                          <a:pt x="3557" y="24983"/>
                        </a:lnTo>
                        <a:lnTo>
                          <a:pt x="3641" y="24941"/>
                        </a:lnTo>
                        <a:lnTo>
                          <a:pt x="3683" y="24983"/>
                        </a:lnTo>
                        <a:lnTo>
                          <a:pt x="3641" y="25046"/>
                        </a:lnTo>
                        <a:lnTo>
                          <a:pt x="3599" y="25088"/>
                        </a:lnTo>
                        <a:lnTo>
                          <a:pt x="3683" y="25151"/>
                        </a:lnTo>
                        <a:lnTo>
                          <a:pt x="3683" y="25192"/>
                        </a:lnTo>
                        <a:lnTo>
                          <a:pt x="3662" y="25255"/>
                        </a:lnTo>
                        <a:lnTo>
                          <a:pt x="3557" y="25234"/>
                        </a:lnTo>
                        <a:lnTo>
                          <a:pt x="3411" y="25276"/>
                        </a:lnTo>
                        <a:lnTo>
                          <a:pt x="3264" y="25381"/>
                        </a:lnTo>
                        <a:lnTo>
                          <a:pt x="3243" y="25423"/>
                        </a:lnTo>
                        <a:lnTo>
                          <a:pt x="3306" y="25485"/>
                        </a:lnTo>
                        <a:lnTo>
                          <a:pt x="3452" y="25423"/>
                        </a:lnTo>
                        <a:lnTo>
                          <a:pt x="3536" y="25465"/>
                        </a:lnTo>
                        <a:lnTo>
                          <a:pt x="3452" y="25485"/>
                        </a:lnTo>
                        <a:lnTo>
                          <a:pt x="3432" y="25548"/>
                        </a:lnTo>
                        <a:lnTo>
                          <a:pt x="3515" y="25632"/>
                        </a:lnTo>
                        <a:lnTo>
                          <a:pt x="3662" y="25590"/>
                        </a:lnTo>
                        <a:lnTo>
                          <a:pt x="3829" y="25465"/>
                        </a:lnTo>
                        <a:lnTo>
                          <a:pt x="3934" y="25297"/>
                        </a:lnTo>
                        <a:lnTo>
                          <a:pt x="4038" y="25297"/>
                        </a:lnTo>
                        <a:lnTo>
                          <a:pt x="4143" y="25213"/>
                        </a:lnTo>
                        <a:lnTo>
                          <a:pt x="4164" y="25109"/>
                        </a:lnTo>
                        <a:lnTo>
                          <a:pt x="4185" y="25088"/>
                        </a:lnTo>
                        <a:lnTo>
                          <a:pt x="4206" y="25172"/>
                        </a:lnTo>
                        <a:lnTo>
                          <a:pt x="4143" y="25339"/>
                        </a:lnTo>
                        <a:lnTo>
                          <a:pt x="4038" y="25402"/>
                        </a:lnTo>
                        <a:lnTo>
                          <a:pt x="3913" y="25465"/>
                        </a:lnTo>
                        <a:lnTo>
                          <a:pt x="3892" y="25548"/>
                        </a:lnTo>
                        <a:lnTo>
                          <a:pt x="3955" y="25611"/>
                        </a:lnTo>
                        <a:lnTo>
                          <a:pt x="4038" y="25590"/>
                        </a:lnTo>
                        <a:lnTo>
                          <a:pt x="4164" y="25590"/>
                        </a:lnTo>
                        <a:lnTo>
                          <a:pt x="4268" y="25611"/>
                        </a:lnTo>
                        <a:lnTo>
                          <a:pt x="4122" y="25611"/>
                        </a:lnTo>
                        <a:lnTo>
                          <a:pt x="4017" y="25674"/>
                        </a:lnTo>
                        <a:lnTo>
                          <a:pt x="4017" y="25820"/>
                        </a:lnTo>
                        <a:lnTo>
                          <a:pt x="4059" y="25967"/>
                        </a:lnTo>
                        <a:lnTo>
                          <a:pt x="4017" y="25988"/>
                        </a:lnTo>
                        <a:lnTo>
                          <a:pt x="3976" y="25904"/>
                        </a:lnTo>
                        <a:lnTo>
                          <a:pt x="3976" y="25757"/>
                        </a:lnTo>
                        <a:lnTo>
                          <a:pt x="3913" y="25674"/>
                        </a:lnTo>
                        <a:lnTo>
                          <a:pt x="3850" y="25716"/>
                        </a:lnTo>
                        <a:lnTo>
                          <a:pt x="3578" y="25904"/>
                        </a:lnTo>
                        <a:lnTo>
                          <a:pt x="3536" y="25988"/>
                        </a:lnTo>
                        <a:lnTo>
                          <a:pt x="3369" y="26071"/>
                        </a:lnTo>
                        <a:lnTo>
                          <a:pt x="3327" y="26134"/>
                        </a:lnTo>
                        <a:lnTo>
                          <a:pt x="3348" y="26218"/>
                        </a:lnTo>
                        <a:lnTo>
                          <a:pt x="3348" y="26301"/>
                        </a:lnTo>
                        <a:lnTo>
                          <a:pt x="3369" y="26322"/>
                        </a:lnTo>
                        <a:lnTo>
                          <a:pt x="3452" y="26281"/>
                        </a:lnTo>
                        <a:lnTo>
                          <a:pt x="3557" y="26218"/>
                        </a:lnTo>
                        <a:lnTo>
                          <a:pt x="3599" y="26113"/>
                        </a:lnTo>
                        <a:lnTo>
                          <a:pt x="3662" y="26134"/>
                        </a:lnTo>
                        <a:lnTo>
                          <a:pt x="3704" y="26197"/>
                        </a:lnTo>
                        <a:lnTo>
                          <a:pt x="3892" y="26218"/>
                        </a:lnTo>
                        <a:lnTo>
                          <a:pt x="3871" y="26239"/>
                        </a:lnTo>
                        <a:lnTo>
                          <a:pt x="3766" y="26218"/>
                        </a:lnTo>
                        <a:lnTo>
                          <a:pt x="3599" y="26218"/>
                        </a:lnTo>
                        <a:lnTo>
                          <a:pt x="3536" y="26281"/>
                        </a:lnTo>
                        <a:lnTo>
                          <a:pt x="3536" y="26322"/>
                        </a:lnTo>
                        <a:lnTo>
                          <a:pt x="3557" y="26385"/>
                        </a:lnTo>
                        <a:lnTo>
                          <a:pt x="3473" y="26406"/>
                        </a:lnTo>
                        <a:lnTo>
                          <a:pt x="3432" y="26385"/>
                        </a:lnTo>
                        <a:lnTo>
                          <a:pt x="3264" y="26427"/>
                        </a:lnTo>
                        <a:lnTo>
                          <a:pt x="3264" y="26490"/>
                        </a:lnTo>
                        <a:lnTo>
                          <a:pt x="3390" y="26490"/>
                        </a:lnTo>
                        <a:lnTo>
                          <a:pt x="3473" y="26532"/>
                        </a:lnTo>
                        <a:lnTo>
                          <a:pt x="3578" y="26532"/>
                        </a:lnTo>
                        <a:lnTo>
                          <a:pt x="3515" y="26594"/>
                        </a:lnTo>
                        <a:lnTo>
                          <a:pt x="3390" y="26594"/>
                        </a:lnTo>
                        <a:lnTo>
                          <a:pt x="3327" y="26532"/>
                        </a:lnTo>
                        <a:lnTo>
                          <a:pt x="3222" y="26553"/>
                        </a:lnTo>
                        <a:lnTo>
                          <a:pt x="3180" y="26657"/>
                        </a:lnTo>
                        <a:lnTo>
                          <a:pt x="3243" y="26720"/>
                        </a:lnTo>
                        <a:lnTo>
                          <a:pt x="3327" y="26720"/>
                        </a:lnTo>
                        <a:lnTo>
                          <a:pt x="3452" y="26699"/>
                        </a:lnTo>
                        <a:lnTo>
                          <a:pt x="3536" y="26741"/>
                        </a:lnTo>
                        <a:lnTo>
                          <a:pt x="3683" y="26741"/>
                        </a:lnTo>
                        <a:lnTo>
                          <a:pt x="3662" y="26804"/>
                        </a:lnTo>
                        <a:lnTo>
                          <a:pt x="3557" y="26825"/>
                        </a:lnTo>
                        <a:lnTo>
                          <a:pt x="3452" y="26804"/>
                        </a:lnTo>
                        <a:lnTo>
                          <a:pt x="3432" y="26825"/>
                        </a:lnTo>
                        <a:lnTo>
                          <a:pt x="3452" y="26845"/>
                        </a:lnTo>
                        <a:lnTo>
                          <a:pt x="3662" y="26845"/>
                        </a:lnTo>
                        <a:lnTo>
                          <a:pt x="3662" y="26908"/>
                        </a:lnTo>
                        <a:lnTo>
                          <a:pt x="3536" y="26929"/>
                        </a:lnTo>
                        <a:lnTo>
                          <a:pt x="3390" y="26908"/>
                        </a:lnTo>
                        <a:lnTo>
                          <a:pt x="3327" y="26845"/>
                        </a:lnTo>
                        <a:lnTo>
                          <a:pt x="3264" y="26908"/>
                        </a:lnTo>
                        <a:lnTo>
                          <a:pt x="3327" y="27013"/>
                        </a:lnTo>
                        <a:lnTo>
                          <a:pt x="3452" y="27076"/>
                        </a:lnTo>
                        <a:lnTo>
                          <a:pt x="3473" y="27013"/>
                        </a:lnTo>
                        <a:lnTo>
                          <a:pt x="3557" y="27013"/>
                        </a:lnTo>
                        <a:lnTo>
                          <a:pt x="3641" y="27055"/>
                        </a:lnTo>
                        <a:lnTo>
                          <a:pt x="3787" y="27034"/>
                        </a:lnTo>
                        <a:lnTo>
                          <a:pt x="3850" y="27076"/>
                        </a:lnTo>
                        <a:lnTo>
                          <a:pt x="3766" y="27117"/>
                        </a:lnTo>
                        <a:lnTo>
                          <a:pt x="3766" y="27159"/>
                        </a:lnTo>
                        <a:lnTo>
                          <a:pt x="3871" y="27159"/>
                        </a:lnTo>
                        <a:lnTo>
                          <a:pt x="3892" y="27243"/>
                        </a:lnTo>
                        <a:lnTo>
                          <a:pt x="4026" y="27276"/>
                        </a:lnTo>
                        <a:lnTo>
                          <a:pt x="3976" y="27285"/>
                        </a:lnTo>
                        <a:lnTo>
                          <a:pt x="3871" y="27285"/>
                        </a:lnTo>
                        <a:lnTo>
                          <a:pt x="3787" y="27369"/>
                        </a:lnTo>
                        <a:lnTo>
                          <a:pt x="3787" y="27431"/>
                        </a:lnTo>
                        <a:lnTo>
                          <a:pt x="3871" y="27473"/>
                        </a:lnTo>
                        <a:lnTo>
                          <a:pt x="3913" y="27431"/>
                        </a:lnTo>
                        <a:lnTo>
                          <a:pt x="3976" y="27389"/>
                        </a:lnTo>
                        <a:lnTo>
                          <a:pt x="3996" y="27452"/>
                        </a:lnTo>
                        <a:lnTo>
                          <a:pt x="4017" y="27452"/>
                        </a:lnTo>
                        <a:lnTo>
                          <a:pt x="4080" y="27369"/>
                        </a:lnTo>
                        <a:lnTo>
                          <a:pt x="4185" y="27306"/>
                        </a:lnTo>
                        <a:lnTo>
                          <a:pt x="4185" y="27369"/>
                        </a:lnTo>
                        <a:lnTo>
                          <a:pt x="4164" y="27410"/>
                        </a:lnTo>
                        <a:lnTo>
                          <a:pt x="4164" y="27473"/>
                        </a:lnTo>
                        <a:lnTo>
                          <a:pt x="4206" y="27494"/>
                        </a:lnTo>
                        <a:lnTo>
                          <a:pt x="4289" y="27557"/>
                        </a:lnTo>
                        <a:lnTo>
                          <a:pt x="4373" y="27557"/>
                        </a:lnTo>
                        <a:lnTo>
                          <a:pt x="4499" y="27369"/>
                        </a:lnTo>
                        <a:lnTo>
                          <a:pt x="4520" y="27159"/>
                        </a:lnTo>
                        <a:lnTo>
                          <a:pt x="4582" y="27055"/>
                        </a:lnTo>
                        <a:lnTo>
                          <a:pt x="4645" y="27034"/>
                        </a:lnTo>
                        <a:lnTo>
                          <a:pt x="4645" y="27097"/>
                        </a:lnTo>
                        <a:lnTo>
                          <a:pt x="4603" y="27159"/>
                        </a:lnTo>
                        <a:lnTo>
                          <a:pt x="4603" y="27306"/>
                        </a:lnTo>
                        <a:lnTo>
                          <a:pt x="4499" y="27473"/>
                        </a:lnTo>
                        <a:lnTo>
                          <a:pt x="4415" y="27557"/>
                        </a:lnTo>
                        <a:lnTo>
                          <a:pt x="4436" y="27599"/>
                        </a:lnTo>
                        <a:lnTo>
                          <a:pt x="4582" y="27599"/>
                        </a:lnTo>
                        <a:lnTo>
                          <a:pt x="4687" y="27578"/>
                        </a:lnTo>
                        <a:lnTo>
                          <a:pt x="4708" y="27599"/>
                        </a:lnTo>
                        <a:lnTo>
                          <a:pt x="4624" y="27682"/>
                        </a:lnTo>
                        <a:lnTo>
                          <a:pt x="4582" y="27808"/>
                        </a:lnTo>
                        <a:lnTo>
                          <a:pt x="4415" y="27913"/>
                        </a:lnTo>
                        <a:lnTo>
                          <a:pt x="4415" y="27975"/>
                        </a:lnTo>
                        <a:lnTo>
                          <a:pt x="4499" y="28122"/>
                        </a:lnTo>
                        <a:lnTo>
                          <a:pt x="4624" y="28185"/>
                        </a:lnTo>
                        <a:lnTo>
                          <a:pt x="4708" y="28122"/>
                        </a:lnTo>
                        <a:lnTo>
                          <a:pt x="4792" y="28122"/>
                        </a:lnTo>
                        <a:lnTo>
                          <a:pt x="4812" y="28226"/>
                        </a:lnTo>
                        <a:lnTo>
                          <a:pt x="4875" y="28331"/>
                        </a:lnTo>
                        <a:lnTo>
                          <a:pt x="4875" y="28415"/>
                        </a:lnTo>
                        <a:lnTo>
                          <a:pt x="4812" y="28415"/>
                        </a:lnTo>
                        <a:lnTo>
                          <a:pt x="4771" y="28310"/>
                        </a:lnTo>
                        <a:lnTo>
                          <a:pt x="4708" y="28310"/>
                        </a:lnTo>
                        <a:lnTo>
                          <a:pt x="4708" y="28415"/>
                        </a:lnTo>
                        <a:lnTo>
                          <a:pt x="4812" y="28561"/>
                        </a:lnTo>
                        <a:lnTo>
                          <a:pt x="4938" y="28498"/>
                        </a:lnTo>
                        <a:lnTo>
                          <a:pt x="5085" y="28436"/>
                        </a:lnTo>
                        <a:lnTo>
                          <a:pt x="5147" y="28352"/>
                        </a:lnTo>
                        <a:lnTo>
                          <a:pt x="5147" y="28352"/>
                        </a:lnTo>
                        <a:lnTo>
                          <a:pt x="5126" y="28519"/>
                        </a:lnTo>
                        <a:lnTo>
                          <a:pt x="5022" y="28750"/>
                        </a:lnTo>
                        <a:lnTo>
                          <a:pt x="5043" y="28938"/>
                        </a:lnTo>
                        <a:lnTo>
                          <a:pt x="5126" y="28959"/>
                        </a:lnTo>
                        <a:lnTo>
                          <a:pt x="20087" y="30444"/>
                        </a:lnTo>
                        <a:lnTo>
                          <a:pt x="20212" y="30507"/>
                        </a:lnTo>
                        <a:lnTo>
                          <a:pt x="20359" y="30507"/>
                        </a:lnTo>
                        <a:lnTo>
                          <a:pt x="20484" y="30612"/>
                        </a:lnTo>
                        <a:lnTo>
                          <a:pt x="20484" y="30674"/>
                        </a:lnTo>
                        <a:lnTo>
                          <a:pt x="20568" y="30737"/>
                        </a:lnTo>
                        <a:lnTo>
                          <a:pt x="20589" y="30779"/>
                        </a:lnTo>
                        <a:lnTo>
                          <a:pt x="20694" y="30821"/>
                        </a:lnTo>
                        <a:lnTo>
                          <a:pt x="20714" y="30842"/>
                        </a:lnTo>
                        <a:lnTo>
                          <a:pt x="20840" y="30884"/>
                        </a:lnTo>
                        <a:lnTo>
                          <a:pt x="20903" y="30946"/>
                        </a:lnTo>
                        <a:lnTo>
                          <a:pt x="20945" y="30946"/>
                        </a:lnTo>
                        <a:lnTo>
                          <a:pt x="21049" y="30926"/>
                        </a:lnTo>
                        <a:lnTo>
                          <a:pt x="21133" y="30946"/>
                        </a:lnTo>
                        <a:lnTo>
                          <a:pt x="21238" y="30946"/>
                        </a:lnTo>
                        <a:lnTo>
                          <a:pt x="21363" y="31051"/>
                        </a:lnTo>
                        <a:lnTo>
                          <a:pt x="21447" y="31051"/>
                        </a:lnTo>
                        <a:lnTo>
                          <a:pt x="21510" y="31198"/>
                        </a:lnTo>
                        <a:lnTo>
                          <a:pt x="21719" y="31239"/>
                        </a:lnTo>
                        <a:lnTo>
                          <a:pt x="21823" y="31260"/>
                        </a:lnTo>
                        <a:lnTo>
                          <a:pt x="21886" y="31344"/>
                        </a:lnTo>
                        <a:lnTo>
                          <a:pt x="21970" y="31407"/>
                        </a:lnTo>
                        <a:lnTo>
                          <a:pt x="22158" y="31407"/>
                        </a:lnTo>
                        <a:lnTo>
                          <a:pt x="22263" y="31344"/>
                        </a:lnTo>
                        <a:lnTo>
                          <a:pt x="22305" y="31407"/>
                        </a:lnTo>
                        <a:lnTo>
                          <a:pt x="22367" y="31511"/>
                        </a:lnTo>
                        <a:lnTo>
                          <a:pt x="22618" y="31532"/>
                        </a:lnTo>
                        <a:lnTo>
                          <a:pt x="22681" y="31574"/>
                        </a:lnTo>
                        <a:lnTo>
                          <a:pt x="22807" y="31616"/>
                        </a:lnTo>
                        <a:lnTo>
                          <a:pt x="22890" y="31658"/>
                        </a:lnTo>
                        <a:lnTo>
                          <a:pt x="25192" y="32725"/>
                        </a:lnTo>
                        <a:lnTo>
                          <a:pt x="25339" y="32913"/>
                        </a:lnTo>
                        <a:lnTo>
                          <a:pt x="25694" y="33206"/>
                        </a:lnTo>
                        <a:lnTo>
                          <a:pt x="26050" y="34985"/>
                        </a:lnTo>
                        <a:lnTo>
                          <a:pt x="26008" y="35738"/>
                        </a:lnTo>
                        <a:lnTo>
                          <a:pt x="25945" y="35864"/>
                        </a:lnTo>
                        <a:lnTo>
                          <a:pt x="25903" y="36010"/>
                        </a:lnTo>
                        <a:lnTo>
                          <a:pt x="25820" y="36136"/>
                        </a:lnTo>
                        <a:lnTo>
                          <a:pt x="25611" y="36240"/>
                        </a:lnTo>
                        <a:lnTo>
                          <a:pt x="25506" y="36366"/>
                        </a:lnTo>
                        <a:lnTo>
                          <a:pt x="25611" y="36554"/>
                        </a:lnTo>
                        <a:lnTo>
                          <a:pt x="27598" y="36031"/>
                        </a:lnTo>
                        <a:lnTo>
                          <a:pt x="27849" y="35947"/>
                        </a:lnTo>
                        <a:lnTo>
                          <a:pt x="27912" y="35654"/>
                        </a:lnTo>
                        <a:lnTo>
                          <a:pt x="28979" y="35340"/>
                        </a:lnTo>
                        <a:lnTo>
                          <a:pt x="29461" y="34985"/>
                        </a:lnTo>
                        <a:lnTo>
                          <a:pt x="29565" y="34901"/>
                        </a:lnTo>
                        <a:lnTo>
                          <a:pt x="29712" y="34880"/>
                        </a:lnTo>
                        <a:lnTo>
                          <a:pt x="29984" y="34650"/>
                        </a:lnTo>
                        <a:lnTo>
                          <a:pt x="30088" y="34545"/>
                        </a:lnTo>
                        <a:lnTo>
                          <a:pt x="30214" y="34483"/>
                        </a:lnTo>
                        <a:lnTo>
                          <a:pt x="30318" y="34378"/>
                        </a:lnTo>
                        <a:lnTo>
                          <a:pt x="30528" y="34357"/>
                        </a:lnTo>
                        <a:lnTo>
                          <a:pt x="32202" y="34378"/>
                        </a:lnTo>
                        <a:lnTo>
                          <a:pt x="32327" y="34252"/>
                        </a:lnTo>
                        <a:lnTo>
                          <a:pt x="32390" y="34252"/>
                        </a:lnTo>
                        <a:lnTo>
                          <a:pt x="32432" y="34190"/>
                        </a:lnTo>
                        <a:lnTo>
                          <a:pt x="32515" y="34190"/>
                        </a:lnTo>
                        <a:lnTo>
                          <a:pt x="32620" y="34231"/>
                        </a:lnTo>
                        <a:lnTo>
                          <a:pt x="32704" y="34169"/>
                        </a:lnTo>
                        <a:lnTo>
                          <a:pt x="32725" y="34085"/>
                        </a:lnTo>
                        <a:lnTo>
                          <a:pt x="32913" y="33876"/>
                        </a:lnTo>
                        <a:lnTo>
                          <a:pt x="32976" y="33855"/>
                        </a:lnTo>
                        <a:lnTo>
                          <a:pt x="33143" y="33667"/>
                        </a:lnTo>
                        <a:lnTo>
                          <a:pt x="33185" y="33541"/>
                        </a:lnTo>
                        <a:lnTo>
                          <a:pt x="33227" y="33415"/>
                        </a:lnTo>
                        <a:lnTo>
                          <a:pt x="33373" y="33332"/>
                        </a:lnTo>
                        <a:lnTo>
                          <a:pt x="33373" y="33227"/>
                        </a:lnTo>
                        <a:lnTo>
                          <a:pt x="33478" y="33102"/>
                        </a:lnTo>
                        <a:lnTo>
                          <a:pt x="33687" y="32871"/>
                        </a:lnTo>
                        <a:lnTo>
                          <a:pt x="33750" y="32767"/>
                        </a:lnTo>
                        <a:lnTo>
                          <a:pt x="33854" y="32662"/>
                        </a:lnTo>
                        <a:lnTo>
                          <a:pt x="33875" y="32662"/>
                        </a:lnTo>
                        <a:lnTo>
                          <a:pt x="33959" y="32704"/>
                        </a:lnTo>
                        <a:lnTo>
                          <a:pt x="34022" y="32788"/>
                        </a:lnTo>
                        <a:lnTo>
                          <a:pt x="34168" y="32767"/>
                        </a:lnTo>
                        <a:lnTo>
                          <a:pt x="34315" y="32809"/>
                        </a:lnTo>
                        <a:lnTo>
                          <a:pt x="34378" y="32767"/>
                        </a:lnTo>
                        <a:lnTo>
                          <a:pt x="34608" y="32976"/>
                        </a:lnTo>
                        <a:lnTo>
                          <a:pt x="34608" y="33143"/>
                        </a:lnTo>
                        <a:lnTo>
                          <a:pt x="34482" y="33876"/>
                        </a:lnTo>
                        <a:lnTo>
                          <a:pt x="34440" y="33959"/>
                        </a:lnTo>
                        <a:lnTo>
                          <a:pt x="34503" y="33959"/>
                        </a:lnTo>
                        <a:lnTo>
                          <a:pt x="34524" y="34043"/>
                        </a:lnTo>
                        <a:lnTo>
                          <a:pt x="34587" y="34085"/>
                        </a:lnTo>
                        <a:lnTo>
                          <a:pt x="34587" y="34190"/>
                        </a:lnTo>
                        <a:lnTo>
                          <a:pt x="34587" y="34252"/>
                        </a:lnTo>
                        <a:lnTo>
                          <a:pt x="34587" y="34294"/>
                        </a:lnTo>
                        <a:lnTo>
                          <a:pt x="34545" y="34357"/>
                        </a:lnTo>
                        <a:lnTo>
                          <a:pt x="34587" y="34378"/>
                        </a:lnTo>
                        <a:lnTo>
                          <a:pt x="34733" y="34399"/>
                        </a:lnTo>
                        <a:lnTo>
                          <a:pt x="34859" y="34378"/>
                        </a:lnTo>
                        <a:lnTo>
                          <a:pt x="34901" y="34462"/>
                        </a:lnTo>
                        <a:lnTo>
                          <a:pt x="34963" y="34483"/>
                        </a:lnTo>
                        <a:lnTo>
                          <a:pt x="35026" y="34399"/>
                        </a:lnTo>
                        <a:lnTo>
                          <a:pt x="35110" y="34462"/>
                        </a:lnTo>
                        <a:lnTo>
                          <a:pt x="35235" y="34441"/>
                        </a:lnTo>
                        <a:lnTo>
                          <a:pt x="35277" y="34336"/>
                        </a:lnTo>
                        <a:lnTo>
                          <a:pt x="35382" y="34231"/>
                        </a:lnTo>
                        <a:lnTo>
                          <a:pt x="35382" y="34231"/>
                        </a:lnTo>
                        <a:lnTo>
                          <a:pt x="35319" y="34336"/>
                        </a:lnTo>
                        <a:lnTo>
                          <a:pt x="35340" y="34336"/>
                        </a:lnTo>
                        <a:lnTo>
                          <a:pt x="35319" y="34378"/>
                        </a:lnTo>
                        <a:lnTo>
                          <a:pt x="35361" y="34399"/>
                        </a:lnTo>
                        <a:lnTo>
                          <a:pt x="35633" y="34336"/>
                        </a:lnTo>
                        <a:lnTo>
                          <a:pt x="35675" y="34252"/>
                        </a:lnTo>
                        <a:lnTo>
                          <a:pt x="35842" y="34252"/>
                        </a:lnTo>
                        <a:lnTo>
                          <a:pt x="35968" y="34127"/>
                        </a:lnTo>
                        <a:lnTo>
                          <a:pt x="36072" y="34085"/>
                        </a:lnTo>
                        <a:lnTo>
                          <a:pt x="36198" y="33918"/>
                        </a:lnTo>
                        <a:lnTo>
                          <a:pt x="36198" y="33980"/>
                        </a:lnTo>
                        <a:lnTo>
                          <a:pt x="36282" y="33939"/>
                        </a:lnTo>
                        <a:lnTo>
                          <a:pt x="36282" y="33980"/>
                        </a:lnTo>
                        <a:lnTo>
                          <a:pt x="36156" y="34127"/>
                        </a:lnTo>
                        <a:lnTo>
                          <a:pt x="36051" y="34148"/>
                        </a:lnTo>
                        <a:lnTo>
                          <a:pt x="35947" y="34294"/>
                        </a:lnTo>
                        <a:lnTo>
                          <a:pt x="36072" y="34336"/>
                        </a:lnTo>
                        <a:lnTo>
                          <a:pt x="36156" y="34231"/>
                        </a:lnTo>
                        <a:lnTo>
                          <a:pt x="36261" y="34231"/>
                        </a:lnTo>
                        <a:lnTo>
                          <a:pt x="36323" y="34273"/>
                        </a:lnTo>
                        <a:lnTo>
                          <a:pt x="36575" y="34294"/>
                        </a:lnTo>
                        <a:lnTo>
                          <a:pt x="36742" y="34294"/>
                        </a:lnTo>
                        <a:lnTo>
                          <a:pt x="36616" y="34357"/>
                        </a:lnTo>
                        <a:lnTo>
                          <a:pt x="36470" y="34378"/>
                        </a:lnTo>
                        <a:lnTo>
                          <a:pt x="36365" y="34399"/>
                        </a:lnTo>
                        <a:lnTo>
                          <a:pt x="36323" y="34483"/>
                        </a:lnTo>
                        <a:lnTo>
                          <a:pt x="36323" y="34545"/>
                        </a:lnTo>
                        <a:lnTo>
                          <a:pt x="36261" y="34483"/>
                        </a:lnTo>
                        <a:lnTo>
                          <a:pt x="36219" y="34378"/>
                        </a:lnTo>
                        <a:lnTo>
                          <a:pt x="36156" y="34357"/>
                        </a:lnTo>
                        <a:lnTo>
                          <a:pt x="35968" y="34399"/>
                        </a:lnTo>
                        <a:lnTo>
                          <a:pt x="35779" y="34545"/>
                        </a:lnTo>
                        <a:lnTo>
                          <a:pt x="35549" y="34587"/>
                        </a:lnTo>
                        <a:lnTo>
                          <a:pt x="35340" y="34713"/>
                        </a:lnTo>
                        <a:lnTo>
                          <a:pt x="35319" y="34817"/>
                        </a:lnTo>
                        <a:lnTo>
                          <a:pt x="35173" y="34922"/>
                        </a:lnTo>
                        <a:lnTo>
                          <a:pt x="35110" y="35110"/>
                        </a:lnTo>
                        <a:lnTo>
                          <a:pt x="35110" y="35236"/>
                        </a:lnTo>
                        <a:lnTo>
                          <a:pt x="35131" y="35340"/>
                        </a:lnTo>
                        <a:lnTo>
                          <a:pt x="35152" y="35445"/>
                        </a:lnTo>
                        <a:lnTo>
                          <a:pt x="35215" y="35424"/>
                        </a:lnTo>
                        <a:lnTo>
                          <a:pt x="35256" y="35445"/>
                        </a:lnTo>
                        <a:lnTo>
                          <a:pt x="35256" y="35592"/>
                        </a:lnTo>
                        <a:lnTo>
                          <a:pt x="35361" y="35654"/>
                        </a:lnTo>
                        <a:lnTo>
                          <a:pt x="35403" y="35612"/>
                        </a:lnTo>
                        <a:lnTo>
                          <a:pt x="35466" y="35654"/>
                        </a:lnTo>
                        <a:lnTo>
                          <a:pt x="35507" y="35612"/>
                        </a:lnTo>
                        <a:lnTo>
                          <a:pt x="35507" y="35508"/>
                        </a:lnTo>
                        <a:lnTo>
                          <a:pt x="35570" y="35487"/>
                        </a:lnTo>
                        <a:lnTo>
                          <a:pt x="35654" y="35487"/>
                        </a:lnTo>
                        <a:lnTo>
                          <a:pt x="35779" y="35382"/>
                        </a:lnTo>
                        <a:lnTo>
                          <a:pt x="35884" y="35340"/>
                        </a:lnTo>
                        <a:lnTo>
                          <a:pt x="36031" y="35131"/>
                        </a:lnTo>
                        <a:lnTo>
                          <a:pt x="36219" y="35006"/>
                        </a:lnTo>
                        <a:lnTo>
                          <a:pt x="36177" y="34964"/>
                        </a:lnTo>
                        <a:lnTo>
                          <a:pt x="36240" y="34817"/>
                        </a:lnTo>
                        <a:lnTo>
                          <a:pt x="36323" y="34817"/>
                        </a:lnTo>
                        <a:lnTo>
                          <a:pt x="36386" y="34755"/>
                        </a:lnTo>
                        <a:lnTo>
                          <a:pt x="36428" y="34755"/>
                        </a:lnTo>
                        <a:lnTo>
                          <a:pt x="36491" y="34880"/>
                        </a:lnTo>
                        <a:lnTo>
                          <a:pt x="36637" y="34901"/>
                        </a:lnTo>
                        <a:lnTo>
                          <a:pt x="36637" y="34859"/>
                        </a:lnTo>
                        <a:lnTo>
                          <a:pt x="36721" y="34859"/>
                        </a:lnTo>
                        <a:lnTo>
                          <a:pt x="36909" y="34755"/>
                        </a:lnTo>
                        <a:lnTo>
                          <a:pt x="37077" y="34692"/>
                        </a:lnTo>
                        <a:lnTo>
                          <a:pt x="37286" y="34650"/>
                        </a:lnTo>
                        <a:lnTo>
                          <a:pt x="37391" y="34650"/>
                        </a:lnTo>
                        <a:lnTo>
                          <a:pt x="37663" y="34483"/>
                        </a:lnTo>
                        <a:lnTo>
                          <a:pt x="37809" y="34441"/>
                        </a:lnTo>
                        <a:lnTo>
                          <a:pt x="37914" y="34441"/>
                        </a:lnTo>
                        <a:lnTo>
                          <a:pt x="37997" y="34462"/>
                        </a:lnTo>
                        <a:lnTo>
                          <a:pt x="38081" y="34399"/>
                        </a:lnTo>
                        <a:lnTo>
                          <a:pt x="38018" y="34357"/>
                        </a:lnTo>
                        <a:lnTo>
                          <a:pt x="37935" y="34357"/>
                        </a:lnTo>
                        <a:lnTo>
                          <a:pt x="37830" y="34294"/>
                        </a:lnTo>
                        <a:lnTo>
                          <a:pt x="37872" y="34294"/>
                        </a:lnTo>
                        <a:lnTo>
                          <a:pt x="37956" y="34273"/>
                        </a:lnTo>
                        <a:lnTo>
                          <a:pt x="37956" y="34231"/>
                        </a:lnTo>
                        <a:lnTo>
                          <a:pt x="37663" y="34169"/>
                        </a:lnTo>
                        <a:lnTo>
                          <a:pt x="37537" y="34148"/>
                        </a:lnTo>
                        <a:lnTo>
                          <a:pt x="37558" y="34085"/>
                        </a:lnTo>
                        <a:lnTo>
                          <a:pt x="37537" y="33980"/>
                        </a:lnTo>
                        <a:lnTo>
                          <a:pt x="37370" y="34085"/>
                        </a:lnTo>
                        <a:lnTo>
                          <a:pt x="37349" y="34148"/>
                        </a:lnTo>
                        <a:lnTo>
                          <a:pt x="37160" y="34106"/>
                        </a:lnTo>
                        <a:lnTo>
                          <a:pt x="37139" y="34064"/>
                        </a:lnTo>
                        <a:lnTo>
                          <a:pt x="36993" y="34022"/>
                        </a:lnTo>
                        <a:lnTo>
                          <a:pt x="36930" y="34043"/>
                        </a:lnTo>
                        <a:lnTo>
                          <a:pt x="36826" y="33980"/>
                        </a:lnTo>
                        <a:lnTo>
                          <a:pt x="36637" y="33980"/>
                        </a:lnTo>
                        <a:lnTo>
                          <a:pt x="36491" y="33876"/>
                        </a:lnTo>
                        <a:lnTo>
                          <a:pt x="36616" y="33834"/>
                        </a:lnTo>
                        <a:lnTo>
                          <a:pt x="36637" y="33750"/>
                        </a:lnTo>
                        <a:lnTo>
                          <a:pt x="36491" y="33750"/>
                        </a:lnTo>
                        <a:lnTo>
                          <a:pt x="36428" y="33708"/>
                        </a:lnTo>
                        <a:lnTo>
                          <a:pt x="36323" y="33708"/>
                        </a:lnTo>
                        <a:lnTo>
                          <a:pt x="36282" y="33541"/>
                        </a:lnTo>
                        <a:lnTo>
                          <a:pt x="36219" y="33499"/>
                        </a:lnTo>
                        <a:lnTo>
                          <a:pt x="36219" y="33332"/>
                        </a:lnTo>
                        <a:lnTo>
                          <a:pt x="36261" y="33227"/>
                        </a:lnTo>
                        <a:lnTo>
                          <a:pt x="36177" y="33143"/>
                        </a:lnTo>
                        <a:lnTo>
                          <a:pt x="36261" y="33039"/>
                        </a:lnTo>
                        <a:lnTo>
                          <a:pt x="36261" y="32997"/>
                        </a:lnTo>
                        <a:lnTo>
                          <a:pt x="36051" y="32997"/>
                        </a:lnTo>
                        <a:lnTo>
                          <a:pt x="36114" y="32913"/>
                        </a:lnTo>
                        <a:lnTo>
                          <a:pt x="36198" y="32913"/>
                        </a:lnTo>
                        <a:lnTo>
                          <a:pt x="36365" y="32620"/>
                        </a:lnTo>
                        <a:lnTo>
                          <a:pt x="36470" y="32558"/>
                        </a:lnTo>
                        <a:lnTo>
                          <a:pt x="36428" y="32474"/>
                        </a:lnTo>
                        <a:lnTo>
                          <a:pt x="36365" y="32474"/>
                        </a:lnTo>
                        <a:lnTo>
                          <a:pt x="36323" y="32411"/>
                        </a:lnTo>
                        <a:lnTo>
                          <a:pt x="36219" y="32411"/>
                        </a:lnTo>
                        <a:lnTo>
                          <a:pt x="36114" y="32495"/>
                        </a:lnTo>
                        <a:lnTo>
                          <a:pt x="35989" y="32558"/>
                        </a:lnTo>
                        <a:lnTo>
                          <a:pt x="35947" y="32474"/>
                        </a:lnTo>
                        <a:lnTo>
                          <a:pt x="35905" y="32369"/>
                        </a:lnTo>
                        <a:lnTo>
                          <a:pt x="35675" y="32307"/>
                        </a:lnTo>
                        <a:lnTo>
                          <a:pt x="35528" y="32286"/>
                        </a:lnTo>
                        <a:lnTo>
                          <a:pt x="35361" y="32307"/>
                        </a:lnTo>
                        <a:lnTo>
                          <a:pt x="35528" y="32244"/>
                        </a:lnTo>
                        <a:lnTo>
                          <a:pt x="35654" y="32265"/>
                        </a:lnTo>
                        <a:lnTo>
                          <a:pt x="35779" y="32244"/>
                        </a:lnTo>
                        <a:lnTo>
                          <a:pt x="35863" y="32181"/>
                        </a:lnTo>
                        <a:lnTo>
                          <a:pt x="35989" y="32244"/>
                        </a:lnTo>
                        <a:lnTo>
                          <a:pt x="36093" y="32307"/>
                        </a:lnTo>
                        <a:lnTo>
                          <a:pt x="36219" y="32307"/>
                        </a:lnTo>
                        <a:lnTo>
                          <a:pt x="36386" y="32202"/>
                        </a:lnTo>
                        <a:lnTo>
                          <a:pt x="36470" y="32202"/>
                        </a:lnTo>
                        <a:lnTo>
                          <a:pt x="36575" y="32097"/>
                        </a:lnTo>
                        <a:lnTo>
                          <a:pt x="36700" y="32076"/>
                        </a:lnTo>
                        <a:lnTo>
                          <a:pt x="36784" y="31867"/>
                        </a:lnTo>
                        <a:lnTo>
                          <a:pt x="36721" y="31825"/>
                        </a:lnTo>
                        <a:lnTo>
                          <a:pt x="36805" y="31783"/>
                        </a:lnTo>
                        <a:lnTo>
                          <a:pt x="36742" y="31721"/>
                        </a:lnTo>
                        <a:lnTo>
                          <a:pt x="36616" y="31658"/>
                        </a:lnTo>
                        <a:lnTo>
                          <a:pt x="36533" y="31658"/>
                        </a:lnTo>
                        <a:lnTo>
                          <a:pt x="36575" y="31637"/>
                        </a:lnTo>
                        <a:lnTo>
                          <a:pt x="36575" y="31616"/>
                        </a:lnTo>
                        <a:lnTo>
                          <a:pt x="36742" y="31637"/>
                        </a:lnTo>
                        <a:lnTo>
                          <a:pt x="36742" y="31574"/>
                        </a:lnTo>
                        <a:lnTo>
                          <a:pt x="36512" y="31449"/>
                        </a:lnTo>
                        <a:lnTo>
                          <a:pt x="36303" y="31365"/>
                        </a:lnTo>
                        <a:lnTo>
                          <a:pt x="35905" y="31365"/>
                        </a:lnTo>
                        <a:lnTo>
                          <a:pt x="35800" y="31428"/>
                        </a:lnTo>
                        <a:lnTo>
                          <a:pt x="35675" y="31428"/>
                        </a:lnTo>
                        <a:lnTo>
                          <a:pt x="35319" y="31553"/>
                        </a:lnTo>
                        <a:lnTo>
                          <a:pt x="35026" y="31616"/>
                        </a:lnTo>
                        <a:lnTo>
                          <a:pt x="34859" y="31679"/>
                        </a:lnTo>
                        <a:lnTo>
                          <a:pt x="34712" y="31721"/>
                        </a:lnTo>
                        <a:lnTo>
                          <a:pt x="34440" y="31867"/>
                        </a:lnTo>
                        <a:lnTo>
                          <a:pt x="34064" y="32139"/>
                        </a:lnTo>
                        <a:lnTo>
                          <a:pt x="33771" y="32390"/>
                        </a:lnTo>
                        <a:lnTo>
                          <a:pt x="33666" y="32453"/>
                        </a:lnTo>
                        <a:lnTo>
                          <a:pt x="33541" y="32579"/>
                        </a:lnTo>
                        <a:lnTo>
                          <a:pt x="33373" y="32767"/>
                        </a:lnTo>
                        <a:lnTo>
                          <a:pt x="33185" y="32892"/>
                        </a:lnTo>
                        <a:lnTo>
                          <a:pt x="32934" y="33018"/>
                        </a:lnTo>
                        <a:lnTo>
                          <a:pt x="32641" y="33143"/>
                        </a:lnTo>
                        <a:lnTo>
                          <a:pt x="32515" y="33143"/>
                        </a:lnTo>
                        <a:lnTo>
                          <a:pt x="32704" y="33102"/>
                        </a:lnTo>
                        <a:lnTo>
                          <a:pt x="33018" y="32976"/>
                        </a:lnTo>
                        <a:lnTo>
                          <a:pt x="33038" y="32892"/>
                        </a:lnTo>
                        <a:lnTo>
                          <a:pt x="33290" y="32725"/>
                        </a:lnTo>
                        <a:lnTo>
                          <a:pt x="33373" y="32599"/>
                        </a:lnTo>
                        <a:lnTo>
                          <a:pt x="33436" y="32453"/>
                        </a:lnTo>
                        <a:lnTo>
                          <a:pt x="33541" y="32411"/>
                        </a:lnTo>
                        <a:lnTo>
                          <a:pt x="33666" y="32286"/>
                        </a:lnTo>
                        <a:lnTo>
                          <a:pt x="33813" y="32202"/>
                        </a:lnTo>
                        <a:lnTo>
                          <a:pt x="33875" y="31993"/>
                        </a:lnTo>
                        <a:lnTo>
                          <a:pt x="34106" y="31888"/>
                        </a:lnTo>
                        <a:lnTo>
                          <a:pt x="34231" y="31679"/>
                        </a:lnTo>
                        <a:lnTo>
                          <a:pt x="34294" y="31658"/>
                        </a:lnTo>
                        <a:lnTo>
                          <a:pt x="34315" y="31595"/>
                        </a:lnTo>
                        <a:lnTo>
                          <a:pt x="34440" y="31532"/>
                        </a:lnTo>
                        <a:lnTo>
                          <a:pt x="34545" y="31491"/>
                        </a:lnTo>
                        <a:lnTo>
                          <a:pt x="34608" y="31386"/>
                        </a:lnTo>
                        <a:lnTo>
                          <a:pt x="34712" y="31344"/>
                        </a:lnTo>
                        <a:lnTo>
                          <a:pt x="34754" y="31386"/>
                        </a:lnTo>
                        <a:lnTo>
                          <a:pt x="34838" y="31365"/>
                        </a:lnTo>
                        <a:lnTo>
                          <a:pt x="34922" y="31239"/>
                        </a:lnTo>
                        <a:lnTo>
                          <a:pt x="35131" y="31239"/>
                        </a:lnTo>
                        <a:lnTo>
                          <a:pt x="35235" y="31177"/>
                        </a:lnTo>
                        <a:lnTo>
                          <a:pt x="35424" y="31177"/>
                        </a:lnTo>
                        <a:lnTo>
                          <a:pt x="35487" y="31072"/>
                        </a:lnTo>
                        <a:lnTo>
                          <a:pt x="35528" y="30946"/>
                        </a:lnTo>
                        <a:lnTo>
                          <a:pt x="35570" y="30905"/>
                        </a:lnTo>
                        <a:lnTo>
                          <a:pt x="35570" y="30821"/>
                        </a:lnTo>
                        <a:lnTo>
                          <a:pt x="35696" y="30758"/>
                        </a:lnTo>
                        <a:lnTo>
                          <a:pt x="35905" y="30591"/>
                        </a:lnTo>
                        <a:lnTo>
                          <a:pt x="36010" y="30549"/>
                        </a:lnTo>
                        <a:lnTo>
                          <a:pt x="36072" y="30507"/>
                        </a:lnTo>
                        <a:lnTo>
                          <a:pt x="36010" y="30444"/>
                        </a:lnTo>
                        <a:lnTo>
                          <a:pt x="36072" y="30382"/>
                        </a:lnTo>
                        <a:lnTo>
                          <a:pt x="36156" y="30319"/>
                        </a:lnTo>
                        <a:lnTo>
                          <a:pt x="36261" y="30423"/>
                        </a:lnTo>
                        <a:lnTo>
                          <a:pt x="36386" y="30486"/>
                        </a:lnTo>
                        <a:lnTo>
                          <a:pt x="36616" y="30444"/>
                        </a:lnTo>
                        <a:lnTo>
                          <a:pt x="36805" y="30528"/>
                        </a:lnTo>
                        <a:lnTo>
                          <a:pt x="36888" y="30528"/>
                        </a:lnTo>
                        <a:lnTo>
                          <a:pt x="36951" y="30549"/>
                        </a:lnTo>
                        <a:lnTo>
                          <a:pt x="37098" y="30486"/>
                        </a:lnTo>
                        <a:lnTo>
                          <a:pt x="37160" y="30549"/>
                        </a:lnTo>
                        <a:lnTo>
                          <a:pt x="37265" y="30549"/>
                        </a:lnTo>
                        <a:lnTo>
                          <a:pt x="37349" y="30507"/>
                        </a:lnTo>
                        <a:lnTo>
                          <a:pt x="37474" y="30591"/>
                        </a:lnTo>
                        <a:lnTo>
                          <a:pt x="37663" y="30612"/>
                        </a:lnTo>
                        <a:lnTo>
                          <a:pt x="37746" y="30570"/>
                        </a:lnTo>
                        <a:lnTo>
                          <a:pt x="37788" y="30570"/>
                        </a:lnTo>
                        <a:lnTo>
                          <a:pt x="37893" y="30633"/>
                        </a:lnTo>
                        <a:lnTo>
                          <a:pt x="38039" y="30674"/>
                        </a:lnTo>
                        <a:lnTo>
                          <a:pt x="38081" y="30633"/>
                        </a:lnTo>
                        <a:lnTo>
                          <a:pt x="38248" y="30716"/>
                        </a:lnTo>
                        <a:lnTo>
                          <a:pt x="38311" y="30716"/>
                        </a:lnTo>
                        <a:lnTo>
                          <a:pt x="38416" y="30674"/>
                        </a:lnTo>
                        <a:lnTo>
                          <a:pt x="38500" y="30695"/>
                        </a:lnTo>
                        <a:lnTo>
                          <a:pt x="38479" y="30737"/>
                        </a:lnTo>
                        <a:lnTo>
                          <a:pt x="38583" y="30779"/>
                        </a:lnTo>
                        <a:lnTo>
                          <a:pt x="38834" y="30695"/>
                        </a:lnTo>
                        <a:lnTo>
                          <a:pt x="38897" y="30695"/>
                        </a:lnTo>
                        <a:lnTo>
                          <a:pt x="39023" y="30633"/>
                        </a:lnTo>
                        <a:lnTo>
                          <a:pt x="39085" y="30674"/>
                        </a:lnTo>
                        <a:lnTo>
                          <a:pt x="39253" y="30674"/>
                        </a:lnTo>
                        <a:lnTo>
                          <a:pt x="39336" y="30716"/>
                        </a:lnTo>
                        <a:lnTo>
                          <a:pt x="39441" y="30674"/>
                        </a:lnTo>
                        <a:lnTo>
                          <a:pt x="39462" y="30591"/>
                        </a:lnTo>
                        <a:lnTo>
                          <a:pt x="39608" y="30591"/>
                        </a:lnTo>
                        <a:lnTo>
                          <a:pt x="39671" y="30528"/>
                        </a:lnTo>
                        <a:lnTo>
                          <a:pt x="39734" y="30570"/>
                        </a:lnTo>
                        <a:lnTo>
                          <a:pt x="39818" y="30465"/>
                        </a:lnTo>
                        <a:lnTo>
                          <a:pt x="39922" y="30402"/>
                        </a:lnTo>
                        <a:lnTo>
                          <a:pt x="39943" y="30361"/>
                        </a:lnTo>
                        <a:lnTo>
                          <a:pt x="40048" y="30382"/>
                        </a:lnTo>
                        <a:lnTo>
                          <a:pt x="40132" y="30214"/>
                        </a:lnTo>
                        <a:lnTo>
                          <a:pt x="40132" y="30110"/>
                        </a:lnTo>
                        <a:lnTo>
                          <a:pt x="40194" y="30110"/>
                        </a:lnTo>
                        <a:lnTo>
                          <a:pt x="40278" y="30047"/>
                        </a:lnTo>
                        <a:lnTo>
                          <a:pt x="40299" y="29963"/>
                        </a:lnTo>
                        <a:lnTo>
                          <a:pt x="40257" y="29942"/>
                        </a:lnTo>
                        <a:lnTo>
                          <a:pt x="40278" y="29879"/>
                        </a:lnTo>
                        <a:lnTo>
                          <a:pt x="40383" y="29879"/>
                        </a:lnTo>
                        <a:lnTo>
                          <a:pt x="40487" y="29858"/>
                        </a:lnTo>
                        <a:lnTo>
                          <a:pt x="40487" y="29775"/>
                        </a:lnTo>
                        <a:lnTo>
                          <a:pt x="40508" y="29754"/>
                        </a:lnTo>
                        <a:lnTo>
                          <a:pt x="40571" y="29838"/>
                        </a:lnTo>
                        <a:lnTo>
                          <a:pt x="40696" y="29858"/>
                        </a:lnTo>
                        <a:lnTo>
                          <a:pt x="40801" y="29775"/>
                        </a:lnTo>
                        <a:lnTo>
                          <a:pt x="40822" y="29838"/>
                        </a:lnTo>
                        <a:lnTo>
                          <a:pt x="40906" y="29838"/>
                        </a:lnTo>
                        <a:lnTo>
                          <a:pt x="40989" y="29775"/>
                        </a:lnTo>
                        <a:lnTo>
                          <a:pt x="41031" y="29838"/>
                        </a:lnTo>
                        <a:lnTo>
                          <a:pt x="41136" y="29796"/>
                        </a:lnTo>
                        <a:lnTo>
                          <a:pt x="41178" y="29754"/>
                        </a:lnTo>
                        <a:lnTo>
                          <a:pt x="41241" y="29754"/>
                        </a:lnTo>
                        <a:lnTo>
                          <a:pt x="41324" y="29649"/>
                        </a:lnTo>
                        <a:lnTo>
                          <a:pt x="41387" y="29649"/>
                        </a:lnTo>
                        <a:lnTo>
                          <a:pt x="41492" y="29545"/>
                        </a:lnTo>
                        <a:lnTo>
                          <a:pt x="41617" y="29545"/>
                        </a:lnTo>
                        <a:lnTo>
                          <a:pt x="41764" y="29440"/>
                        </a:lnTo>
                        <a:lnTo>
                          <a:pt x="41826" y="29356"/>
                        </a:lnTo>
                        <a:lnTo>
                          <a:pt x="41910" y="29356"/>
                        </a:lnTo>
                        <a:lnTo>
                          <a:pt x="41931" y="29252"/>
                        </a:lnTo>
                        <a:lnTo>
                          <a:pt x="41973" y="29147"/>
                        </a:lnTo>
                        <a:lnTo>
                          <a:pt x="41910" y="29126"/>
                        </a:lnTo>
                        <a:lnTo>
                          <a:pt x="41805" y="29147"/>
                        </a:lnTo>
                        <a:lnTo>
                          <a:pt x="41722" y="29105"/>
                        </a:lnTo>
                        <a:lnTo>
                          <a:pt x="41764" y="29105"/>
                        </a:lnTo>
                        <a:lnTo>
                          <a:pt x="41868" y="29126"/>
                        </a:lnTo>
                        <a:lnTo>
                          <a:pt x="41952" y="29105"/>
                        </a:lnTo>
                        <a:lnTo>
                          <a:pt x="41868" y="29001"/>
                        </a:lnTo>
                        <a:lnTo>
                          <a:pt x="41764" y="29001"/>
                        </a:lnTo>
                        <a:lnTo>
                          <a:pt x="41617" y="28917"/>
                        </a:lnTo>
                        <a:lnTo>
                          <a:pt x="41554" y="28812"/>
                        </a:lnTo>
                        <a:lnTo>
                          <a:pt x="41554" y="28812"/>
                        </a:lnTo>
                        <a:lnTo>
                          <a:pt x="41701" y="28896"/>
                        </a:lnTo>
                        <a:lnTo>
                          <a:pt x="41805" y="28833"/>
                        </a:lnTo>
                        <a:lnTo>
                          <a:pt x="41826" y="28729"/>
                        </a:lnTo>
                        <a:lnTo>
                          <a:pt x="41910" y="28708"/>
                        </a:lnTo>
                        <a:lnTo>
                          <a:pt x="41952" y="28603"/>
                        </a:lnTo>
                        <a:lnTo>
                          <a:pt x="41764" y="28540"/>
                        </a:lnTo>
                        <a:lnTo>
                          <a:pt x="41847" y="28478"/>
                        </a:lnTo>
                        <a:lnTo>
                          <a:pt x="41931" y="28498"/>
                        </a:lnTo>
                        <a:lnTo>
                          <a:pt x="42015" y="28415"/>
                        </a:lnTo>
                        <a:lnTo>
                          <a:pt x="41973" y="28331"/>
                        </a:lnTo>
                        <a:lnTo>
                          <a:pt x="41826" y="28268"/>
                        </a:lnTo>
                        <a:lnTo>
                          <a:pt x="41805" y="28164"/>
                        </a:lnTo>
                        <a:lnTo>
                          <a:pt x="41847" y="28122"/>
                        </a:lnTo>
                        <a:lnTo>
                          <a:pt x="41952" y="28185"/>
                        </a:lnTo>
                        <a:lnTo>
                          <a:pt x="41931" y="28101"/>
                        </a:lnTo>
                        <a:lnTo>
                          <a:pt x="41764" y="28017"/>
                        </a:lnTo>
                        <a:lnTo>
                          <a:pt x="41617" y="28017"/>
                        </a:lnTo>
                        <a:lnTo>
                          <a:pt x="41638" y="27954"/>
                        </a:lnTo>
                        <a:lnTo>
                          <a:pt x="41701" y="27913"/>
                        </a:lnTo>
                        <a:lnTo>
                          <a:pt x="41659" y="27871"/>
                        </a:lnTo>
                        <a:lnTo>
                          <a:pt x="41533" y="27871"/>
                        </a:lnTo>
                        <a:lnTo>
                          <a:pt x="41387" y="27954"/>
                        </a:lnTo>
                        <a:lnTo>
                          <a:pt x="41345" y="28059"/>
                        </a:lnTo>
                        <a:lnTo>
                          <a:pt x="41303" y="28101"/>
                        </a:lnTo>
                        <a:lnTo>
                          <a:pt x="41241" y="27996"/>
                        </a:lnTo>
                        <a:lnTo>
                          <a:pt x="41094" y="27996"/>
                        </a:lnTo>
                        <a:lnTo>
                          <a:pt x="41157" y="27913"/>
                        </a:lnTo>
                        <a:lnTo>
                          <a:pt x="41220" y="27913"/>
                        </a:lnTo>
                        <a:lnTo>
                          <a:pt x="41345" y="27808"/>
                        </a:lnTo>
                        <a:lnTo>
                          <a:pt x="41387" y="27703"/>
                        </a:lnTo>
                        <a:lnTo>
                          <a:pt x="41303" y="27536"/>
                        </a:lnTo>
                        <a:lnTo>
                          <a:pt x="41115" y="27473"/>
                        </a:lnTo>
                        <a:lnTo>
                          <a:pt x="40885" y="27494"/>
                        </a:lnTo>
                        <a:lnTo>
                          <a:pt x="40801" y="27536"/>
                        </a:lnTo>
                        <a:lnTo>
                          <a:pt x="40822" y="27557"/>
                        </a:lnTo>
                        <a:lnTo>
                          <a:pt x="40969" y="27557"/>
                        </a:lnTo>
                        <a:lnTo>
                          <a:pt x="41010" y="27578"/>
                        </a:lnTo>
                        <a:lnTo>
                          <a:pt x="40885" y="27578"/>
                        </a:lnTo>
                        <a:lnTo>
                          <a:pt x="40717" y="27557"/>
                        </a:lnTo>
                        <a:lnTo>
                          <a:pt x="40550" y="27641"/>
                        </a:lnTo>
                        <a:lnTo>
                          <a:pt x="40404" y="27661"/>
                        </a:lnTo>
                        <a:lnTo>
                          <a:pt x="40299" y="27787"/>
                        </a:lnTo>
                        <a:lnTo>
                          <a:pt x="40257" y="27892"/>
                        </a:lnTo>
                        <a:lnTo>
                          <a:pt x="40173" y="27892"/>
                        </a:lnTo>
                        <a:lnTo>
                          <a:pt x="40048" y="27996"/>
                        </a:lnTo>
                        <a:lnTo>
                          <a:pt x="39860" y="27996"/>
                        </a:lnTo>
                        <a:lnTo>
                          <a:pt x="39755" y="28205"/>
                        </a:lnTo>
                        <a:lnTo>
                          <a:pt x="39671" y="28205"/>
                        </a:lnTo>
                        <a:lnTo>
                          <a:pt x="39629" y="28268"/>
                        </a:lnTo>
                        <a:lnTo>
                          <a:pt x="39567" y="28268"/>
                        </a:lnTo>
                        <a:lnTo>
                          <a:pt x="39525" y="28185"/>
                        </a:lnTo>
                        <a:lnTo>
                          <a:pt x="39608" y="28101"/>
                        </a:lnTo>
                        <a:lnTo>
                          <a:pt x="39671" y="28122"/>
                        </a:lnTo>
                        <a:lnTo>
                          <a:pt x="39713" y="28059"/>
                        </a:lnTo>
                        <a:lnTo>
                          <a:pt x="39462" y="27871"/>
                        </a:lnTo>
                        <a:lnTo>
                          <a:pt x="39441" y="27808"/>
                        </a:lnTo>
                        <a:lnTo>
                          <a:pt x="39357" y="27787"/>
                        </a:lnTo>
                        <a:lnTo>
                          <a:pt x="39399" y="27745"/>
                        </a:lnTo>
                        <a:lnTo>
                          <a:pt x="39399" y="27641"/>
                        </a:lnTo>
                        <a:lnTo>
                          <a:pt x="39525" y="27850"/>
                        </a:lnTo>
                        <a:lnTo>
                          <a:pt x="39734" y="27975"/>
                        </a:lnTo>
                        <a:lnTo>
                          <a:pt x="39776" y="27913"/>
                        </a:lnTo>
                        <a:lnTo>
                          <a:pt x="39818" y="27808"/>
                        </a:lnTo>
                        <a:lnTo>
                          <a:pt x="39943" y="27808"/>
                        </a:lnTo>
                        <a:lnTo>
                          <a:pt x="40027" y="27745"/>
                        </a:lnTo>
                        <a:lnTo>
                          <a:pt x="40194" y="27641"/>
                        </a:lnTo>
                        <a:lnTo>
                          <a:pt x="40404" y="27578"/>
                        </a:lnTo>
                        <a:lnTo>
                          <a:pt x="40613" y="27557"/>
                        </a:lnTo>
                        <a:lnTo>
                          <a:pt x="40592" y="27494"/>
                        </a:lnTo>
                        <a:lnTo>
                          <a:pt x="40508" y="27473"/>
                        </a:lnTo>
                        <a:lnTo>
                          <a:pt x="40613" y="27473"/>
                        </a:lnTo>
                        <a:lnTo>
                          <a:pt x="40717" y="27369"/>
                        </a:lnTo>
                        <a:lnTo>
                          <a:pt x="40906" y="27285"/>
                        </a:lnTo>
                        <a:lnTo>
                          <a:pt x="40969" y="27348"/>
                        </a:lnTo>
                        <a:lnTo>
                          <a:pt x="41199" y="27285"/>
                        </a:lnTo>
                        <a:lnTo>
                          <a:pt x="41199" y="27243"/>
                        </a:lnTo>
                        <a:lnTo>
                          <a:pt x="41387" y="27222"/>
                        </a:lnTo>
                        <a:lnTo>
                          <a:pt x="41282" y="27117"/>
                        </a:lnTo>
                        <a:lnTo>
                          <a:pt x="41010" y="27034"/>
                        </a:lnTo>
                        <a:lnTo>
                          <a:pt x="41073" y="26971"/>
                        </a:lnTo>
                        <a:lnTo>
                          <a:pt x="41136" y="26971"/>
                        </a:lnTo>
                        <a:lnTo>
                          <a:pt x="41199" y="26866"/>
                        </a:lnTo>
                        <a:lnTo>
                          <a:pt x="41115" y="26845"/>
                        </a:lnTo>
                        <a:lnTo>
                          <a:pt x="40969" y="26908"/>
                        </a:lnTo>
                        <a:lnTo>
                          <a:pt x="40885" y="27013"/>
                        </a:lnTo>
                        <a:lnTo>
                          <a:pt x="40759" y="26929"/>
                        </a:lnTo>
                        <a:lnTo>
                          <a:pt x="40613" y="26950"/>
                        </a:lnTo>
                        <a:lnTo>
                          <a:pt x="40592" y="26866"/>
                        </a:lnTo>
                        <a:lnTo>
                          <a:pt x="40676" y="26845"/>
                        </a:lnTo>
                        <a:lnTo>
                          <a:pt x="40676" y="26657"/>
                        </a:lnTo>
                        <a:lnTo>
                          <a:pt x="40696" y="26615"/>
                        </a:lnTo>
                        <a:lnTo>
                          <a:pt x="40550" y="26720"/>
                        </a:lnTo>
                        <a:lnTo>
                          <a:pt x="40550" y="26657"/>
                        </a:lnTo>
                        <a:lnTo>
                          <a:pt x="40592" y="26615"/>
                        </a:lnTo>
                        <a:lnTo>
                          <a:pt x="40550" y="26594"/>
                        </a:lnTo>
                        <a:lnTo>
                          <a:pt x="40341" y="26762"/>
                        </a:lnTo>
                        <a:lnTo>
                          <a:pt x="40257" y="26845"/>
                        </a:lnTo>
                        <a:lnTo>
                          <a:pt x="40194" y="26845"/>
                        </a:lnTo>
                        <a:lnTo>
                          <a:pt x="40278" y="26762"/>
                        </a:lnTo>
                        <a:lnTo>
                          <a:pt x="40445" y="26636"/>
                        </a:lnTo>
                        <a:lnTo>
                          <a:pt x="40383" y="26594"/>
                        </a:lnTo>
                        <a:lnTo>
                          <a:pt x="40236" y="26657"/>
                        </a:lnTo>
                        <a:lnTo>
                          <a:pt x="40194" y="26636"/>
                        </a:lnTo>
                        <a:lnTo>
                          <a:pt x="40257" y="26594"/>
                        </a:lnTo>
                        <a:lnTo>
                          <a:pt x="40341" y="26532"/>
                        </a:lnTo>
                        <a:lnTo>
                          <a:pt x="40341" y="26490"/>
                        </a:lnTo>
                        <a:lnTo>
                          <a:pt x="40194" y="26511"/>
                        </a:lnTo>
                        <a:lnTo>
                          <a:pt x="40090" y="26615"/>
                        </a:lnTo>
                        <a:lnTo>
                          <a:pt x="39985" y="26741"/>
                        </a:lnTo>
                        <a:lnTo>
                          <a:pt x="39943" y="26720"/>
                        </a:lnTo>
                        <a:lnTo>
                          <a:pt x="39985" y="26615"/>
                        </a:lnTo>
                        <a:lnTo>
                          <a:pt x="40090" y="26532"/>
                        </a:lnTo>
                        <a:lnTo>
                          <a:pt x="40090" y="26490"/>
                        </a:lnTo>
                        <a:lnTo>
                          <a:pt x="40027" y="26490"/>
                        </a:lnTo>
                        <a:lnTo>
                          <a:pt x="39818" y="26699"/>
                        </a:lnTo>
                        <a:lnTo>
                          <a:pt x="39713" y="26720"/>
                        </a:lnTo>
                        <a:lnTo>
                          <a:pt x="39608" y="26636"/>
                        </a:lnTo>
                        <a:lnTo>
                          <a:pt x="39734" y="26657"/>
                        </a:lnTo>
                        <a:lnTo>
                          <a:pt x="39839" y="26594"/>
                        </a:lnTo>
                        <a:lnTo>
                          <a:pt x="40027" y="26343"/>
                        </a:lnTo>
                        <a:lnTo>
                          <a:pt x="40152" y="26281"/>
                        </a:lnTo>
                        <a:lnTo>
                          <a:pt x="40069" y="26197"/>
                        </a:lnTo>
                        <a:lnTo>
                          <a:pt x="40090" y="26092"/>
                        </a:lnTo>
                        <a:lnTo>
                          <a:pt x="40069" y="26071"/>
                        </a:lnTo>
                        <a:lnTo>
                          <a:pt x="39964" y="26218"/>
                        </a:lnTo>
                        <a:lnTo>
                          <a:pt x="39922" y="26218"/>
                        </a:lnTo>
                        <a:lnTo>
                          <a:pt x="39922" y="26176"/>
                        </a:lnTo>
                        <a:lnTo>
                          <a:pt x="39964" y="26092"/>
                        </a:lnTo>
                        <a:lnTo>
                          <a:pt x="39964" y="25925"/>
                        </a:lnTo>
                        <a:lnTo>
                          <a:pt x="39880" y="25904"/>
                        </a:lnTo>
                        <a:lnTo>
                          <a:pt x="39860" y="25883"/>
                        </a:lnTo>
                        <a:lnTo>
                          <a:pt x="39755" y="25967"/>
                        </a:lnTo>
                        <a:lnTo>
                          <a:pt x="39734" y="25904"/>
                        </a:lnTo>
                        <a:lnTo>
                          <a:pt x="39755" y="25820"/>
                        </a:lnTo>
                        <a:lnTo>
                          <a:pt x="39734" y="25799"/>
                        </a:lnTo>
                        <a:lnTo>
                          <a:pt x="39650" y="25799"/>
                        </a:lnTo>
                        <a:lnTo>
                          <a:pt x="39713" y="25757"/>
                        </a:lnTo>
                        <a:lnTo>
                          <a:pt x="39650" y="25695"/>
                        </a:lnTo>
                        <a:lnTo>
                          <a:pt x="39650" y="25611"/>
                        </a:lnTo>
                        <a:lnTo>
                          <a:pt x="39608" y="25611"/>
                        </a:lnTo>
                        <a:lnTo>
                          <a:pt x="39441" y="25653"/>
                        </a:lnTo>
                        <a:lnTo>
                          <a:pt x="39441" y="25695"/>
                        </a:lnTo>
                        <a:lnTo>
                          <a:pt x="39357" y="25716"/>
                        </a:lnTo>
                        <a:lnTo>
                          <a:pt x="39148" y="25674"/>
                        </a:lnTo>
                        <a:lnTo>
                          <a:pt x="39316" y="25674"/>
                        </a:lnTo>
                        <a:lnTo>
                          <a:pt x="39357" y="25590"/>
                        </a:lnTo>
                        <a:lnTo>
                          <a:pt x="39504" y="25569"/>
                        </a:lnTo>
                        <a:lnTo>
                          <a:pt x="39525" y="25506"/>
                        </a:lnTo>
                        <a:lnTo>
                          <a:pt x="39462" y="25444"/>
                        </a:lnTo>
                        <a:lnTo>
                          <a:pt x="39357" y="25339"/>
                        </a:lnTo>
                        <a:lnTo>
                          <a:pt x="39357" y="25234"/>
                        </a:lnTo>
                        <a:lnTo>
                          <a:pt x="39211" y="25151"/>
                        </a:lnTo>
                        <a:lnTo>
                          <a:pt x="39357" y="25151"/>
                        </a:lnTo>
                        <a:lnTo>
                          <a:pt x="39525" y="25234"/>
                        </a:lnTo>
                        <a:lnTo>
                          <a:pt x="39650" y="25234"/>
                        </a:lnTo>
                        <a:lnTo>
                          <a:pt x="39650" y="25151"/>
                        </a:lnTo>
                        <a:lnTo>
                          <a:pt x="39546" y="25088"/>
                        </a:lnTo>
                        <a:lnTo>
                          <a:pt x="39567" y="25046"/>
                        </a:lnTo>
                        <a:lnTo>
                          <a:pt x="39650" y="25067"/>
                        </a:lnTo>
                        <a:lnTo>
                          <a:pt x="39776" y="24962"/>
                        </a:lnTo>
                        <a:lnTo>
                          <a:pt x="39860" y="24920"/>
                        </a:lnTo>
                        <a:lnTo>
                          <a:pt x="39880" y="24816"/>
                        </a:lnTo>
                        <a:lnTo>
                          <a:pt x="39776" y="24711"/>
                        </a:lnTo>
                        <a:lnTo>
                          <a:pt x="39713" y="24732"/>
                        </a:lnTo>
                        <a:lnTo>
                          <a:pt x="39608" y="24711"/>
                        </a:lnTo>
                        <a:lnTo>
                          <a:pt x="39671" y="24648"/>
                        </a:lnTo>
                        <a:lnTo>
                          <a:pt x="39713" y="24565"/>
                        </a:lnTo>
                        <a:lnTo>
                          <a:pt x="39650" y="24523"/>
                        </a:lnTo>
                        <a:lnTo>
                          <a:pt x="39525" y="24523"/>
                        </a:lnTo>
                        <a:lnTo>
                          <a:pt x="39462" y="24502"/>
                        </a:lnTo>
                        <a:lnTo>
                          <a:pt x="39399" y="24523"/>
                        </a:lnTo>
                        <a:lnTo>
                          <a:pt x="39316" y="24439"/>
                        </a:lnTo>
                        <a:lnTo>
                          <a:pt x="39420" y="24439"/>
                        </a:lnTo>
                        <a:lnTo>
                          <a:pt x="39462" y="24397"/>
                        </a:lnTo>
                        <a:lnTo>
                          <a:pt x="39546" y="24418"/>
                        </a:lnTo>
                        <a:lnTo>
                          <a:pt x="39650" y="24314"/>
                        </a:lnTo>
                        <a:lnTo>
                          <a:pt x="39608" y="24125"/>
                        </a:lnTo>
                        <a:lnTo>
                          <a:pt x="39504" y="24021"/>
                        </a:lnTo>
                        <a:lnTo>
                          <a:pt x="39441" y="24104"/>
                        </a:lnTo>
                        <a:lnTo>
                          <a:pt x="39336" y="24084"/>
                        </a:lnTo>
                        <a:lnTo>
                          <a:pt x="39253" y="24146"/>
                        </a:lnTo>
                        <a:lnTo>
                          <a:pt x="39295" y="24042"/>
                        </a:lnTo>
                        <a:lnTo>
                          <a:pt x="39420" y="23979"/>
                        </a:lnTo>
                        <a:lnTo>
                          <a:pt x="39504" y="23979"/>
                        </a:lnTo>
                        <a:lnTo>
                          <a:pt x="39504" y="23874"/>
                        </a:lnTo>
                        <a:lnTo>
                          <a:pt x="39399" y="23832"/>
                        </a:lnTo>
                        <a:lnTo>
                          <a:pt x="39316" y="23874"/>
                        </a:lnTo>
                        <a:lnTo>
                          <a:pt x="39190" y="23874"/>
                        </a:lnTo>
                        <a:lnTo>
                          <a:pt x="39002" y="23937"/>
                        </a:lnTo>
                        <a:lnTo>
                          <a:pt x="39002" y="23937"/>
                        </a:lnTo>
                        <a:lnTo>
                          <a:pt x="39148" y="23728"/>
                        </a:lnTo>
                        <a:lnTo>
                          <a:pt x="39253" y="23728"/>
                        </a:lnTo>
                        <a:lnTo>
                          <a:pt x="39357" y="23686"/>
                        </a:lnTo>
                        <a:lnTo>
                          <a:pt x="39357" y="23623"/>
                        </a:lnTo>
                        <a:lnTo>
                          <a:pt x="39441" y="23560"/>
                        </a:lnTo>
                        <a:lnTo>
                          <a:pt x="39420" y="23519"/>
                        </a:lnTo>
                        <a:lnTo>
                          <a:pt x="39295" y="23581"/>
                        </a:lnTo>
                        <a:lnTo>
                          <a:pt x="39106" y="23581"/>
                        </a:lnTo>
                        <a:lnTo>
                          <a:pt x="38939" y="23665"/>
                        </a:lnTo>
                        <a:lnTo>
                          <a:pt x="38939" y="23665"/>
                        </a:lnTo>
                        <a:lnTo>
                          <a:pt x="39002" y="23581"/>
                        </a:lnTo>
                        <a:lnTo>
                          <a:pt x="38981" y="23498"/>
                        </a:lnTo>
                        <a:lnTo>
                          <a:pt x="39023" y="23414"/>
                        </a:lnTo>
                        <a:lnTo>
                          <a:pt x="39106" y="23477"/>
                        </a:lnTo>
                        <a:lnTo>
                          <a:pt x="39295" y="23477"/>
                        </a:lnTo>
                        <a:lnTo>
                          <a:pt x="39399" y="23351"/>
                        </a:lnTo>
                        <a:lnTo>
                          <a:pt x="39399" y="23205"/>
                        </a:lnTo>
                        <a:lnTo>
                          <a:pt x="39295" y="23268"/>
                        </a:lnTo>
                        <a:lnTo>
                          <a:pt x="39211" y="23247"/>
                        </a:lnTo>
                        <a:lnTo>
                          <a:pt x="39316" y="23142"/>
                        </a:lnTo>
                        <a:lnTo>
                          <a:pt x="39336" y="23037"/>
                        </a:lnTo>
                        <a:lnTo>
                          <a:pt x="39253" y="22996"/>
                        </a:lnTo>
                        <a:lnTo>
                          <a:pt x="39002" y="23079"/>
                        </a:lnTo>
                        <a:lnTo>
                          <a:pt x="38918" y="23037"/>
                        </a:lnTo>
                        <a:lnTo>
                          <a:pt x="38981" y="22954"/>
                        </a:lnTo>
                        <a:lnTo>
                          <a:pt x="39106" y="22975"/>
                        </a:lnTo>
                        <a:lnTo>
                          <a:pt x="39211" y="22954"/>
                        </a:lnTo>
                        <a:lnTo>
                          <a:pt x="39295" y="22828"/>
                        </a:lnTo>
                        <a:lnTo>
                          <a:pt x="39211" y="22765"/>
                        </a:lnTo>
                        <a:lnTo>
                          <a:pt x="39211" y="22682"/>
                        </a:lnTo>
                        <a:lnTo>
                          <a:pt x="39127" y="22765"/>
                        </a:lnTo>
                        <a:lnTo>
                          <a:pt x="39085" y="22765"/>
                        </a:lnTo>
                        <a:lnTo>
                          <a:pt x="39044" y="22682"/>
                        </a:lnTo>
                        <a:lnTo>
                          <a:pt x="38981" y="22619"/>
                        </a:lnTo>
                        <a:lnTo>
                          <a:pt x="39044" y="22577"/>
                        </a:lnTo>
                        <a:lnTo>
                          <a:pt x="39106" y="22640"/>
                        </a:lnTo>
                        <a:lnTo>
                          <a:pt x="39148" y="22577"/>
                        </a:lnTo>
                        <a:lnTo>
                          <a:pt x="39148" y="22452"/>
                        </a:lnTo>
                        <a:lnTo>
                          <a:pt x="39044" y="22347"/>
                        </a:lnTo>
                        <a:lnTo>
                          <a:pt x="39023" y="22242"/>
                        </a:lnTo>
                        <a:lnTo>
                          <a:pt x="39106" y="22200"/>
                        </a:lnTo>
                        <a:lnTo>
                          <a:pt x="39106" y="22096"/>
                        </a:lnTo>
                        <a:lnTo>
                          <a:pt x="39023" y="22096"/>
                        </a:lnTo>
                        <a:lnTo>
                          <a:pt x="39044" y="22033"/>
                        </a:lnTo>
                        <a:lnTo>
                          <a:pt x="39085" y="21928"/>
                        </a:lnTo>
                        <a:lnTo>
                          <a:pt x="39002" y="21928"/>
                        </a:lnTo>
                        <a:lnTo>
                          <a:pt x="38918" y="21907"/>
                        </a:lnTo>
                        <a:lnTo>
                          <a:pt x="38918" y="21887"/>
                        </a:lnTo>
                        <a:lnTo>
                          <a:pt x="38981" y="21887"/>
                        </a:lnTo>
                        <a:lnTo>
                          <a:pt x="39044" y="21803"/>
                        </a:lnTo>
                        <a:lnTo>
                          <a:pt x="38981" y="21740"/>
                        </a:lnTo>
                        <a:lnTo>
                          <a:pt x="38981" y="21677"/>
                        </a:lnTo>
                        <a:lnTo>
                          <a:pt x="39044" y="21615"/>
                        </a:lnTo>
                        <a:lnTo>
                          <a:pt x="39023" y="21573"/>
                        </a:lnTo>
                        <a:lnTo>
                          <a:pt x="38918" y="21615"/>
                        </a:lnTo>
                        <a:lnTo>
                          <a:pt x="38918" y="21615"/>
                        </a:lnTo>
                        <a:lnTo>
                          <a:pt x="39023" y="21531"/>
                        </a:lnTo>
                        <a:lnTo>
                          <a:pt x="38981" y="21489"/>
                        </a:lnTo>
                        <a:lnTo>
                          <a:pt x="38876" y="21510"/>
                        </a:lnTo>
                        <a:lnTo>
                          <a:pt x="38772" y="21635"/>
                        </a:lnTo>
                        <a:lnTo>
                          <a:pt x="38792" y="21719"/>
                        </a:lnTo>
                        <a:lnTo>
                          <a:pt x="38730" y="21824"/>
                        </a:lnTo>
                        <a:lnTo>
                          <a:pt x="38604" y="21949"/>
                        </a:lnTo>
                        <a:lnTo>
                          <a:pt x="38604" y="22033"/>
                        </a:lnTo>
                        <a:lnTo>
                          <a:pt x="38520" y="22096"/>
                        </a:lnTo>
                        <a:lnTo>
                          <a:pt x="38520" y="22200"/>
                        </a:lnTo>
                        <a:lnTo>
                          <a:pt x="38458" y="22117"/>
                        </a:lnTo>
                        <a:lnTo>
                          <a:pt x="38395" y="22138"/>
                        </a:lnTo>
                        <a:lnTo>
                          <a:pt x="38311" y="22326"/>
                        </a:lnTo>
                        <a:lnTo>
                          <a:pt x="38311" y="22410"/>
                        </a:lnTo>
                        <a:lnTo>
                          <a:pt x="38416" y="22410"/>
                        </a:lnTo>
                        <a:lnTo>
                          <a:pt x="38479" y="22472"/>
                        </a:lnTo>
                        <a:lnTo>
                          <a:pt x="38479" y="22556"/>
                        </a:lnTo>
                        <a:lnTo>
                          <a:pt x="38374" y="22452"/>
                        </a:lnTo>
                        <a:lnTo>
                          <a:pt x="38311" y="22452"/>
                        </a:lnTo>
                        <a:lnTo>
                          <a:pt x="38290" y="22535"/>
                        </a:lnTo>
                        <a:lnTo>
                          <a:pt x="38207" y="22640"/>
                        </a:lnTo>
                        <a:lnTo>
                          <a:pt x="38144" y="22682"/>
                        </a:lnTo>
                        <a:lnTo>
                          <a:pt x="38102" y="22849"/>
                        </a:lnTo>
                        <a:lnTo>
                          <a:pt x="37997" y="22870"/>
                        </a:lnTo>
                        <a:lnTo>
                          <a:pt x="37935" y="22975"/>
                        </a:lnTo>
                        <a:lnTo>
                          <a:pt x="37935" y="23037"/>
                        </a:lnTo>
                        <a:lnTo>
                          <a:pt x="37872" y="23037"/>
                        </a:lnTo>
                        <a:lnTo>
                          <a:pt x="37872" y="23205"/>
                        </a:lnTo>
                        <a:lnTo>
                          <a:pt x="37788" y="23393"/>
                        </a:lnTo>
                        <a:lnTo>
                          <a:pt x="37788" y="23393"/>
                        </a:lnTo>
                        <a:lnTo>
                          <a:pt x="37830" y="23268"/>
                        </a:lnTo>
                        <a:lnTo>
                          <a:pt x="37788" y="23100"/>
                        </a:lnTo>
                        <a:lnTo>
                          <a:pt x="37725" y="23037"/>
                        </a:lnTo>
                        <a:lnTo>
                          <a:pt x="37558" y="23142"/>
                        </a:lnTo>
                        <a:lnTo>
                          <a:pt x="37474" y="23247"/>
                        </a:lnTo>
                        <a:lnTo>
                          <a:pt x="37453" y="23351"/>
                        </a:lnTo>
                        <a:lnTo>
                          <a:pt x="37349" y="23372"/>
                        </a:lnTo>
                        <a:lnTo>
                          <a:pt x="37307" y="23414"/>
                        </a:lnTo>
                        <a:lnTo>
                          <a:pt x="37265" y="23372"/>
                        </a:lnTo>
                        <a:lnTo>
                          <a:pt x="37202" y="23372"/>
                        </a:lnTo>
                        <a:lnTo>
                          <a:pt x="37098" y="23456"/>
                        </a:lnTo>
                        <a:lnTo>
                          <a:pt x="36993" y="23456"/>
                        </a:lnTo>
                        <a:lnTo>
                          <a:pt x="36847" y="23560"/>
                        </a:lnTo>
                        <a:lnTo>
                          <a:pt x="36826" y="23686"/>
                        </a:lnTo>
                        <a:lnTo>
                          <a:pt x="36700" y="23832"/>
                        </a:lnTo>
                        <a:lnTo>
                          <a:pt x="36742" y="23728"/>
                        </a:lnTo>
                        <a:lnTo>
                          <a:pt x="36742" y="23623"/>
                        </a:lnTo>
                        <a:lnTo>
                          <a:pt x="36784" y="23581"/>
                        </a:lnTo>
                        <a:lnTo>
                          <a:pt x="36784" y="23351"/>
                        </a:lnTo>
                        <a:lnTo>
                          <a:pt x="36805" y="23247"/>
                        </a:lnTo>
                        <a:lnTo>
                          <a:pt x="36784" y="23247"/>
                        </a:lnTo>
                        <a:lnTo>
                          <a:pt x="36365" y="23456"/>
                        </a:lnTo>
                        <a:lnTo>
                          <a:pt x="36198" y="23770"/>
                        </a:lnTo>
                        <a:lnTo>
                          <a:pt x="36072" y="23812"/>
                        </a:lnTo>
                        <a:lnTo>
                          <a:pt x="36156" y="23707"/>
                        </a:lnTo>
                        <a:lnTo>
                          <a:pt x="36177" y="23581"/>
                        </a:lnTo>
                        <a:lnTo>
                          <a:pt x="36303" y="23393"/>
                        </a:lnTo>
                        <a:lnTo>
                          <a:pt x="36303" y="23268"/>
                        </a:lnTo>
                        <a:lnTo>
                          <a:pt x="36323" y="23142"/>
                        </a:lnTo>
                        <a:lnTo>
                          <a:pt x="36282" y="23037"/>
                        </a:lnTo>
                        <a:lnTo>
                          <a:pt x="36177" y="22933"/>
                        </a:lnTo>
                        <a:lnTo>
                          <a:pt x="36072" y="22933"/>
                        </a:lnTo>
                        <a:lnTo>
                          <a:pt x="36093" y="23058"/>
                        </a:lnTo>
                        <a:lnTo>
                          <a:pt x="36072" y="23058"/>
                        </a:lnTo>
                        <a:lnTo>
                          <a:pt x="35968" y="22975"/>
                        </a:lnTo>
                        <a:lnTo>
                          <a:pt x="35842" y="22765"/>
                        </a:lnTo>
                        <a:lnTo>
                          <a:pt x="36051" y="22870"/>
                        </a:lnTo>
                        <a:lnTo>
                          <a:pt x="36093" y="22849"/>
                        </a:lnTo>
                        <a:lnTo>
                          <a:pt x="35989" y="22807"/>
                        </a:lnTo>
                        <a:lnTo>
                          <a:pt x="35863" y="22598"/>
                        </a:lnTo>
                        <a:lnTo>
                          <a:pt x="35842" y="22577"/>
                        </a:lnTo>
                        <a:lnTo>
                          <a:pt x="35968" y="22431"/>
                        </a:lnTo>
                        <a:lnTo>
                          <a:pt x="35989" y="22347"/>
                        </a:lnTo>
                        <a:lnTo>
                          <a:pt x="36093" y="22179"/>
                        </a:lnTo>
                        <a:lnTo>
                          <a:pt x="36093" y="21970"/>
                        </a:lnTo>
                        <a:lnTo>
                          <a:pt x="35947" y="21845"/>
                        </a:lnTo>
                        <a:lnTo>
                          <a:pt x="35738" y="21803"/>
                        </a:lnTo>
                        <a:lnTo>
                          <a:pt x="35466" y="21656"/>
                        </a:lnTo>
                        <a:lnTo>
                          <a:pt x="35466" y="21656"/>
                        </a:lnTo>
                        <a:lnTo>
                          <a:pt x="35759" y="21761"/>
                        </a:lnTo>
                        <a:lnTo>
                          <a:pt x="36010" y="21803"/>
                        </a:lnTo>
                        <a:lnTo>
                          <a:pt x="36051" y="21615"/>
                        </a:lnTo>
                        <a:lnTo>
                          <a:pt x="36093" y="21531"/>
                        </a:lnTo>
                        <a:lnTo>
                          <a:pt x="36114" y="21698"/>
                        </a:lnTo>
                        <a:lnTo>
                          <a:pt x="36177" y="21594"/>
                        </a:lnTo>
                        <a:lnTo>
                          <a:pt x="36093" y="21363"/>
                        </a:lnTo>
                        <a:lnTo>
                          <a:pt x="36198" y="21196"/>
                        </a:lnTo>
                        <a:lnTo>
                          <a:pt x="36365" y="21175"/>
                        </a:lnTo>
                        <a:lnTo>
                          <a:pt x="36386" y="20987"/>
                        </a:lnTo>
                        <a:lnTo>
                          <a:pt x="36386" y="20778"/>
                        </a:lnTo>
                        <a:lnTo>
                          <a:pt x="36303" y="20778"/>
                        </a:lnTo>
                        <a:lnTo>
                          <a:pt x="36282" y="20966"/>
                        </a:lnTo>
                        <a:lnTo>
                          <a:pt x="36156" y="21071"/>
                        </a:lnTo>
                        <a:lnTo>
                          <a:pt x="36093" y="20987"/>
                        </a:lnTo>
                        <a:lnTo>
                          <a:pt x="36114" y="20778"/>
                        </a:lnTo>
                        <a:lnTo>
                          <a:pt x="35968" y="20715"/>
                        </a:lnTo>
                        <a:lnTo>
                          <a:pt x="35842" y="20778"/>
                        </a:lnTo>
                        <a:lnTo>
                          <a:pt x="35779" y="20715"/>
                        </a:lnTo>
                        <a:lnTo>
                          <a:pt x="35696" y="20757"/>
                        </a:lnTo>
                        <a:lnTo>
                          <a:pt x="35528" y="20589"/>
                        </a:lnTo>
                        <a:lnTo>
                          <a:pt x="35424" y="20652"/>
                        </a:lnTo>
                        <a:lnTo>
                          <a:pt x="35424" y="20547"/>
                        </a:lnTo>
                        <a:lnTo>
                          <a:pt x="35319" y="20652"/>
                        </a:lnTo>
                        <a:lnTo>
                          <a:pt x="35319" y="20547"/>
                        </a:lnTo>
                        <a:lnTo>
                          <a:pt x="35173" y="20401"/>
                        </a:lnTo>
                        <a:lnTo>
                          <a:pt x="35277" y="20401"/>
                        </a:lnTo>
                        <a:lnTo>
                          <a:pt x="35340" y="20296"/>
                        </a:lnTo>
                        <a:lnTo>
                          <a:pt x="35445" y="20380"/>
                        </a:lnTo>
                        <a:lnTo>
                          <a:pt x="35466" y="20296"/>
                        </a:lnTo>
                        <a:lnTo>
                          <a:pt x="35361" y="20171"/>
                        </a:lnTo>
                        <a:lnTo>
                          <a:pt x="35277" y="20255"/>
                        </a:lnTo>
                        <a:lnTo>
                          <a:pt x="35173" y="20171"/>
                        </a:lnTo>
                        <a:lnTo>
                          <a:pt x="35277" y="20150"/>
                        </a:lnTo>
                        <a:lnTo>
                          <a:pt x="35235" y="20024"/>
                        </a:lnTo>
                        <a:lnTo>
                          <a:pt x="35110" y="19920"/>
                        </a:lnTo>
                        <a:lnTo>
                          <a:pt x="35026" y="19962"/>
                        </a:lnTo>
                        <a:lnTo>
                          <a:pt x="35026" y="19878"/>
                        </a:lnTo>
                        <a:lnTo>
                          <a:pt x="35110" y="19773"/>
                        </a:lnTo>
                        <a:lnTo>
                          <a:pt x="35110" y="19606"/>
                        </a:lnTo>
                        <a:lnTo>
                          <a:pt x="35005" y="19606"/>
                        </a:lnTo>
                        <a:lnTo>
                          <a:pt x="34859" y="19501"/>
                        </a:lnTo>
                        <a:lnTo>
                          <a:pt x="34859" y="19397"/>
                        </a:lnTo>
                        <a:lnTo>
                          <a:pt x="34650" y="19229"/>
                        </a:lnTo>
                        <a:lnTo>
                          <a:pt x="34503" y="19313"/>
                        </a:lnTo>
                        <a:lnTo>
                          <a:pt x="34398" y="19313"/>
                        </a:lnTo>
                        <a:lnTo>
                          <a:pt x="34336" y="19397"/>
                        </a:lnTo>
                        <a:lnTo>
                          <a:pt x="34210" y="19334"/>
                        </a:lnTo>
                        <a:lnTo>
                          <a:pt x="34210" y="19480"/>
                        </a:lnTo>
                        <a:lnTo>
                          <a:pt x="34126" y="19376"/>
                        </a:lnTo>
                        <a:lnTo>
                          <a:pt x="34043" y="19376"/>
                        </a:lnTo>
                        <a:lnTo>
                          <a:pt x="34001" y="19292"/>
                        </a:lnTo>
                        <a:lnTo>
                          <a:pt x="33896" y="19292"/>
                        </a:lnTo>
                        <a:lnTo>
                          <a:pt x="33729" y="19397"/>
                        </a:lnTo>
                        <a:lnTo>
                          <a:pt x="33562" y="19397"/>
                        </a:lnTo>
                        <a:lnTo>
                          <a:pt x="33708" y="19334"/>
                        </a:lnTo>
                        <a:lnTo>
                          <a:pt x="33729" y="19229"/>
                        </a:lnTo>
                        <a:lnTo>
                          <a:pt x="33603" y="19229"/>
                        </a:lnTo>
                        <a:lnTo>
                          <a:pt x="33352" y="19104"/>
                        </a:lnTo>
                        <a:lnTo>
                          <a:pt x="33164" y="18999"/>
                        </a:lnTo>
                        <a:lnTo>
                          <a:pt x="32976" y="18999"/>
                        </a:lnTo>
                        <a:lnTo>
                          <a:pt x="32913" y="18957"/>
                        </a:lnTo>
                        <a:lnTo>
                          <a:pt x="32829" y="18978"/>
                        </a:lnTo>
                        <a:lnTo>
                          <a:pt x="32746" y="18978"/>
                        </a:lnTo>
                        <a:lnTo>
                          <a:pt x="32662" y="19062"/>
                        </a:lnTo>
                        <a:lnTo>
                          <a:pt x="32662" y="19125"/>
                        </a:lnTo>
                        <a:lnTo>
                          <a:pt x="32578" y="19125"/>
                        </a:lnTo>
                        <a:lnTo>
                          <a:pt x="32536" y="19104"/>
                        </a:lnTo>
                        <a:lnTo>
                          <a:pt x="32453" y="19166"/>
                        </a:lnTo>
                        <a:lnTo>
                          <a:pt x="32453" y="19313"/>
                        </a:lnTo>
                        <a:lnTo>
                          <a:pt x="32369" y="19480"/>
                        </a:lnTo>
                        <a:lnTo>
                          <a:pt x="32369" y="19690"/>
                        </a:lnTo>
                        <a:lnTo>
                          <a:pt x="32453" y="19794"/>
                        </a:lnTo>
                        <a:lnTo>
                          <a:pt x="32515" y="19794"/>
                        </a:lnTo>
                        <a:lnTo>
                          <a:pt x="32515" y="19836"/>
                        </a:lnTo>
                        <a:lnTo>
                          <a:pt x="32557" y="19857"/>
                        </a:lnTo>
                        <a:lnTo>
                          <a:pt x="32557" y="20003"/>
                        </a:lnTo>
                        <a:lnTo>
                          <a:pt x="32515" y="20045"/>
                        </a:lnTo>
                        <a:lnTo>
                          <a:pt x="32432" y="20045"/>
                        </a:lnTo>
                        <a:lnTo>
                          <a:pt x="32411" y="20171"/>
                        </a:lnTo>
                        <a:lnTo>
                          <a:pt x="32243" y="20380"/>
                        </a:lnTo>
                        <a:lnTo>
                          <a:pt x="32013" y="20568"/>
                        </a:lnTo>
                        <a:lnTo>
                          <a:pt x="32013" y="20652"/>
                        </a:lnTo>
                        <a:lnTo>
                          <a:pt x="32055" y="20673"/>
                        </a:lnTo>
                        <a:lnTo>
                          <a:pt x="32243" y="20652"/>
                        </a:lnTo>
                        <a:lnTo>
                          <a:pt x="32327" y="20652"/>
                        </a:lnTo>
                        <a:lnTo>
                          <a:pt x="32243" y="20694"/>
                        </a:lnTo>
                        <a:lnTo>
                          <a:pt x="32202" y="20861"/>
                        </a:lnTo>
                        <a:lnTo>
                          <a:pt x="32202" y="20903"/>
                        </a:lnTo>
                        <a:lnTo>
                          <a:pt x="32327" y="20945"/>
                        </a:lnTo>
                        <a:lnTo>
                          <a:pt x="32222" y="20966"/>
                        </a:lnTo>
                        <a:lnTo>
                          <a:pt x="32139" y="21050"/>
                        </a:lnTo>
                        <a:lnTo>
                          <a:pt x="32160" y="21112"/>
                        </a:lnTo>
                        <a:lnTo>
                          <a:pt x="32222" y="21175"/>
                        </a:lnTo>
                        <a:lnTo>
                          <a:pt x="32118" y="21301"/>
                        </a:lnTo>
                        <a:lnTo>
                          <a:pt x="32118" y="21363"/>
                        </a:lnTo>
                        <a:lnTo>
                          <a:pt x="32264" y="21363"/>
                        </a:lnTo>
                        <a:lnTo>
                          <a:pt x="32306" y="21426"/>
                        </a:lnTo>
                        <a:lnTo>
                          <a:pt x="32160" y="21635"/>
                        </a:lnTo>
                        <a:lnTo>
                          <a:pt x="32034" y="21698"/>
                        </a:lnTo>
                        <a:lnTo>
                          <a:pt x="32034" y="21824"/>
                        </a:lnTo>
                        <a:lnTo>
                          <a:pt x="32097" y="21887"/>
                        </a:lnTo>
                        <a:lnTo>
                          <a:pt x="32013" y="21845"/>
                        </a:lnTo>
                        <a:lnTo>
                          <a:pt x="31930" y="21719"/>
                        </a:lnTo>
                        <a:lnTo>
                          <a:pt x="31888" y="21719"/>
                        </a:lnTo>
                        <a:lnTo>
                          <a:pt x="31741" y="21887"/>
                        </a:lnTo>
                        <a:lnTo>
                          <a:pt x="31741" y="21928"/>
                        </a:lnTo>
                        <a:lnTo>
                          <a:pt x="31804" y="21949"/>
                        </a:lnTo>
                        <a:lnTo>
                          <a:pt x="31804" y="22033"/>
                        </a:lnTo>
                        <a:lnTo>
                          <a:pt x="31720" y="22117"/>
                        </a:lnTo>
                        <a:lnTo>
                          <a:pt x="31616" y="22117"/>
                        </a:lnTo>
                        <a:lnTo>
                          <a:pt x="31302" y="22431"/>
                        </a:lnTo>
                        <a:lnTo>
                          <a:pt x="31197" y="22472"/>
                        </a:lnTo>
                        <a:lnTo>
                          <a:pt x="31113" y="22724"/>
                        </a:lnTo>
                        <a:lnTo>
                          <a:pt x="31155" y="22786"/>
                        </a:lnTo>
                        <a:lnTo>
                          <a:pt x="31260" y="22828"/>
                        </a:lnTo>
                        <a:lnTo>
                          <a:pt x="31281" y="22954"/>
                        </a:lnTo>
                        <a:lnTo>
                          <a:pt x="31406" y="23037"/>
                        </a:lnTo>
                        <a:lnTo>
                          <a:pt x="31595" y="23288"/>
                        </a:lnTo>
                        <a:lnTo>
                          <a:pt x="31616" y="23602"/>
                        </a:lnTo>
                        <a:lnTo>
                          <a:pt x="31595" y="23937"/>
                        </a:lnTo>
                        <a:lnTo>
                          <a:pt x="31678" y="24125"/>
                        </a:lnTo>
                        <a:lnTo>
                          <a:pt x="31637" y="24251"/>
                        </a:lnTo>
                        <a:lnTo>
                          <a:pt x="31637" y="24460"/>
                        </a:lnTo>
                        <a:lnTo>
                          <a:pt x="31595" y="24523"/>
                        </a:lnTo>
                        <a:lnTo>
                          <a:pt x="31490" y="24816"/>
                        </a:lnTo>
                        <a:lnTo>
                          <a:pt x="31427" y="24962"/>
                        </a:lnTo>
                        <a:lnTo>
                          <a:pt x="31490" y="24962"/>
                        </a:lnTo>
                        <a:lnTo>
                          <a:pt x="31511" y="24858"/>
                        </a:lnTo>
                        <a:lnTo>
                          <a:pt x="31595" y="24816"/>
                        </a:lnTo>
                        <a:lnTo>
                          <a:pt x="31595" y="24962"/>
                        </a:lnTo>
                        <a:lnTo>
                          <a:pt x="31699" y="25088"/>
                        </a:lnTo>
                        <a:lnTo>
                          <a:pt x="31616" y="25192"/>
                        </a:lnTo>
                        <a:lnTo>
                          <a:pt x="31511" y="25192"/>
                        </a:lnTo>
                        <a:lnTo>
                          <a:pt x="31469" y="25151"/>
                        </a:lnTo>
                        <a:lnTo>
                          <a:pt x="31385" y="25151"/>
                        </a:lnTo>
                        <a:lnTo>
                          <a:pt x="31218" y="25402"/>
                        </a:lnTo>
                        <a:lnTo>
                          <a:pt x="31093" y="25465"/>
                        </a:lnTo>
                        <a:lnTo>
                          <a:pt x="31072" y="25569"/>
                        </a:lnTo>
                        <a:lnTo>
                          <a:pt x="30800" y="25674"/>
                        </a:lnTo>
                        <a:lnTo>
                          <a:pt x="30737" y="25757"/>
                        </a:lnTo>
                        <a:lnTo>
                          <a:pt x="30737" y="25799"/>
                        </a:lnTo>
                        <a:lnTo>
                          <a:pt x="30360" y="25925"/>
                        </a:lnTo>
                        <a:lnTo>
                          <a:pt x="30130" y="26029"/>
                        </a:lnTo>
                        <a:lnTo>
                          <a:pt x="30067" y="26092"/>
                        </a:lnTo>
                        <a:lnTo>
                          <a:pt x="29942" y="26092"/>
                        </a:lnTo>
                        <a:lnTo>
                          <a:pt x="29837" y="26176"/>
                        </a:lnTo>
                        <a:lnTo>
                          <a:pt x="29607" y="26197"/>
                        </a:lnTo>
                        <a:lnTo>
                          <a:pt x="29440" y="26281"/>
                        </a:lnTo>
                        <a:lnTo>
                          <a:pt x="29481" y="26322"/>
                        </a:lnTo>
                        <a:lnTo>
                          <a:pt x="29481" y="26427"/>
                        </a:lnTo>
                        <a:lnTo>
                          <a:pt x="29523" y="26511"/>
                        </a:lnTo>
                        <a:lnTo>
                          <a:pt x="29523" y="26615"/>
                        </a:lnTo>
                        <a:lnTo>
                          <a:pt x="29586" y="26699"/>
                        </a:lnTo>
                        <a:lnTo>
                          <a:pt x="29523" y="26720"/>
                        </a:lnTo>
                        <a:lnTo>
                          <a:pt x="29544" y="26804"/>
                        </a:lnTo>
                        <a:lnTo>
                          <a:pt x="29607" y="26825"/>
                        </a:lnTo>
                        <a:lnTo>
                          <a:pt x="29523" y="26866"/>
                        </a:lnTo>
                        <a:lnTo>
                          <a:pt x="29586" y="26971"/>
                        </a:lnTo>
                        <a:lnTo>
                          <a:pt x="29523" y="27013"/>
                        </a:lnTo>
                        <a:lnTo>
                          <a:pt x="29544" y="27117"/>
                        </a:lnTo>
                        <a:lnTo>
                          <a:pt x="29502" y="27159"/>
                        </a:lnTo>
                        <a:lnTo>
                          <a:pt x="29481" y="27348"/>
                        </a:lnTo>
                        <a:lnTo>
                          <a:pt x="29502" y="27452"/>
                        </a:lnTo>
                        <a:lnTo>
                          <a:pt x="29419" y="27745"/>
                        </a:lnTo>
                        <a:lnTo>
                          <a:pt x="29440" y="27808"/>
                        </a:lnTo>
                        <a:lnTo>
                          <a:pt x="29502" y="27850"/>
                        </a:lnTo>
                        <a:lnTo>
                          <a:pt x="29502" y="27913"/>
                        </a:lnTo>
                        <a:lnTo>
                          <a:pt x="29544" y="27975"/>
                        </a:lnTo>
                        <a:lnTo>
                          <a:pt x="29440" y="28101"/>
                        </a:lnTo>
                        <a:lnTo>
                          <a:pt x="29440" y="28226"/>
                        </a:lnTo>
                        <a:lnTo>
                          <a:pt x="29523" y="28268"/>
                        </a:lnTo>
                        <a:lnTo>
                          <a:pt x="29544" y="28436"/>
                        </a:lnTo>
                        <a:lnTo>
                          <a:pt x="29607" y="28498"/>
                        </a:lnTo>
                        <a:lnTo>
                          <a:pt x="29481" y="28624"/>
                        </a:lnTo>
                        <a:lnTo>
                          <a:pt x="29419" y="28791"/>
                        </a:lnTo>
                        <a:lnTo>
                          <a:pt x="29377" y="28812"/>
                        </a:lnTo>
                        <a:lnTo>
                          <a:pt x="29314" y="28791"/>
                        </a:lnTo>
                        <a:lnTo>
                          <a:pt x="29314" y="28896"/>
                        </a:lnTo>
                        <a:lnTo>
                          <a:pt x="29377" y="28959"/>
                        </a:lnTo>
                        <a:lnTo>
                          <a:pt x="29314" y="29042"/>
                        </a:lnTo>
                        <a:lnTo>
                          <a:pt x="29293" y="29231"/>
                        </a:lnTo>
                        <a:lnTo>
                          <a:pt x="29314" y="29356"/>
                        </a:lnTo>
                        <a:lnTo>
                          <a:pt x="29419" y="29482"/>
                        </a:lnTo>
                        <a:lnTo>
                          <a:pt x="29523" y="29545"/>
                        </a:lnTo>
                        <a:lnTo>
                          <a:pt x="29335" y="29524"/>
                        </a:lnTo>
                        <a:lnTo>
                          <a:pt x="29209" y="29419"/>
                        </a:lnTo>
                        <a:lnTo>
                          <a:pt x="29230" y="29252"/>
                        </a:lnTo>
                        <a:lnTo>
                          <a:pt x="29189" y="29042"/>
                        </a:lnTo>
                        <a:lnTo>
                          <a:pt x="29105" y="29022"/>
                        </a:lnTo>
                        <a:lnTo>
                          <a:pt x="29084" y="28959"/>
                        </a:lnTo>
                        <a:lnTo>
                          <a:pt x="29105" y="28854"/>
                        </a:lnTo>
                        <a:lnTo>
                          <a:pt x="29063" y="28854"/>
                        </a:lnTo>
                        <a:lnTo>
                          <a:pt x="28875" y="29105"/>
                        </a:lnTo>
                        <a:lnTo>
                          <a:pt x="28875" y="29210"/>
                        </a:lnTo>
                        <a:lnTo>
                          <a:pt x="28854" y="29314"/>
                        </a:lnTo>
                        <a:lnTo>
                          <a:pt x="28749" y="29314"/>
                        </a:lnTo>
                        <a:lnTo>
                          <a:pt x="28644" y="29210"/>
                        </a:lnTo>
                        <a:lnTo>
                          <a:pt x="28477" y="29147"/>
                        </a:lnTo>
                        <a:lnTo>
                          <a:pt x="28352" y="29252"/>
                        </a:lnTo>
                        <a:lnTo>
                          <a:pt x="28184" y="29335"/>
                        </a:lnTo>
                        <a:lnTo>
                          <a:pt x="28184" y="29335"/>
                        </a:lnTo>
                        <a:lnTo>
                          <a:pt x="28393" y="29147"/>
                        </a:lnTo>
                        <a:lnTo>
                          <a:pt x="28456" y="29001"/>
                        </a:lnTo>
                        <a:lnTo>
                          <a:pt x="28435" y="28917"/>
                        </a:lnTo>
                        <a:lnTo>
                          <a:pt x="28393" y="28729"/>
                        </a:lnTo>
                        <a:lnTo>
                          <a:pt x="28331" y="28624"/>
                        </a:lnTo>
                        <a:lnTo>
                          <a:pt x="28289" y="28540"/>
                        </a:lnTo>
                        <a:lnTo>
                          <a:pt x="28268" y="28540"/>
                        </a:lnTo>
                        <a:lnTo>
                          <a:pt x="28142" y="28478"/>
                        </a:lnTo>
                        <a:lnTo>
                          <a:pt x="28038" y="28415"/>
                        </a:lnTo>
                        <a:lnTo>
                          <a:pt x="28038" y="28331"/>
                        </a:lnTo>
                        <a:lnTo>
                          <a:pt x="28017" y="28289"/>
                        </a:lnTo>
                        <a:lnTo>
                          <a:pt x="28038" y="28185"/>
                        </a:lnTo>
                        <a:lnTo>
                          <a:pt x="27954" y="28080"/>
                        </a:lnTo>
                        <a:lnTo>
                          <a:pt x="27870" y="28017"/>
                        </a:lnTo>
                        <a:lnTo>
                          <a:pt x="27870" y="27892"/>
                        </a:lnTo>
                        <a:lnTo>
                          <a:pt x="27766" y="27808"/>
                        </a:lnTo>
                        <a:lnTo>
                          <a:pt x="27724" y="27703"/>
                        </a:lnTo>
                        <a:lnTo>
                          <a:pt x="27766" y="27473"/>
                        </a:lnTo>
                        <a:lnTo>
                          <a:pt x="27870" y="27369"/>
                        </a:lnTo>
                        <a:lnTo>
                          <a:pt x="27933" y="27222"/>
                        </a:lnTo>
                        <a:lnTo>
                          <a:pt x="27933" y="27117"/>
                        </a:lnTo>
                        <a:lnTo>
                          <a:pt x="28080" y="26866"/>
                        </a:lnTo>
                        <a:lnTo>
                          <a:pt x="28080" y="26615"/>
                        </a:lnTo>
                        <a:lnTo>
                          <a:pt x="28059" y="26594"/>
                        </a:lnTo>
                        <a:lnTo>
                          <a:pt x="28038" y="26448"/>
                        </a:lnTo>
                        <a:lnTo>
                          <a:pt x="28121" y="26301"/>
                        </a:lnTo>
                        <a:lnTo>
                          <a:pt x="28184" y="26197"/>
                        </a:lnTo>
                        <a:lnTo>
                          <a:pt x="28184" y="26092"/>
                        </a:lnTo>
                        <a:lnTo>
                          <a:pt x="28352" y="25799"/>
                        </a:lnTo>
                        <a:lnTo>
                          <a:pt x="28331" y="25611"/>
                        </a:lnTo>
                        <a:lnTo>
                          <a:pt x="28268" y="25611"/>
                        </a:lnTo>
                        <a:lnTo>
                          <a:pt x="28247" y="25653"/>
                        </a:lnTo>
                        <a:lnTo>
                          <a:pt x="28247" y="25590"/>
                        </a:lnTo>
                        <a:lnTo>
                          <a:pt x="28163" y="25590"/>
                        </a:lnTo>
                        <a:lnTo>
                          <a:pt x="28038" y="25653"/>
                        </a:lnTo>
                        <a:lnTo>
                          <a:pt x="27849" y="25611"/>
                        </a:lnTo>
                        <a:lnTo>
                          <a:pt x="27661" y="25569"/>
                        </a:lnTo>
                        <a:lnTo>
                          <a:pt x="27619" y="25569"/>
                        </a:lnTo>
                        <a:lnTo>
                          <a:pt x="27556" y="25506"/>
                        </a:lnTo>
                        <a:lnTo>
                          <a:pt x="27326" y="25506"/>
                        </a:lnTo>
                        <a:lnTo>
                          <a:pt x="27201" y="25548"/>
                        </a:lnTo>
                        <a:lnTo>
                          <a:pt x="27138" y="25506"/>
                        </a:lnTo>
                        <a:lnTo>
                          <a:pt x="26971" y="25506"/>
                        </a:lnTo>
                        <a:lnTo>
                          <a:pt x="26929" y="25485"/>
                        </a:lnTo>
                        <a:lnTo>
                          <a:pt x="26971" y="25444"/>
                        </a:lnTo>
                        <a:lnTo>
                          <a:pt x="26803" y="25297"/>
                        </a:lnTo>
                        <a:lnTo>
                          <a:pt x="26782" y="25234"/>
                        </a:lnTo>
                        <a:lnTo>
                          <a:pt x="26594" y="25046"/>
                        </a:lnTo>
                        <a:lnTo>
                          <a:pt x="26510" y="25025"/>
                        </a:lnTo>
                        <a:lnTo>
                          <a:pt x="26343" y="24879"/>
                        </a:lnTo>
                        <a:lnTo>
                          <a:pt x="26259" y="24858"/>
                        </a:lnTo>
                        <a:lnTo>
                          <a:pt x="26029" y="24711"/>
                        </a:lnTo>
                        <a:lnTo>
                          <a:pt x="25966" y="24648"/>
                        </a:lnTo>
                        <a:lnTo>
                          <a:pt x="25903" y="24753"/>
                        </a:lnTo>
                        <a:lnTo>
                          <a:pt x="25903" y="24711"/>
                        </a:lnTo>
                        <a:lnTo>
                          <a:pt x="25820" y="24523"/>
                        </a:lnTo>
                        <a:lnTo>
                          <a:pt x="25736" y="24439"/>
                        </a:lnTo>
                        <a:lnTo>
                          <a:pt x="25736" y="24335"/>
                        </a:lnTo>
                        <a:lnTo>
                          <a:pt x="25631" y="24293"/>
                        </a:lnTo>
                        <a:lnTo>
                          <a:pt x="25527" y="24104"/>
                        </a:lnTo>
                        <a:lnTo>
                          <a:pt x="25443" y="24084"/>
                        </a:lnTo>
                        <a:lnTo>
                          <a:pt x="25255" y="23895"/>
                        </a:lnTo>
                        <a:lnTo>
                          <a:pt x="25150" y="23874"/>
                        </a:lnTo>
                        <a:lnTo>
                          <a:pt x="25087" y="23812"/>
                        </a:lnTo>
                        <a:lnTo>
                          <a:pt x="24815" y="23728"/>
                        </a:lnTo>
                        <a:lnTo>
                          <a:pt x="24627" y="23581"/>
                        </a:lnTo>
                        <a:lnTo>
                          <a:pt x="24376" y="23393"/>
                        </a:lnTo>
                        <a:lnTo>
                          <a:pt x="24167" y="23414"/>
                        </a:lnTo>
                        <a:lnTo>
                          <a:pt x="23748" y="23560"/>
                        </a:lnTo>
                        <a:lnTo>
                          <a:pt x="23330" y="23686"/>
                        </a:lnTo>
                        <a:lnTo>
                          <a:pt x="23142" y="23686"/>
                        </a:lnTo>
                        <a:lnTo>
                          <a:pt x="23016" y="23623"/>
                        </a:lnTo>
                        <a:lnTo>
                          <a:pt x="23016" y="23623"/>
                        </a:lnTo>
                        <a:lnTo>
                          <a:pt x="23142" y="23665"/>
                        </a:lnTo>
                        <a:lnTo>
                          <a:pt x="23330" y="23602"/>
                        </a:lnTo>
                        <a:lnTo>
                          <a:pt x="23665" y="23268"/>
                        </a:lnTo>
                        <a:lnTo>
                          <a:pt x="23727" y="23163"/>
                        </a:lnTo>
                        <a:lnTo>
                          <a:pt x="23665" y="22933"/>
                        </a:lnTo>
                        <a:lnTo>
                          <a:pt x="23581" y="22828"/>
                        </a:lnTo>
                        <a:lnTo>
                          <a:pt x="23665" y="22577"/>
                        </a:lnTo>
                        <a:lnTo>
                          <a:pt x="23665" y="22347"/>
                        </a:lnTo>
                        <a:lnTo>
                          <a:pt x="23581" y="22200"/>
                        </a:lnTo>
                        <a:lnTo>
                          <a:pt x="23581" y="22054"/>
                        </a:lnTo>
                        <a:lnTo>
                          <a:pt x="23644" y="21928"/>
                        </a:lnTo>
                        <a:lnTo>
                          <a:pt x="23644" y="21824"/>
                        </a:lnTo>
                        <a:lnTo>
                          <a:pt x="23539" y="21782"/>
                        </a:lnTo>
                        <a:lnTo>
                          <a:pt x="23204" y="21782"/>
                        </a:lnTo>
                        <a:lnTo>
                          <a:pt x="23037" y="22054"/>
                        </a:lnTo>
                        <a:lnTo>
                          <a:pt x="22828" y="22305"/>
                        </a:lnTo>
                        <a:lnTo>
                          <a:pt x="22577" y="22326"/>
                        </a:lnTo>
                        <a:lnTo>
                          <a:pt x="22409" y="22452"/>
                        </a:lnTo>
                        <a:lnTo>
                          <a:pt x="22472" y="22347"/>
                        </a:lnTo>
                        <a:lnTo>
                          <a:pt x="22786" y="22263"/>
                        </a:lnTo>
                        <a:lnTo>
                          <a:pt x="22932" y="22117"/>
                        </a:lnTo>
                        <a:lnTo>
                          <a:pt x="23037" y="21845"/>
                        </a:lnTo>
                        <a:lnTo>
                          <a:pt x="22995" y="21824"/>
                        </a:lnTo>
                        <a:lnTo>
                          <a:pt x="22995" y="21677"/>
                        </a:lnTo>
                        <a:lnTo>
                          <a:pt x="22932" y="21594"/>
                        </a:lnTo>
                        <a:lnTo>
                          <a:pt x="22953" y="21489"/>
                        </a:lnTo>
                        <a:lnTo>
                          <a:pt x="22932" y="21405"/>
                        </a:lnTo>
                        <a:lnTo>
                          <a:pt x="22807" y="21384"/>
                        </a:lnTo>
                        <a:lnTo>
                          <a:pt x="22849" y="21322"/>
                        </a:lnTo>
                        <a:lnTo>
                          <a:pt x="22953" y="21301"/>
                        </a:lnTo>
                        <a:lnTo>
                          <a:pt x="22995" y="21196"/>
                        </a:lnTo>
                        <a:lnTo>
                          <a:pt x="23100" y="21008"/>
                        </a:lnTo>
                        <a:lnTo>
                          <a:pt x="23100" y="20861"/>
                        </a:lnTo>
                        <a:lnTo>
                          <a:pt x="23037" y="20799"/>
                        </a:lnTo>
                        <a:lnTo>
                          <a:pt x="23121" y="20568"/>
                        </a:lnTo>
                        <a:lnTo>
                          <a:pt x="23204" y="20527"/>
                        </a:lnTo>
                        <a:lnTo>
                          <a:pt x="23246" y="20359"/>
                        </a:lnTo>
                        <a:lnTo>
                          <a:pt x="23330" y="20255"/>
                        </a:lnTo>
                        <a:lnTo>
                          <a:pt x="23372" y="20045"/>
                        </a:lnTo>
                        <a:lnTo>
                          <a:pt x="23476" y="19941"/>
                        </a:lnTo>
                        <a:lnTo>
                          <a:pt x="23435" y="19815"/>
                        </a:lnTo>
                        <a:lnTo>
                          <a:pt x="23435" y="19731"/>
                        </a:lnTo>
                        <a:lnTo>
                          <a:pt x="23560" y="19815"/>
                        </a:lnTo>
                        <a:lnTo>
                          <a:pt x="23665" y="19711"/>
                        </a:lnTo>
                        <a:lnTo>
                          <a:pt x="23665" y="19606"/>
                        </a:lnTo>
                        <a:lnTo>
                          <a:pt x="23790" y="19585"/>
                        </a:lnTo>
                        <a:lnTo>
                          <a:pt x="23958" y="19397"/>
                        </a:lnTo>
                        <a:lnTo>
                          <a:pt x="24062" y="19334"/>
                        </a:lnTo>
                        <a:lnTo>
                          <a:pt x="24041" y="19229"/>
                        </a:lnTo>
                        <a:lnTo>
                          <a:pt x="24125" y="19166"/>
                        </a:lnTo>
                        <a:lnTo>
                          <a:pt x="24188" y="19166"/>
                        </a:lnTo>
                        <a:lnTo>
                          <a:pt x="24230" y="19083"/>
                        </a:lnTo>
                        <a:lnTo>
                          <a:pt x="24167" y="18999"/>
                        </a:lnTo>
                        <a:lnTo>
                          <a:pt x="24292" y="18915"/>
                        </a:lnTo>
                        <a:lnTo>
                          <a:pt x="24376" y="18769"/>
                        </a:lnTo>
                        <a:lnTo>
                          <a:pt x="24481" y="18769"/>
                        </a:lnTo>
                        <a:lnTo>
                          <a:pt x="24481" y="18706"/>
                        </a:lnTo>
                        <a:lnTo>
                          <a:pt x="24543" y="18664"/>
                        </a:lnTo>
                        <a:lnTo>
                          <a:pt x="24397" y="18560"/>
                        </a:lnTo>
                        <a:lnTo>
                          <a:pt x="24460" y="18539"/>
                        </a:lnTo>
                        <a:lnTo>
                          <a:pt x="24460" y="18455"/>
                        </a:lnTo>
                        <a:lnTo>
                          <a:pt x="24543" y="18476"/>
                        </a:lnTo>
                        <a:lnTo>
                          <a:pt x="24669" y="18581"/>
                        </a:lnTo>
                        <a:lnTo>
                          <a:pt x="24690" y="18643"/>
                        </a:lnTo>
                        <a:lnTo>
                          <a:pt x="24753" y="18602"/>
                        </a:lnTo>
                        <a:lnTo>
                          <a:pt x="24711" y="18539"/>
                        </a:lnTo>
                        <a:lnTo>
                          <a:pt x="24606" y="18476"/>
                        </a:lnTo>
                        <a:lnTo>
                          <a:pt x="24795" y="18392"/>
                        </a:lnTo>
                        <a:lnTo>
                          <a:pt x="24836" y="18330"/>
                        </a:lnTo>
                        <a:lnTo>
                          <a:pt x="24983" y="18330"/>
                        </a:lnTo>
                        <a:lnTo>
                          <a:pt x="25004" y="18350"/>
                        </a:lnTo>
                        <a:lnTo>
                          <a:pt x="25025" y="18267"/>
                        </a:lnTo>
                        <a:lnTo>
                          <a:pt x="25004" y="18225"/>
                        </a:lnTo>
                        <a:lnTo>
                          <a:pt x="25087" y="18225"/>
                        </a:lnTo>
                        <a:lnTo>
                          <a:pt x="25108" y="18350"/>
                        </a:lnTo>
                        <a:lnTo>
                          <a:pt x="25192" y="18246"/>
                        </a:lnTo>
                        <a:lnTo>
                          <a:pt x="25192" y="18225"/>
                        </a:lnTo>
                        <a:lnTo>
                          <a:pt x="25108" y="18162"/>
                        </a:lnTo>
                        <a:lnTo>
                          <a:pt x="25108" y="18058"/>
                        </a:lnTo>
                        <a:lnTo>
                          <a:pt x="25150" y="18120"/>
                        </a:lnTo>
                        <a:lnTo>
                          <a:pt x="25359" y="18162"/>
                        </a:lnTo>
                        <a:lnTo>
                          <a:pt x="25339" y="18078"/>
                        </a:lnTo>
                        <a:lnTo>
                          <a:pt x="25234" y="18037"/>
                        </a:lnTo>
                        <a:lnTo>
                          <a:pt x="25213" y="17953"/>
                        </a:lnTo>
                        <a:lnTo>
                          <a:pt x="25255" y="17932"/>
                        </a:lnTo>
                        <a:lnTo>
                          <a:pt x="25297" y="17848"/>
                        </a:lnTo>
                        <a:lnTo>
                          <a:pt x="25318" y="18016"/>
                        </a:lnTo>
                        <a:lnTo>
                          <a:pt x="25422" y="17974"/>
                        </a:lnTo>
                        <a:lnTo>
                          <a:pt x="25506" y="18016"/>
                        </a:lnTo>
                        <a:lnTo>
                          <a:pt x="25590" y="17953"/>
                        </a:lnTo>
                        <a:lnTo>
                          <a:pt x="25464" y="17744"/>
                        </a:lnTo>
                        <a:lnTo>
                          <a:pt x="25401" y="17514"/>
                        </a:lnTo>
                        <a:lnTo>
                          <a:pt x="25297" y="17388"/>
                        </a:lnTo>
                        <a:lnTo>
                          <a:pt x="25297" y="17283"/>
                        </a:lnTo>
                        <a:lnTo>
                          <a:pt x="25255" y="17200"/>
                        </a:lnTo>
                        <a:lnTo>
                          <a:pt x="25297" y="17137"/>
                        </a:lnTo>
                        <a:lnTo>
                          <a:pt x="25359" y="17221"/>
                        </a:lnTo>
                        <a:lnTo>
                          <a:pt x="25422" y="17409"/>
                        </a:lnTo>
                        <a:lnTo>
                          <a:pt x="25569" y="17597"/>
                        </a:lnTo>
                        <a:lnTo>
                          <a:pt x="25841" y="17639"/>
                        </a:lnTo>
                        <a:lnTo>
                          <a:pt x="25945" y="17723"/>
                        </a:lnTo>
                        <a:lnTo>
                          <a:pt x="26071" y="17723"/>
                        </a:lnTo>
                        <a:lnTo>
                          <a:pt x="26155" y="17660"/>
                        </a:lnTo>
                        <a:lnTo>
                          <a:pt x="26259" y="17660"/>
                        </a:lnTo>
                        <a:lnTo>
                          <a:pt x="26406" y="17514"/>
                        </a:lnTo>
                        <a:lnTo>
                          <a:pt x="26448" y="17242"/>
                        </a:lnTo>
                        <a:lnTo>
                          <a:pt x="26238" y="16990"/>
                        </a:lnTo>
                        <a:lnTo>
                          <a:pt x="26196" y="16823"/>
                        </a:lnTo>
                        <a:lnTo>
                          <a:pt x="26134" y="16739"/>
                        </a:lnTo>
                        <a:lnTo>
                          <a:pt x="26071" y="16739"/>
                        </a:lnTo>
                        <a:lnTo>
                          <a:pt x="25945" y="16886"/>
                        </a:lnTo>
                        <a:lnTo>
                          <a:pt x="25715" y="16907"/>
                        </a:lnTo>
                        <a:lnTo>
                          <a:pt x="25652" y="16928"/>
                        </a:lnTo>
                        <a:lnTo>
                          <a:pt x="25652" y="16907"/>
                        </a:lnTo>
                        <a:lnTo>
                          <a:pt x="25631" y="16823"/>
                        </a:lnTo>
                        <a:lnTo>
                          <a:pt x="25715" y="16865"/>
                        </a:lnTo>
                        <a:lnTo>
                          <a:pt x="25841" y="16823"/>
                        </a:lnTo>
                        <a:lnTo>
                          <a:pt x="25966" y="16718"/>
                        </a:lnTo>
                        <a:lnTo>
                          <a:pt x="25945" y="16677"/>
                        </a:lnTo>
                        <a:lnTo>
                          <a:pt x="25736" y="16551"/>
                        </a:lnTo>
                        <a:lnTo>
                          <a:pt x="25506" y="16300"/>
                        </a:lnTo>
                        <a:lnTo>
                          <a:pt x="25443" y="16300"/>
                        </a:lnTo>
                        <a:lnTo>
                          <a:pt x="25422" y="16363"/>
                        </a:lnTo>
                        <a:lnTo>
                          <a:pt x="25464" y="16446"/>
                        </a:lnTo>
                        <a:lnTo>
                          <a:pt x="25443" y="16488"/>
                        </a:lnTo>
                        <a:lnTo>
                          <a:pt x="25339" y="16405"/>
                        </a:lnTo>
                        <a:lnTo>
                          <a:pt x="25297" y="16258"/>
                        </a:lnTo>
                        <a:lnTo>
                          <a:pt x="25401" y="16279"/>
                        </a:lnTo>
                        <a:lnTo>
                          <a:pt x="25401" y="16091"/>
                        </a:lnTo>
                        <a:lnTo>
                          <a:pt x="25443" y="16195"/>
                        </a:lnTo>
                        <a:lnTo>
                          <a:pt x="25611" y="16342"/>
                        </a:lnTo>
                        <a:lnTo>
                          <a:pt x="25694" y="16363"/>
                        </a:lnTo>
                        <a:lnTo>
                          <a:pt x="25757" y="16551"/>
                        </a:lnTo>
                        <a:lnTo>
                          <a:pt x="25966" y="16677"/>
                        </a:lnTo>
                        <a:lnTo>
                          <a:pt x="26217" y="16760"/>
                        </a:lnTo>
                        <a:lnTo>
                          <a:pt x="26322" y="16907"/>
                        </a:lnTo>
                        <a:lnTo>
                          <a:pt x="26427" y="16970"/>
                        </a:lnTo>
                        <a:lnTo>
                          <a:pt x="26448" y="17032"/>
                        </a:lnTo>
                        <a:lnTo>
                          <a:pt x="26573" y="17095"/>
                        </a:lnTo>
                        <a:lnTo>
                          <a:pt x="26636" y="17137"/>
                        </a:lnTo>
                        <a:lnTo>
                          <a:pt x="26636" y="17011"/>
                        </a:lnTo>
                        <a:lnTo>
                          <a:pt x="26740" y="16970"/>
                        </a:lnTo>
                        <a:lnTo>
                          <a:pt x="26657" y="16907"/>
                        </a:lnTo>
                        <a:lnTo>
                          <a:pt x="26678" y="16802"/>
                        </a:lnTo>
                        <a:lnTo>
                          <a:pt x="26761" y="16928"/>
                        </a:lnTo>
                        <a:lnTo>
                          <a:pt x="26782" y="17011"/>
                        </a:lnTo>
                        <a:lnTo>
                          <a:pt x="26866" y="17032"/>
                        </a:lnTo>
                        <a:lnTo>
                          <a:pt x="26992" y="16865"/>
                        </a:lnTo>
                        <a:lnTo>
                          <a:pt x="26992" y="16656"/>
                        </a:lnTo>
                        <a:lnTo>
                          <a:pt x="26950" y="16572"/>
                        </a:lnTo>
                        <a:lnTo>
                          <a:pt x="26992" y="16405"/>
                        </a:lnTo>
                        <a:lnTo>
                          <a:pt x="27054" y="16593"/>
                        </a:lnTo>
                        <a:lnTo>
                          <a:pt x="27054" y="16698"/>
                        </a:lnTo>
                        <a:lnTo>
                          <a:pt x="27117" y="16467"/>
                        </a:lnTo>
                        <a:lnTo>
                          <a:pt x="27222" y="16405"/>
                        </a:lnTo>
                        <a:lnTo>
                          <a:pt x="27264" y="16467"/>
                        </a:lnTo>
                        <a:lnTo>
                          <a:pt x="27284" y="16488"/>
                        </a:lnTo>
                        <a:lnTo>
                          <a:pt x="27201" y="16593"/>
                        </a:lnTo>
                        <a:lnTo>
                          <a:pt x="27264" y="16614"/>
                        </a:lnTo>
                        <a:lnTo>
                          <a:pt x="27284" y="16698"/>
                        </a:lnTo>
                        <a:lnTo>
                          <a:pt x="27368" y="16614"/>
                        </a:lnTo>
                        <a:lnTo>
                          <a:pt x="27431" y="16656"/>
                        </a:lnTo>
                        <a:lnTo>
                          <a:pt x="27577" y="16802"/>
                        </a:lnTo>
                        <a:lnTo>
                          <a:pt x="27598" y="16760"/>
                        </a:lnTo>
                        <a:lnTo>
                          <a:pt x="27682" y="16760"/>
                        </a:lnTo>
                        <a:lnTo>
                          <a:pt x="27724" y="16802"/>
                        </a:lnTo>
                        <a:lnTo>
                          <a:pt x="27828" y="16781"/>
                        </a:lnTo>
                        <a:lnTo>
                          <a:pt x="27933" y="16593"/>
                        </a:lnTo>
                        <a:lnTo>
                          <a:pt x="28100" y="16509"/>
                        </a:lnTo>
                        <a:lnTo>
                          <a:pt x="28456" y="16153"/>
                        </a:lnTo>
                        <a:lnTo>
                          <a:pt x="28477" y="16070"/>
                        </a:lnTo>
                        <a:lnTo>
                          <a:pt x="28540" y="16049"/>
                        </a:lnTo>
                        <a:lnTo>
                          <a:pt x="28561" y="16091"/>
                        </a:lnTo>
                        <a:lnTo>
                          <a:pt x="28728" y="15881"/>
                        </a:lnTo>
                        <a:lnTo>
                          <a:pt x="28833" y="15840"/>
                        </a:lnTo>
                        <a:lnTo>
                          <a:pt x="28958" y="15735"/>
                        </a:lnTo>
                        <a:lnTo>
                          <a:pt x="29000" y="15672"/>
                        </a:lnTo>
                        <a:lnTo>
                          <a:pt x="28979" y="15547"/>
                        </a:lnTo>
                        <a:lnTo>
                          <a:pt x="28561" y="15442"/>
                        </a:lnTo>
                        <a:lnTo>
                          <a:pt x="28331" y="15400"/>
                        </a:lnTo>
                        <a:lnTo>
                          <a:pt x="28121" y="15317"/>
                        </a:lnTo>
                        <a:lnTo>
                          <a:pt x="28038" y="15128"/>
                        </a:lnTo>
                        <a:lnTo>
                          <a:pt x="27912" y="14898"/>
                        </a:lnTo>
                        <a:lnTo>
                          <a:pt x="27849" y="14898"/>
                        </a:lnTo>
                        <a:lnTo>
                          <a:pt x="27828" y="14710"/>
                        </a:lnTo>
                        <a:lnTo>
                          <a:pt x="27808" y="14689"/>
                        </a:lnTo>
                        <a:lnTo>
                          <a:pt x="27828" y="14626"/>
                        </a:lnTo>
                        <a:lnTo>
                          <a:pt x="27870" y="14626"/>
                        </a:lnTo>
                        <a:lnTo>
                          <a:pt x="27912" y="14563"/>
                        </a:lnTo>
                        <a:lnTo>
                          <a:pt x="27828" y="14501"/>
                        </a:lnTo>
                        <a:lnTo>
                          <a:pt x="27598" y="14501"/>
                        </a:lnTo>
                        <a:lnTo>
                          <a:pt x="27326" y="14417"/>
                        </a:lnTo>
                        <a:lnTo>
                          <a:pt x="27243" y="14417"/>
                        </a:lnTo>
                        <a:lnTo>
                          <a:pt x="27201" y="14480"/>
                        </a:lnTo>
                        <a:lnTo>
                          <a:pt x="27117" y="14396"/>
                        </a:lnTo>
                        <a:lnTo>
                          <a:pt x="27117" y="14312"/>
                        </a:lnTo>
                        <a:lnTo>
                          <a:pt x="27222" y="14354"/>
                        </a:lnTo>
                        <a:lnTo>
                          <a:pt x="27494" y="14375"/>
                        </a:lnTo>
                        <a:lnTo>
                          <a:pt x="27640" y="14480"/>
                        </a:lnTo>
                        <a:lnTo>
                          <a:pt x="27870" y="14480"/>
                        </a:lnTo>
                        <a:lnTo>
                          <a:pt x="28017" y="14584"/>
                        </a:lnTo>
                        <a:lnTo>
                          <a:pt x="28142" y="14814"/>
                        </a:lnTo>
                        <a:lnTo>
                          <a:pt x="28247" y="14835"/>
                        </a:lnTo>
                        <a:lnTo>
                          <a:pt x="28289" y="14898"/>
                        </a:lnTo>
                        <a:lnTo>
                          <a:pt x="28247" y="14919"/>
                        </a:lnTo>
                        <a:lnTo>
                          <a:pt x="28184" y="14919"/>
                        </a:lnTo>
                        <a:lnTo>
                          <a:pt x="28184" y="14982"/>
                        </a:lnTo>
                        <a:lnTo>
                          <a:pt x="28372" y="15045"/>
                        </a:lnTo>
                        <a:lnTo>
                          <a:pt x="28435" y="15191"/>
                        </a:lnTo>
                        <a:lnTo>
                          <a:pt x="28498" y="15296"/>
                        </a:lnTo>
                        <a:lnTo>
                          <a:pt x="28875" y="15358"/>
                        </a:lnTo>
                        <a:lnTo>
                          <a:pt x="28979" y="15317"/>
                        </a:lnTo>
                        <a:lnTo>
                          <a:pt x="29021" y="15191"/>
                        </a:lnTo>
                        <a:lnTo>
                          <a:pt x="29105" y="15128"/>
                        </a:lnTo>
                        <a:lnTo>
                          <a:pt x="29189" y="15149"/>
                        </a:lnTo>
                        <a:lnTo>
                          <a:pt x="29314" y="15003"/>
                        </a:lnTo>
                        <a:lnTo>
                          <a:pt x="29335" y="14982"/>
                        </a:lnTo>
                        <a:lnTo>
                          <a:pt x="29502" y="15128"/>
                        </a:lnTo>
                        <a:lnTo>
                          <a:pt x="29481" y="15149"/>
                        </a:lnTo>
                        <a:lnTo>
                          <a:pt x="29377" y="15317"/>
                        </a:lnTo>
                        <a:lnTo>
                          <a:pt x="29377" y="15400"/>
                        </a:lnTo>
                        <a:lnTo>
                          <a:pt x="29293" y="15505"/>
                        </a:lnTo>
                        <a:lnTo>
                          <a:pt x="29293" y="15568"/>
                        </a:lnTo>
                        <a:lnTo>
                          <a:pt x="29189" y="15756"/>
                        </a:lnTo>
                        <a:lnTo>
                          <a:pt x="29230" y="15840"/>
                        </a:lnTo>
                        <a:lnTo>
                          <a:pt x="29189" y="15861"/>
                        </a:lnTo>
                        <a:lnTo>
                          <a:pt x="29168" y="15965"/>
                        </a:lnTo>
                        <a:lnTo>
                          <a:pt x="29168" y="16070"/>
                        </a:lnTo>
                        <a:lnTo>
                          <a:pt x="29000" y="16195"/>
                        </a:lnTo>
                        <a:lnTo>
                          <a:pt x="28958" y="16300"/>
                        </a:lnTo>
                        <a:lnTo>
                          <a:pt x="28958" y="16467"/>
                        </a:lnTo>
                        <a:lnTo>
                          <a:pt x="28916" y="16509"/>
                        </a:lnTo>
                        <a:lnTo>
                          <a:pt x="28916" y="16677"/>
                        </a:lnTo>
                        <a:lnTo>
                          <a:pt x="28854" y="16760"/>
                        </a:lnTo>
                        <a:lnTo>
                          <a:pt x="28707" y="16760"/>
                        </a:lnTo>
                        <a:lnTo>
                          <a:pt x="28540" y="16823"/>
                        </a:lnTo>
                        <a:lnTo>
                          <a:pt x="28540" y="16928"/>
                        </a:lnTo>
                        <a:lnTo>
                          <a:pt x="28477" y="17116"/>
                        </a:lnTo>
                        <a:lnTo>
                          <a:pt x="28498" y="17242"/>
                        </a:lnTo>
                        <a:lnTo>
                          <a:pt x="28561" y="17242"/>
                        </a:lnTo>
                        <a:lnTo>
                          <a:pt x="28582" y="17137"/>
                        </a:lnTo>
                        <a:lnTo>
                          <a:pt x="28644" y="17116"/>
                        </a:lnTo>
                        <a:lnTo>
                          <a:pt x="28686" y="17137"/>
                        </a:lnTo>
                        <a:lnTo>
                          <a:pt x="28770" y="17200"/>
                        </a:lnTo>
                        <a:lnTo>
                          <a:pt x="28854" y="17200"/>
                        </a:lnTo>
                        <a:lnTo>
                          <a:pt x="28896" y="17179"/>
                        </a:lnTo>
                        <a:lnTo>
                          <a:pt x="28958" y="17179"/>
                        </a:lnTo>
                        <a:lnTo>
                          <a:pt x="29000" y="17221"/>
                        </a:lnTo>
                        <a:lnTo>
                          <a:pt x="29021" y="17304"/>
                        </a:lnTo>
                        <a:lnTo>
                          <a:pt x="28958" y="17409"/>
                        </a:lnTo>
                        <a:lnTo>
                          <a:pt x="28979" y="17514"/>
                        </a:lnTo>
                        <a:lnTo>
                          <a:pt x="28896" y="17597"/>
                        </a:lnTo>
                        <a:lnTo>
                          <a:pt x="28896" y="17744"/>
                        </a:lnTo>
                        <a:lnTo>
                          <a:pt x="28916" y="17806"/>
                        </a:lnTo>
                        <a:lnTo>
                          <a:pt x="28979" y="17765"/>
                        </a:lnTo>
                        <a:lnTo>
                          <a:pt x="29021" y="17806"/>
                        </a:lnTo>
                        <a:lnTo>
                          <a:pt x="29105" y="17806"/>
                        </a:lnTo>
                        <a:lnTo>
                          <a:pt x="29168" y="17744"/>
                        </a:lnTo>
                        <a:lnTo>
                          <a:pt x="29272" y="17744"/>
                        </a:lnTo>
                        <a:lnTo>
                          <a:pt x="29293" y="17702"/>
                        </a:lnTo>
                        <a:lnTo>
                          <a:pt x="29377" y="17639"/>
                        </a:lnTo>
                        <a:lnTo>
                          <a:pt x="29440" y="17639"/>
                        </a:lnTo>
                        <a:lnTo>
                          <a:pt x="29544" y="17555"/>
                        </a:lnTo>
                        <a:lnTo>
                          <a:pt x="29586" y="17430"/>
                        </a:lnTo>
                        <a:lnTo>
                          <a:pt x="29649" y="17346"/>
                        </a:lnTo>
                        <a:lnTo>
                          <a:pt x="29712" y="17283"/>
                        </a:lnTo>
                        <a:lnTo>
                          <a:pt x="29753" y="17283"/>
                        </a:lnTo>
                        <a:lnTo>
                          <a:pt x="29816" y="17325"/>
                        </a:lnTo>
                        <a:lnTo>
                          <a:pt x="29900" y="17283"/>
                        </a:lnTo>
                        <a:lnTo>
                          <a:pt x="29942" y="17242"/>
                        </a:lnTo>
                        <a:lnTo>
                          <a:pt x="30025" y="17242"/>
                        </a:lnTo>
                        <a:lnTo>
                          <a:pt x="30067" y="17095"/>
                        </a:lnTo>
                        <a:lnTo>
                          <a:pt x="30067" y="16970"/>
                        </a:lnTo>
                        <a:lnTo>
                          <a:pt x="30172" y="16886"/>
                        </a:lnTo>
                        <a:lnTo>
                          <a:pt x="30214" y="16802"/>
                        </a:lnTo>
                        <a:lnTo>
                          <a:pt x="30277" y="16802"/>
                        </a:lnTo>
                        <a:lnTo>
                          <a:pt x="30339" y="16865"/>
                        </a:lnTo>
                        <a:lnTo>
                          <a:pt x="30381" y="16802"/>
                        </a:lnTo>
                        <a:lnTo>
                          <a:pt x="30444" y="16781"/>
                        </a:lnTo>
                        <a:lnTo>
                          <a:pt x="30486" y="16802"/>
                        </a:lnTo>
                        <a:lnTo>
                          <a:pt x="30528" y="16907"/>
                        </a:lnTo>
                        <a:lnTo>
                          <a:pt x="30444" y="16970"/>
                        </a:lnTo>
                        <a:lnTo>
                          <a:pt x="30381" y="17011"/>
                        </a:lnTo>
                        <a:lnTo>
                          <a:pt x="30465" y="17074"/>
                        </a:lnTo>
                        <a:lnTo>
                          <a:pt x="30632" y="17074"/>
                        </a:lnTo>
                        <a:lnTo>
                          <a:pt x="30695" y="17095"/>
                        </a:lnTo>
                        <a:lnTo>
                          <a:pt x="30737" y="17179"/>
                        </a:lnTo>
                        <a:lnTo>
                          <a:pt x="30653" y="17283"/>
                        </a:lnTo>
                        <a:lnTo>
                          <a:pt x="30569" y="17304"/>
                        </a:lnTo>
                        <a:lnTo>
                          <a:pt x="30569" y="17430"/>
                        </a:lnTo>
                        <a:lnTo>
                          <a:pt x="30653" y="17451"/>
                        </a:lnTo>
                        <a:lnTo>
                          <a:pt x="30695" y="17430"/>
                        </a:lnTo>
                        <a:lnTo>
                          <a:pt x="30779" y="17430"/>
                        </a:lnTo>
                        <a:lnTo>
                          <a:pt x="30800" y="17451"/>
                        </a:lnTo>
                        <a:lnTo>
                          <a:pt x="30883" y="17430"/>
                        </a:lnTo>
                        <a:lnTo>
                          <a:pt x="30904" y="17514"/>
                        </a:lnTo>
                        <a:lnTo>
                          <a:pt x="31009" y="17514"/>
                        </a:lnTo>
                        <a:lnTo>
                          <a:pt x="31072" y="17555"/>
                        </a:lnTo>
                        <a:lnTo>
                          <a:pt x="31113" y="17555"/>
                        </a:lnTo>
                        <a:lnTo>
                          <a:pt x="31260" y="17639"/>
                        </a:lnTo>
                        <a:lnTo>
                          <a:pt x="31302" y="17618"/>
                        </a:lnTo>
                        <a:lnTo>
                          <a:pt x="31365" y="17493"/>
                        </a:lnTo>
                        <a:lnTo>
                          <a:pt x="31406" y="17451"/>
                        </a:lnTo>
                        <a:lnTo>
                          <a:pt x="31490" y="17346"/>
                        </a:lnTo>
                        <a:lnTo>
                          <a:pt x="31595" y="17346"/>
                        </a:lnTo>
                        <a:lnTo>
                          <a:pt x="31616" y="17304"/>
                        </a:lnTo>
                        <a:lnTo>
                          <a:pt x="31532" y="17283"/>
                        </a:lnTo>
                        <a:lnTo>
                          <a:pt x="31490" y="17200"/>
                        </a:lnTo>
                        <a:lnTo>
                          <a:pt x="31574" y="17179"/>
                        </a:lnTo>
                        <a:lnTo>
                          <a:pt x="31595" y="17095"/>
                        </a:lnTo>
                        <a:lnTo>
                          <a:pt x="31511" y="17053"/>
                        </a:lnTo>
                        <a:lnTo>
                          <a:pt x="31469" y="16990"/>
                        </a:lnTo>
                        <a:lnTo>
                          <a:pt x="31406" y="17011"/>
                        </a:lnTo>
                        <a:lnTo>
                          <a:pt x="31406" y="17095"/>
                        </a:lnTo>
                        <a:lnTo>
                          <a:pt x="31365" y="17116"/>
                        </a:lnTo>
                        <a:lnTo>
                          <a:pt x="31302" y="17095"/>
                        </a:lnTo>
                        <a:lnTo>
                          <a:pt x="31197" y="17032"/>
                        </a:lnTo>
                        <a:lnTo>
                          <a:pt x="31197" y="16970"/>
                        </a:lnTo>
                        <a:lnTo>
                          <a:pt x="31155" y="16990"/>
                        </a:lnTo>
                        <a:lnTo>
                          <a:pt x="31072" y="17074"/>
                        </a:lnTo>
                        <a:lnTo>
                          <a:pt x="30883" y="17074"/>
                        </a:lnTo>
                        <a:lnTo>
                          <a:pt x="30800" y="17011"/>
                        </a:lnTo>
                        <a:lnTo>
                          <a:pt x="30904" y="16970"/>
                        </a:lnTo>
                        <a:lnTo>
                          <a:pt x="30988" y="16970"/>
                        </a:lnTo>
                        <a:lnTo>
                          <a:pt x="31072" y="16907"/>
                        </a:lnTo>
                        <a:lnTo>
                          <a:pt x="31072" y="16823"/>
                        </a:lnTo>
                        <a:lnTo>
                          <a:pt x="31051" y="16802"/>
                        </a:lnTo>
                        <a:lnTo>
                          <a:pt x="31051" y="16677"/>
                        </a:lnTo>
                        <a:lnTo>
                          <a:pt x="31072" y="16593"/>
                        </a:lnTo>
                        <a:lnTo>
                          <a:pt x="31072" y="16551"/>
                        </a:lnTo>
                        <a:lnTo>
                          <a:pt x="31009" y="16488"/>
                        </a:lnTo>
                        <a:lnTo>
                          <a:pt x="31009" y="16405"/>
                        </a:lnTo>
                        <a:lnTo>
                          <a:pt x="30862" y="16258"/>
                        </a:lnTo>
                        <a:lnTo>
                          <a:pt x="30737" y="16195"/>
                        </a:lnTo>
                        <a:lnTo>
                          <a:pt x="30737" y="16153"/>
                        </a:lnTo>
                        <a:lnTo>
                          <a:pt x="30695" y="16028"/>
                        </a:lnTo>
                        <a:lnTo>
                          <a:pt x="30632" y="16028"/>
                        </a:lnTo>
                        <a:lnTo>
                          <a:pt x="30590" y="15944"/>
                        </a:lnTo>
                        <a:lnTo>
                          <a:pt x="30632" y="15819"/>
                        </a:lnTo>
                        <a:lnTo>
                          <a:pt x="30590" y="15735"/>
                        </a:lnTo>
                        <a:lnTo>
                          <a:pt x="30465" y="15735"/>
                        </a:lnTo>
                        <a:lnTo>
                          <a:pt x="30277" y="15651"/>
                        </a:lnTo>
                        <a:lnTo>
                          <a:pt x="30235" y="15547"/>
                        </a:lnTo>
                        <a:lnTo>
                          <a:pt x="30277" y="15505"/>
                        </a:lnTo>
                        <a:lnTo>
                          <a:pt x="30277" y="15442"/>
                        </a:lnTo>
                        <a:lnTo>
                          <a:pt x="30214" y="15358"/>
                        </a:lnTo>
                        <a:lnTo>
                          <a:pt x="30172" y="15296"/>
                        </a:lnTo>
                        <a:lnTo>
                          <a:pt x="30151" y="15296"/>
                        </a:lnTo>
                        <a:lnTo>
                          <a:pt x="30046" y="15421"/>
                        </a:lnTo>
                        <a:lnTo>
                          <a:pt x="30025" y="15526"/>
                        </a:lnTo>
                        <a:lnTo>
                          <a:pt x="29963" y="15568"/>
                        </a:lnTo>
                        <a:lnTo>
                          <a:pt x="29921" y="15526"/>
                        </a:lnTo>
                        <a:lnTo>
                          <a:pt x="29921" y="15400"/>
                        </a:lnTo>
                        <a:lnTo>
                          <a:pt x="29858" y="15296"/>
                        </a:lnTo>
                        <a:lnTo>
                          <a:pt x="29900" y="15212"/>
                        </a:lnTo>
                        <a:lnTo>
                          <a:pt x="30025" y="15212"/>
                        </a:lnTo>
                        <a:lnTo>
                          <a:pt x="30005" y="15128"/>
                        </a:lnTo>
                        <a:lnTo>
                          <a:pt x="30025" y="15024"/>
                        </a:lnTo>
                        <a:lnTo>
                          <a:pt x="30005" y="14919"/>
                        </a:lnTo>
                        <a:lnTo>
                          <a:pt x="29900" y="14940"/>
                        </a:lnTo>
                        <a:lnTo>
                          <a:pt x="29900" y="14877"/>
                        </a:lnTo>
                        <a:lnTo>
                          <a:pt x="29963" y="14773"/>
                        </a:lnTo>
                        <a:lnTo>
                          <a:pt x="29921" y="14731"/>
                        </a:lnTo>
                        <a:lnTo>
                          <a:pt x="29712" y="14814"/>
                        </a:lnTo>
                        <a:cubicBezTo>
                          <a:pt x="29691" y="14773"/>
                          <a:pt x="29628" y="14731"/>
                          <a:pt x="29607" y="14689"/>
                        </a:cubicBezTo>
                        <a:lnTo>
                          <a:pt x="29712" y="14605"/>
                        </a:lnTo>
                        <a:lnTo>
                          <a:pt x="29795" y="14584"/>
                        </a:lnTo>
                        <a:lnTo>
                          <a:pt x="29858" y="14417"/>
                        </a:lnTo>
                        <a:lnTo>
                          <a:pt x="29816" y="14312"/>
                        </a:lnTo>
                        <a:lnTo>
                          <a:pt x="29691" y="14291"/>
                        </a:lnTo>
                        <a:lnTo>
                          <a:pt x="29628" y="14208"/>
                        </a:lnTo>
                        <a:lnTo>
                          <a:pt x="29628" y="14103"/>
                        </a:lnTo>
                        <a:lnTo>
                          <a:pt x="29691" y="14082"/>
                        </a:lnTo>
                        <a:lnTo>
                          <a:pt x="29649" y="13998"/>
                        </a:lnTo>
                        <a:lnTo>
                          <a:pt x="29691" y="13915"/>
                        </a:lnTo>
                        <a:lnTo>
                          <a:pt x="29816" y="13998"/>
                        </a:lnTo>
                        <a:lnTo>
                          <a:pt x="29921" y="13977"/>
                        </a:lnTo>
                        <a:lnTo>
                          <a:pt x="30025" y="14061"/>
                        </a:lnTo>
                        <a:lnTo>
                          <a:pt x="30151" y="14061"/>
                        </a:lnTo>
                        <a:lnTo>
                          <a:pt x="30318" y="13977"/>
                        </a:lnTo>
                        <a:lnTo>
                          <a:pt x="30318" y="14019"/>
                        </a:lnTo>
                        <a:lnTo>
                          <a:pt x="30360" y="14061"/>
                        </a:lnTo>
                        <a:lnTo>
                          <a:pt x="30339" y="14082"/>
                        </a:lnTo>
                        <a:lnTo>
                          <a:pt x="30277" y="14249"/>
                        </a:lnTo>
                        <a:lnTo>
                          <a:pt x="30277" y="14312"/>
                        </a:lnTo>
                        <a:lnTo>
                          <a:pt x="30360" y="14291"/>
                        </a:lnTo>
                        <a:lnTo>
                          <a:pt x="30381" y="14354"/>
                        </a:lnTo>
                        <a:lnTo>
                          <a:pt x="30465" y="14375"/>
                        </a:lnTo>
                        <a:lnTo>
                          <a:pt x="30590" y="14459"/>
                        </a:lnTo>
                        <a:lnTo>
                          <a:pt x="30632" y="14354"/>
                        </a:lnTo>
                        <a:lnTo>
                          <a:pt x="30528" y="14249"/>
                        </a:lnTo>
                        <a:lnTo>
                          <a:pt x="30590" y="14145"/>
                        </a:lnTo>
                        <a:lnTo>
                          <a:pt x="30632" y="14208"/>
                        </a:lnTo>
                        <a:lnTo>
                          <a:pt x="30695" y="14249"/>
                        </a:lnTo>
                        <a:lnTo>
                          <a:pt x="30737" y="14354"/>
                        </a:lnTo>
                        <a:lnTo>
                          <a:pt x="30904" y="14501"/>
                        </a:lnTo>
                        <a:lnTo>
                          <a:pt x="30967" y="14501"/>
                        </a:lnTo>
                        <a:lnTo>
                          <a:pt x="30967" y="14417"/>
                        </a:lnTo>
                        <a:lnTo>
                          <a:pt x="30946" y="14375"/>
                        </a:lnTo>
                        <a:lnTo>
                          <a:pt x="30988" y="14291"/>
                        </a:lnTo>
                        <a:lnTo>
                          <a:pt x="30967" y="14145"/>
                        </a:lnTo>
                        <a:lnTo>
                          <a:pt x="30904" y="14103"/>
                        </a:lnTo>
                        <a:lnTo>
                          <a:pt x="30946" y="13957"/>
                        </a:lnTo>
                        <a:lnTo>
                          <a:pt x="30862" y="13768"/>
                        </a:lnTo>
                        <a:lnTo>
                          <a:pt x="30758" y="13726"/>
                        </a:lnTo>
                        <a:lnTo>
                          <a:pt x="30758" y="13622"/>
                        </a:lnTo>
                        <a:lnTo>
                          <a:pt x="30695" y="13580"/>
                        </a:lnTo>
                        <a:lnTo>
                          <a:pt x="30549" y="13685"/>
                        </a:lnTo>
                        <a:lnTo>
                          <a:pt x="30486" y="13685"/>
                        </a:lnTo>
                        <a:lnTo>
                          <a:pt x="30590" y="13538"/>
                        </a:lnTo>
                        <a:lnTo>
                          <a:pt x="30695" y="13538"/>
                        </a:lnTo>
                        <a:lnTo>
                          <a:pt x="30737" y="13559"/>
                        </a:lnTo>
                        <a:lnTo>
                          <a:pt x="30841" y="13517"/>
                        </a:lnTo>
                        <a:lnTo>
                          <a:pt x="30925" y="13622"/>
                        </a:lnTo>
                        <a:lnTo>
                          <a:pt x="30967" y="13643"/>
                        </a:lnTo>
                        <a:lnTo>
                          <a:pt x="30967" y="13873"/>
                        </a:lnTo>
                        <a:lnTo>
                          <a:pt x="31009" y="13873"/>
                        </a:lnTo>
                        <a:lnTo>
                          <a:pt x="31155" y="13768"/>
                        </a:lnTo>
                        <a:lnTo>
                          <a:pt x="31051" y="13936"/>
                        </a:lnTo>
                        <a:lnTo>
                          <a:pt x="31051" y="13998"/>
                        </a:lnTo>
                        <a:lnTo>
                          <a:pt x="30967" y="14040"/>
                        </a:lnTo>
                        <a:lnTo>
                          <a:pt x="30967" y="14082"/>
                        </a:lnTo>
                        <a:lnTo>
                          <a:pt x="31051" y="14166"/>
                        </a:lnTo>
                        <a:lnTo>
                          <a:pt x="31072" y="14291"/>
                        </a:lnTo>
                        <a:lnTo>
                          <a:pt x="31009" y="14375"/>
                        </a:lnTo>
                        <a:lnTo>
                          <a:pt x="31072" y="14417"/>
                        </a:lnTo>
                        <a:lnTo>
                          <a:pt x="31365" y="14354"/>
                        </a:lnTo>
                        <a:lnTo>
                          <a:pt x="31406" y="14249"/>
                        </a:lnTo>
                        <a:lnTo>
                          <a:pt x="31511" y="14249"/>
                        </a:lnTo>
                        <a:lnTo>
                          <a:pt x="31574" y="14270"/>
                        </a:lnTo>
                        <a:lnTo>
                          <a:pt x="31720" y="14082"/>
                        </a:lnTo>
                        <a:lnTo>
                          <a:pt x="31804" y="14082"/>
                        </a:lnTo>
                        <a:lnTo>
                          <a:pt x="31846" y="13998"/>
                        </a:lnTo>
                        <a:lnTo>
                          <a:pt x="31950" y="13936"/>
                        </a:lnTo>
                        <a:lnTo>
                          <a:pt x="31992" y="13789"/>
                        </a:lnTo>
                        <a:lnTo>
                          <a:pt x="32055" y="13747"/>
                        </a:lnTo>
                        <a:lnTo>
                          <a:pt x="32243" y="13747"/>
                        </a:lnTo>
                        <a:lnTo>
                          <a:pt x="32348" y="13789"/>
                        </a:lnTo>
                        <a:lnTo>
                          <a:pt x="32411" y="13726"/>
                        </a:lnTo>
                        <a:lnTo>
                          <a:pt x="32369" y="13622"/>
                        </a:lnTo>
                        <a:lnTo>
                          <a:pt x="32536" y="13475"/>
                        </a:lnTo>
                        <a:lnTo>
                          <a:pt x="32557" y="13413"/>
                        </a:lnTo>
                        <a:lnTo>
                          <a:pt x="32620" y="13371"/>
                        </a:lnTo>
                        <a:lnTo>
                          <a:pt x="32641" y="13245"/>
                        </a:lnTo>
                        <a:lnTo>
                          <a:pt x="32515" y="13015"/>
                        </a:lnTo>
                        <a:lnTo>
                          <a:pt x="32536" y="12931"/>
                        </a:lnTo>
                        <a:lnTo>
                          <a:pt x="32411" y="12827"/>
                        </a:lnTo>
                        <a:lnTo>
                          <a:pt x="32369" y="12701"/>
                        </a:lnTo>
                        <a:lnTo>
                          <a:pt x="32432" y="12596"/>
                        </a:lnTo>
                        <a:lnTo>
                          <a:pt x="32557" y="12534"/>
                        </a:lnTo>
                        <a:lnTo>
                          <a:pt x="32578" y="12471"/>
                        </a:lnTo>
                        <a:lnTo>
                          <a:pt x="32557" y="12471"/>
                        </a:lnTo>
                        <a:lnTo>
                          <a:pt x="32474" y="12534"/>
                        </a:lnTo>
                        <a:lnTo>
                          <a:pt x="32453" y="12534"/>
                        </a:lnTo>
                        <a:lnTo>
                          <a:pt x="32453" y="12471"/>
                        </a:lnTo>
                        <a:lnTo>
                          <a:pt x="32536" y="12366"/>
                        </a:lnTo>
                        <a:lnTo>
                          <a:pt x="32432" y="12366"/>
                        </a:lnTo>
                        <a:lnTo>
                          <a:pt x="32515" y="12283"/>
                        </a:lnTo>
                        <a:lnTo>
                          <a:pt x="32536" y="12199"/>
                        </a:lnTo>
                        <a:lnTo>
                          <a:pt x="32453" y="12157"/>
                        </a:lnTo>
                        <a:lnTo>
                          <a:pt x="32348" y="12115"/>
                        </a:lnTo>
                        <a:lnTo>
                          <a:pt x="32411" y="12094"/>
                        </a:lnTo>
                        <a:lnTo>
                          <a:pt x="32411" y="11990"/>
                        </a:lnTo>
                        <a:lnTo>
                          <a:pt x="32474" y="11990"/>
                        </a:lnTo>
                        <a:lnTo>
                          <a:pt x="32515" y="12052"/>
                        </a:lnTo>
                        <a:lnTo>
                          <a:pt x="32620" y="12052"/>
                        </a:lnTo>
                        <a:lnTo>
                          <a:pt x="32683" y="12157"/>
                        </a:lnTo>
                        <a:lnTo>
                          <a:pt x="32766" y="12178"/>
                        </a:lnTo>
                        <a:lnTo>
                          <a:pt x="32829" y="12094"/>
                        </a:lnTo>
                        <a:lnTo>
                          <a:pt x="32892" y="12115"/>
                        </a:lnTo>
                        <a:lnTo>
                          <a:pt x="33059" y="12073"/>
                        </a:lnTo>
                        <a:lnTo>
                          <a:pt x="33185" y="11990"/>
                        </a:lnTo>
                        <a:lnTo>
                          <a:pt x="33143" y="11948"/>
                        </a:lnTo>
                        <a:lnTo>
                          <a:pt x="33206" y="11843"/>
                        </a:lnTo>
                        <a:lnTo>
                          <a:pt x="33185" y="11801"/>
                        </a:lnTo>
                        <a:lnTo>
                          <a:pt x="33143" y="11801"/>
                        </a:lnTo>
                        <a:lnTo>
                          <a:pt x="33143" y="11739"/>
                        </a:lnTo>
                        <a:lnTo>
                          <a:pt x="33080" y="11697"/>
                        </a:lnTo>
                        <a:lnTo>
                          <a:pt x="32934" y="11697"/>
                        </a:lnTo>
                        <a:lnTo>
                          <a:pt x="32997" y="11655"/>
                        </a:lnTo>
                        <a:lnTo>
                          <a:pt x="33101" y="11634"/>
                        </a:lnTo>
                        <a:lnTo>
                          <a:pt x="33290" y="11488"/>
                        </a:lnTo>
                        <a:lnTo>
                          <a:pt x="33373" y="11383"/>
                        </a:lnTo>
                        <a:lnTo>
                          <a:pt x="33352" y="11341"/>
                        </a:lnTo>
                        <a:lnTo>
                          <a:pt x="33290" y="11320"/>
                        </a:lnTo>
                        <a:lnTo>
                          <a:pt x="33269" y="11236"/>
                        </a:lnTo>
                        <a:lnTo>
                          <a:pt x="33080" y="11174"/>
                        </a:lnTo>
                        <a:lnTo>
                          <a:pt x="32976" y="11216"/>
                        </a:lnTo>
                        <a:lnTo>
                          <a:pt x="32934" y="11174"/>
                        </a:lnTo>
                        <a:lnTo>
                          <a:pt x="33038" y="11153"/>
                        </a:lnTo>
                        <a:lnTo>
                          <a:pt x="33038" y="11027"/>
                        </a:lnTo>
                        <a:lnTo>
                          <a:pt x="32808" y="10860"/>
                        </a:lnTo>
                        <a:lnTo>
                          <a:pt x="32808" y="10818"/>
                        </a:lnTo>
                        <a:lnTo>
                          <a:pt x="32871" y="10818"/>
                        </a:lnTo>
                        <a:lnTo>
                          <a:pt x="32955" y="10902"/>
                        </a:lnTo>
                        <a:lnTo>
                          <a:pt x="33038" y="10860"/>
                        </a:lnTo>
                        <a:lnTo>
                          <a:pt x="32955" y="10797"/>
                        </a:lnTo>
                        <a:lnTo>
                          <a:pt x="33018" y="10755"/>
                        </a:lnTo>
                        <a:lnTo>
                          <a:pt x="33018" y="10713"/>
                        </a:lnTo>
                        <a:lnTo>
                          <a:pt x="32871" y="10651"/>
                        </a:lnTo>
                        <a:lnTo>
                          <a:pt x="32766" y="10588"/>
                        </a:lnTo>
                        <a:lnTo>
                          <a:pt x="32662" y="10651"/>
                        </a:lnTo>
                        <a:lnTo>
                          <a:pt x="32515" y="10588"/>
                        </a:lnTo>
                        <a:cubicBezTo>
                          <a:pt x="32536" y="10546"/>
                          <a:pt x="32536" y="10525"/>
                          <a:pt x="32536" y="10504"/>
                        </a:cubicBezTo>
                        <a:lnTo>
                          <a:pt x="32599" y="10504"/>
                        </a:lnTo>
                        <a:lnTo>
                          <a:pt x="32620" y="10483"/>
                        </a:lnTo>
                        <a:lnTo>
                          <a:pt x="32599" y="10420"/>
                        </a:lnTo>
                        <a:lnTo>
                          <a:pt x="32536" y="10420"/>
                        </a:lnTo>
                        <a:cubicBezTo>
                          <a:pt x="32536" y="10400"/>
                          <a:pt x="32536" y="10339"/>
                          <a:pt x="32517" y="10317"/>
                        </a:cubicBezTo>
                        <a:lnTo>
                          <a:pt x="32517" y="10317"/>
                        </a:lnTo>
                        <a:cubicBezTo>
                          <a:pt x="32518" y="10308"/>
                          <a:pt x="32523" y="10287"/>
                          <a:pt x="32536" y="10274"/>
                        </a:cubicBezTo>
                        <a:cubicBezTo>
                          <a:pt x="32536" y="10274"/>
                          <a:pt x="32536" y="10232"/>
                          <a:pt x="32557" y="10232"/>
                        </a:cubicBezTo>
                        <a:lnTo>
                          <a:pt x="32641" y="10316"/>
                        </a:lnTo>
                        <a:lnTo>
                          <a:pt x="32746" y="10274"/>
                        </a:lnTo>
                        <a:lnTo>
                          <a:pt x="32934" y="10232"/>
                        </a:lnTo>
                        <a:lnTo>
                          <a:pt x="32976" y="10337"/>
                        </a:lnTo>
                        <a:lnTo>
                          <a:pt x="33080" y="10379"/>
                        </a:lnTo>
                        <a:lnTo>
                          <a:pt x="33143" y="10441"/>
                        </a:lnTo>
                        <a:lnTo>
                          <a:pt x="33185" y="10420"/>
                        </a:lnTo>
                        <a:lnTo>
                          <a:pt x="33352" y="10525"/>
                        </a:lnTo>
                        <a:lnTo>
                          <a:pt x="33394" y="10483"/>
                        </a:lnTo>
                        <a:lnTo>
                          <a:pt x="33457" y="10504"/>
                        </a:lnTo>
                        <a:lnTo>
                          <a:pt x="33499" y="10420"/>
                        </a:lnTo>
                        <a:lnTo>
                          <a:pt x="33478" y="10337"/>
                        </a:lnTo>
                        <a:lnTo>
                          <a:pt x="33394" y="10295"/>
                        </a:lnTo>
                        <a:lnTo>
                          <a:pt x="33310" y="10190"/>
                        </a:lnTo>
                        <a:lnTo>
                          <a:pt x="33269" y="10107"/>
                        </a:lnTo>
                        <a:lnTo>
                          <a:pt x="33059" y="9918"/>
                        </a:lnTo>
                        <a:lnTo>
                          <a:pt x="33038" y="9855"/>
                        </a:lnTo>
                        <a:lnTo>
                          <a:pt x="33038" y="9855"/>
                        </a:lnTo>
                        <a:lnTo>
                          <a:pt x="33101" y="9897"/>
                        </a:lnTo>
                        <a:lnTo>
                          <a:pt x="33143" y="9960"/>
                        </a:lnTo>
                        <a:lnTo>
                          <a:pt x="33206" y="9981"/>
                        </a:lnTo>
                        <a:lnTo>
                          <a:pt x="33310" y="10107"/>
                        </a:lnTo>
                        <a:lnTo>
                          <a:pt x="33394" y="10127"/>
                        </a:lnTo>
                        <a:lnTo>
                          <a:pt x="33415" y="10190"/>
                        </a:lnTo>
                        <a:lnTo>
                          <a:pt x="33499" y="10295"/>
                        </a:lnTo>
                        <a:lnTo>
                          <a:pt x="33603" y="10400"/>
                        </a:lnTo>
                        <a:lnTo>
                          <a:pt x="33624" y="10462"/>
                        </a:lnTo>
                        <a:lnTo>
                          <a:pt x="33687" y="10504"/>
                        </a:lnTo>
                        <a:lnTo>
                          <a:pt x="33792" y="10609"/>
                        </a:lnTo>
                        <a:lnTo>
                          <a:pt x="33834" y="10713"/>
                        </a:lnTo>
                        <a:lnTo>
                          <a:pt x="33938" y="10713"/>
                        </a:lnTo>
                        <a:lnTo>
                          <a:pt x="33980" y="10672"/>
                        </a:lnTo>
                        <a:lnTo>
                          <a:pt x="33917" y="10546"/>
                        </a:lnTo>
                        <a:lnTo>
                          <a:pt x="33834" y="10337"/>
                        </a:lnTo>
                        <a:lnTo>
                          <a:pt x="34001" y="10358"/>
                        </a:lnTo>
                        <a:lnTo>
                          <a:pt x="34189" y="10462"/>
                        </a:lnTo>
                        <a:lnTo>
                          <a:pt x="34357" y="10462"/>
                        </a:lnTo>
                        <a:lnTo>
                          <a:pt x="34357" y="10567"/>
                        </a:lnTo>
                        <a:lnTo>
                          <a:pt x="34336" y="10630"/>
                        </a:lnTo>
                        <a:lnTo>
                          <a:pt x="34440" y="10713"/>
                        </a:lnTo>
                        <a:lnTo>
                          <a:pt x="34545" y="10713"/>
                        </a:lnTo>
                        <a:lnTo>
                          <a:pt x="34566" y="10734"/>
                        </a:lnTo>
                        <a:lnTo>
                          <a:pt x="34838" y="10734"/>
                        </a:lnTo>
                        <a:lnTo>
                          <a:pt x="34922" y="10672"/>
                        </a:lnTo>
                        <a:lnTo>
                          <a:pt x="34984" y="10546"/>
                        </a:lnTo>
                        <a:lnTo>
                          <a:pt x="34984" y="10441"/>
                        </a:lnTo>
                        <a:lnTo>
                          <a:pt x="35026" y="10337"/>
                        </a:lnTo>
                        <a:lnTo>
                          <a:pt x="34963" y="10295"/>
                        </a:lnTo>
                        <a:lnTo>
                          <a:pt x="34880" y="10086"/>
                        </a:lnTo>
                        <a:lnTo>
                          <a:pt x="34838" y="10086"/>
                        </a:lnTo>
                        <a:lnTo>
                          <a:pt x="34754" y="9939"/>
                        </a:lnTo>
                        <a:lnTo>
                          <a:pt x="34775" y="9814"/>
                        </a:lnTo>
                        <a:lnTo>
                          <a:pt x="34838" y="9793"/>
                        </a:lnTo>
                        <a:lnTo>
                          <a:pt x="34838" y="9709"/>
                        </a:lnTo>
                        <a:lnTo>
                          <a:pt x="34859" y="9688"/>
                        </a:lnTo>
                        <a:lnTo>
                          <a:pt x="34922" y="9730"/>
                        </a:lnTo>
                        <a:lnTo>
                          <a:pt x="34943" y="9835"/>
                        </a:lnTo>
                        <a:lnTo>
                          <a:pt x="34984" y="9730"/>
                        </a:lnTo>
                        <a:lnTo>
                          <a:pt x="34984" y="9583"/>
                        </a:lnTo>
                        <a:lnTo>
                          <a:pt x="35047" y="9542"/>
                        </a:lnTo>
                        <a:lnTo>
                          <a:pt x="35089" y="9500"/>
                        </a:lnTo>
                        <a:lnTo>
                          <a:pt x="35089" y="9604"/>
                        </a:lnTo>
                        <a:lnTo>
                          <a:pt x="35131" y="9667"/>
                        </a:lnTo>
                        <a:lnTo>
                          <a:pt x="35089" y="9709"/>
                        </a:lnTo>
                        <a:lnTo>
                          <a:pt x="34984" y="9772"/>
                        </a:lnTo>
                        <a:lnTo>
                          <a:pt x="34963" y="9897"/>
                        </a:lnTo>
                        <a:lnTo>
                          <a:pt x="35026" y="9918"/>
                        </a:lnTo>
                        <a:lnTo>
                          <a:pt x="35068" y="10002"/>
                        </a:lnTo>
                        <a:lnTo>
                          <a:pt x="35068" y="10086"/>
                        </a:lnTo>
                        <a:lnTo>
                          <a:pt x="35194" y="10232"/>
                        </a:lnTo>
                        <a:lnTo>
                          <a:pt x="35256" y="10274"/>
                        </a:lnTo>
                        <a:lnTo>
                          <a:pt x="35256" y="10190"/>
                        </a:lnTo>
                        <a:lnTo>
                          <a:pt x="35298" y="10169"/>
                        </a:lnTo>
                        <a:lnTo>
                          <a:pt x="35361" y="10211"/>
                        </a:lnTo>
                        <a:lnTo>
                          <a:pt x="35466" y="10169"/>
                        </a:lnTo>
                        <a:lnTo>
                          <a:pt x="35487" y="10211"/>
                        </a:lnTo>
                        <a:lnTo>
                          <a:pt x="35466" y="10253"/>
                        </a:lnTo>
                        <a:lnTo>
                          <a:pt x="35466" y="10358"/>
                        </a:lnTo>
                        <a:lnTo>
                          <a:pt x="35403" y="10525"/>
                        </a:lnTo>
                        <a:lnTo>
                          <a:pt x="35403" y="10567"/>
                        </a:lnTo>
                        <a:lnTo>
                          <a:pt x="35298" y="10734"/>
                        </a:lnTo>
                        <a:lnTo>
                          <a:pt x="35235" y="10923"/>
                        </a:lnTo>
                        <a:lnTo>
                          <a:pt x="35235" y="10964"/>
                        </a:lnTo>
                        <a:lnTo>
                          <a:pt x="35256" y="10964"/>
                        </a:lnTo>
                        <a:lnTo>
                          <a:pt x="35298" y="10860"/>
                        </a:lnTo>
                        <a:lnTo>
                          <a:pt x="35403" y="10902"/>
                        </a:lnTo>
                        <a:lnTo>
                          <a:pt x="35403" y="10923"/>
                        </a:lnTo>
                        <a:lnTo>
                          <a:pt x="35487" y="10923"/>
                        </a:lnTo>
                        <a:lnTo>
                          <a:pt x="35549" y="11006"/>
                        </a:lnTo>
                        <a:lnTo>
                          <a:pt x="35696" y="11027"/>
                        </a:lnTo>
                        <a:lnTo>
                          <a:pt x="35591" y="11069"/>
                        </a:lnTo>
                        <a:lnTo>
                          <a:pt x="35570" y="11132"/>
                        </a:lnTo>
                        <a:lnTo>
                          <a:pt x="35507" y="11153"/>
                        </a:lnTo>
                        <a:lnTo>
                          <a:pt x="35466" y="11111"/>
                        </a:lnTo>
                        <a:lnTo>
                          <a:pt x="35382" y="11132"/>
                        </a:lnTo>
                        <a:lnTo>
                          <a:pt x="35403" y="11216"/>
                        </a:lnTo>
                        <a:lnTo>
                          <a:pt x="35466" y="11236"/>
                        </a:lnTo>
                        <a:lnTo>
                          <a:pt x="35487" y="11257"/>
                        </a:lnTo>
                        <a:lnTo>
                          <a:pt x="35591" y="11257"/>
                        </a:lnTo>
                        <a:lnTo>
                          <a:pt x="35591" y="11341"/>
                        </a:lnTo>
                        <a:lnTo>
                          <a:pt x="35612" y="11383"/>
                        </a:lnTo>
                        <a:lnTo>
                          <a:pt x="35612" y="11467"/>
                        </a:lnTo>
                        <a:lnTo>
                          <a:pt x="35675" y="11550"/>
                        </a:lnTo>
                        <a:lnTo>
                          <a:pt x="35779" y="11571"/>
                        </a:lnTo>
                        <a:lnTo>
                          <a:pt x="35821" y="11655"/>
                        </a:lnTo>
                        <a:lnTo>
                          <a:pt x="35863" y="11739"/>
                        </a:lnTo>
                        <a:lnTo>
                          <a:pt x="35821" y="11843"/>
                        </a:lnTo>
                        <a:lnTo>
                          <a:pt x="35759" y="11906"/>
                        </a:lnTo>
                        <a:lnTo>
                          <a:pt x="35675" y="11906"/>
                        </a:lnTo>
                        <a:lnTo>
                          <a:pt x="35612" y="11948"/>
                        </a:lnTo>
                        <a:lnTo>
                          <a:pt x="35570" y="11906"/>
                        </a:lnTo>
                        <a:lnTo>
                          <a:pt x="35487" y="11885"/>
                        </a:lnTo>
                        <a:lnTo>
                          <a:pt x="35445" y="11906"/>
                        </a:lnTo>
                        <a:lnTo>
                          <a:pt x="35361" y="12011"/>
                        </a:lnTo>
                        <a:lnTo>
                          <a:pt x="35403" y="12052"/>
                        </a:lnTo>
                        <a:lnTo>
                          <a:pt x="35403" y="12094"/>
                        </a:lnTo>
                        <a:lnTo>
                          <a:pt x="35361" y="12178"/>
                        </a:lnTo>
                        <a:lnTo>
                          <a:pt x="35382" y="12220"/>
                        </a:lnTo>
                        <a:lnTo>
                          <a:pt x="35445" y="12220"/>
                        </a:lnTo>
                        <a:lnTo>
                          <a:pt x="35466" y="12199"/>
                        </a:lnTo>
                        <a:lnTo>
                          <a:pt x="35549" y="12178"/>
                        </a:lnTo>
                        <a:lnTo>
                          <a:pt x="35654" y="12178"/>
                        </a:lnTo>
                        <a:lnTo>
                          <a:pt x="35717" y="12115"/>
                        </a:lnTo>
                        <a:lnTo>
                          <a:pt x="35800" y="12115"/>
                        </a:lnTo>
                        <a:lnTo>
                          <a:pt x="35863" y="12011"/>
                        </a:lnTo>
                        <a:lnTo>
                          <a:pt x="35905" y="11990"/>
                        </a:lnTo>
                        <a:lnTo>
                          <a:pt x="35926" y="12115"/>
                        </a:lnTo>
                        <a:lnTo>
                          <a:pt x="35989" y="12157"/>
                        </a:lnTo>
                        <a:lnTo>
                          <a:pt x="36072" y="12094"/>
                        </a:lnTo>
                        <a:lnTo>
                          <a:pt x="36135" y="11969"/>
                        </a:lnTo>
                        <a:lnTo>
                          <a:pt x="36240" y="11885"/>
                        </a:lnTo>
                        <a:lnTo>
                          <a:pt x="36303" y="11948"/>
                        </a:lnTo>
                        <a:lnTo>
                          <a:pt x="36303" y="11990"/>
                        </a:lnTo>
                        <a:lnTo>
                          <a:pt x="36219" y="12011"/>
                        </a:lnTo>
                        <a:lnTo>
                          <a:pt x="36177" y="12073"/>
                        </a:lnTo>
                        <a:lnTo>
                          <a:pt x="36219" y="12094"/>
                        </a:lnTo>
                        <a:lnTo>
                          <a:pt x="36219" y="12157"/>
                        </a:lnTo>
                        <a:lnTo>
                          <a:pt x="36093" y="12199"/>
                        </a:lnTo>
                        <a:lnTo>
                          <a:pt x="36072" y="12220"/>
                        </a:lnTo>
                        <a:lnTo>
                          <a:pt x="36219" y="12199"/>
                        </a:lnTo>
                        <a:lnTo>
                          <a:pt x="36240" y="12283"/>
                        </a:lnTo>
                        <a:lnTo>
                          <a:pt x="36135" y="12366"/>
                        </a:lnTo>
                        <a:lnTo>
                          <a:pt x="36177" y="12492"/>
                        </a:lnTo>
                        <a:lnTo>
                          <a:pt x="36219" y="12513"/>
                        </a:lnTo>
                        <a:lnTo>
                          <a:pt x="36282" y="12617"/>
                        </a:lnTo>
                        <a:lnTo>
                          <a:pt x="36407" y="12596"/>
                        </a:lnTo>
                        <a:lnTo>
                          <a:pt x="36428" y="12534"/>
                        </a:lnTo>
                        <a:lnTo>
                          <a:pt x="36407" y="12471"/>
                        </a:lnTo>
                        <a:lnTo>
                          <a:pt x="36407" y="12387"/>
                        </a:lnTo>
                        <a:lnTo>
                          <a:pt x="36449" y="12366"/>
                        </a:lnTo>
                        <a:lnTo>
                          <a:pt x="36595" y="12471"/>
                        </a:lnTo>
                        <a:lnTo>
                          <a:pt x="36595" y="12534"/>
                        </a:lnTo>
                        <a:lnTo>
                          <a:pt x="36533" y="12638"/>
                        </a:lnTo>
                        <a:lnTo>
                          <a:pt x="36616" y="12701"/>
                        </a:lnTo>
                        <a:lnTo>
                          <a:pt x="36637" y="12743"/>
                        </a:lnTo>
                        <a:lnTo>
                          <a:pt x="36491" y="12827"/>
                        </a:lnTo>
                        <a:lnTo>
                          <a:pt x="36449" y="12889"/>
                        </a:lnTo>
                        <a:lnTo>
                          <a:pt x="36533" y="12952"/>
                        </a:lnTo>
                        <a:lnTo>
                          <a:pt x="36763" y="12952"/>
                        </a:lnTo>
                        <a:lnTo>
                          <a:pt x="36826" y="12994"/>
                        </a:lnTo>
                        <a:lnTo>
                          <a:pt x="36826" y="13099"/>
                        </a:lnTo>
                        <a:lnTo>
                          <a:pt x="36826" y="13161"/>
                        </a:lnTo>
                        <a:lnTo>
                          <a:pt x="36867" y="13140"/>
                        </a:lnTo>
                        <a:lnTo>
                          <a:pt x="36867" y="13057"/>
                        </a:lnTo>
                        <a:lnTo>
                          <a:pt x="36930" y="12994"/>
                        </a:lnTo>
                        <a:lnTo>
                          <a:pt x="36972" y="12994"/>
                        </a:lnTo>
                        <a:lnTo>
                          <a:pt x="36972" y="13057"/>
                        </a:lnTo>
                        <a:lnTo>
                          <a:pt x="36930" y="13161"/>
                        </a:lnTo>
                        <a:lnTo>
                          <a:pt x="36930" y="13245"/>
                        </a:lnTo>
                        <a:lnTo>
                          <a:pt x="36847" y="13266"/>
                        </a:lnTo>
                        <a:lnTo>
                          <a:pt x="36805" y="13433"/>
                        </a:lnTo>
                        <a:lnTo>
                          <a:pt x="36805" y="13475"/>
                        </a:lnTo>
                        <a:lnTo>
                          <a:pt x="36867" y="13517"/>
                        </a:lnTo>
                        <a:lnTo>
                          <a:pt x="36867" y="13622"/>
                        </a:lnTo>
                        <a:lnTo>
                          <a:pt x="36826" y="13726"/>
                        </a:lnTo>
                        <a:lnTo>
                          <a:pt x="36826" y="13831"/>
                        </a:lnTo>
                        <a:lnTo>
                          <a:pt x="36847" y="13852"/>
                        </a:lnTo>
                        <a:lnTo>
                          <a:pt x="36847" y="13873"/>
                        </a:lnTo>
                        <a:lnTo>
                          <a:pt x="36826" y="14082"/>
                        </a:lnTo>
                        <a:lnTo>
                          <a:pt x="36763" y="14166"/>
                        </a:lnTo>
                        <a:lnTo>
                          <a:pt x="36826" y="14270"/>
                        </a:lnTo>
                        <a:lnTo>
                          <a:pt x="36805" y="14354"/>
                        </a:lnTo>
                        <a:lnTo>
                          <a:pt x="36637" y="14396"/>
                        </a:lnTo>
                        <a:lnTo>
                          <a:pt x="36491" y="14375"/>
                        </a:lnTo>
                        <a:lnTo>
                          <a:pt x="36428" y="14396"/>
                        </a:lnTo>
                        <a:lnTo>
                          <a:pt x="36407" y="14480"/>
                        </a:lnTo>
                        <a:lnTo>
                          <a:pt x="36198" y="14626"/>
                        </a:lnTo>
                        <a:lnTo>
                          <a:pt x="36198" y="14710"/>
                        </a:lnTo>
                        <a:lnTo>
                          <a:pt x="36344" y="14793"/>
                        </a:lnTo>
                        <a:lnTo>
                          <a:pt x="36303" y="14793"/>
                        </a:lnTo>
                        <a:lnTo>
                          <a:pt x="36219" y="14814"/>
                        </a:lnTo>
                        <a:lnTo>
                          <a:pt x="36303" y="14814"/>
                        </a:lnTo>
                        <a:lnTo>
                          <a:pt x="36177" y="14982"/>
                        </a:lnTo>
                        <a:lnTo>
                          <a:pt x="36093" y="15024"/>
                        </a:lnTo>
                        <a:lnTo>
                          <a:pt x="35884" y="15149"/>
                        </a:lnTo>
                        <a:lnTo>
                          <a:pt x="35738" y="15296"/>
                        </a:lnTo>
                        <a:lnTo>
                          <a:pt x="35675" y="15296"/>
                        </a:lnTo>
                        <a:lnTo>
                          <a:pt x="35633" y="15337"/>
                        </a:lnTo>
                        <a:lnTo>
                          <a:pt x="35591" y="15463"/>
                        </a:lnTo>
                        <a:lnTo>
                          <a:pt x="35675" y="15568"/>
                        </a:lnTo>
                        <a:lnTo>
                          <a:pt x="35696" y="15672"/>
                        </a:lnTo>
                        <a:lnTo>
                          <a:pt x="35800" y="15840"/>
                        </a:lnTo>
                        <a:lnTo>
                          <a:pt x="35842" y="16133"/>
                        </a:lnTo>
                        <a:lnTo>
                          <a:pt x="35779" y="16174"/>
                        </a:lnTo>
                        <a:lnTo>
                          <a:pt x="35738" y="16153"/>
                        </a:lnTo>
                        <a:lnTo>
                          <a:pt x="35675" y="16195"/>
                        </a:lnTo>
                        <a:lnTo>
                          <a:pt x="35654" y="16300"/>
                        </a:lnTo>
                        <a:lnTo>
                          <a:pt x="35633" y="16195"/>
                        </a:lnTo>
                        <a:lnTo>
                          <a:pt x="35633" y="16049"/>
                        </a:lnTo>
                        <a:lnTo>
                          <a:pt x="35570" y="15986"/>
                        </a:lnTo>
                        <a:lnTo>
                          <a:pt x="35466" y="16049"/>
                        </a:lnTo>
                        <a:lnTo>
                          <a:pt x="35424" y="16153"/>
                        </a:lnTo>
                        <a:lnTo>
                          <a:pt x="35319" y="16216"/>
                        </a:lnTo>
                        <a:lnTo>
                          <a:pt x="35235" y="16174"/>
                        </a:lnTo>
                        <a:lnTo>
                          <a:pt x="35256" y="16112"/>
                        </a:lnTo>
                        <a:lnTo>
                          <a:pt x="35256" y="16070"/>
                        </a:lnTo>
                        <a:lnTo>
                          <a:pt x="35047" y="16070"/>
                        </a:lnTo>
                        <a:lnTo>
                          <a:pt x="35005" y="16174"/>
                        </a:lnTo>
                        <a:lnTo>
                          <a:pt x="34922" y="16258"/>
                        </a:lnTo>
                        <a:lnTo>
                          <a:pt x="34796" y="16216"/>
                        </a:lnTo>
                        <a:lnTo>
                          <a:pt x="34712" y="16216"/>
                        </a:lnTo>
                        <a:lnTo>
                          <a:pt x="34650" y="16174"/>
                        </a:lnTo>
                        <a:lnTo>
                          <a:pt x="34587" y="16174"/>
                        </a:lnTo>
                        <a:lnTo>
                          <a:pt x="34503" y="16258"/>
                        </a:lnTo>
                        <a:lnTo>
                          <a:pt x="34357" y="16195"/>
                        </a:lnTo>
                        <a:lnTo>
                          <a:pt x="34315" y="16174"/>
                        </a:lnTo>
                        <a:lnTo>
                          <a:pt x="34231" y="16070"/>
                        </a:lnTo>
                        <a:lnTo>
                          <a:pt x="34106" y="15986"/>
                        </a:lnTo>
                        <a:lnTo>
                          <a:pt x="33980" y="15965"/>
                        </a:lnTo>
                        <a:lnTo>
                          <a:pt x="33834" y="15777"/>
                        </a:lnTo>
                        <a:lnTo>
                          <a:pt x="33813" y="15840"/>
                        </a:lnTo>
                        <a:lnTo>
                          <a:pt x="33813" y="15902"/>
                        </a:lnTo>
                        <a:lnTo>
                          <a:pt x="33792" y="15965"/>
                        </a:lnTo>
                        <a:lnTo>
                          <a:pt x="33750" y="15944"/>
                        </a:lnTo>
                        <a:lnTo>
                          <a:pt x="33708" y="15965"/>
                        </a:lnTo>
                        <a:lnTo>
                          <a:pt x="33708" y="16049"/>
                        </a:lnTo>
                        <a:lnTo>
                          <a:pt x="33771" y="16112"/>
                        </a:lnTo>
                        <a:lnTo>
                          <a:pt x="33750" y="16195"/>
                        </a:lnTo>
                        <a:lnTo>
                          <a:pt x="33687" y="16195"/>
                        </a:lnTo>
                        <a:lnTo>
                          <a:pt x="33582" y="16216"/>
                        </a:lnTo>
                        <a:lnTo>
                          <a:pt x="33499" y="16300"/>
                        </a:lnTo>
                        <a:lnTo>
                          <a:pt x="33373" y="16300"/>
                        </a:lnTo>
                        <a:lnTo>
                          <a:pt x="33290" y="16384"/>
                        </a:lnTo>
                        <a:lnTo>
                          <a:pt x="33290" y="16488"/>
                        </a:lnTo>
                        <a:lnTo>
                          <a:pt x="33206" y="16530"/>
                        </a:lnTo>
                        <a:lnTo>
                          <a:pt x="33164" y="16677"/>
                        </a:lnTo>
                        <a:lnTo>
                          <a:pt x="33248" y="16886"/>
                        </a:lnTo>
                        <a:lnTo>
                          <a:pt x="33352" y="16990"/>
                        </a:lnTo>
                        <a:lnTo>
                          <a:pt x="33394" y="16949"/>
                        </a:lnTo>
                        <a:lnTo>
                          <a:pt x="33499" y="17095"/>
                        </a:lnTo>
                        <a:lnTo>
                          <a:pt x="33478" y="17158"/>
                        </a:lnTo>
                        <a:lnTo>
                          <a:pt x="33666" y="17158"/>
                        </a:lnTo>
                        <a:lnTo>
                          <a:pt x="33771" y="17200"/>
                        </a:lnTo>
                        <a:lnTo>
                          <a:pt x="33813" y="17137"/>
                        </a:lnTo>
                        <a:lnTo>
                          <a:pt x="33917" y="17137"/>
                        </a:lnTo>
                        <a:lnTo>
                          <a:pt x="33980" y="17095"/>
                        </a:lnTo>
                        <a:lnTo>
                          <a:pt x="34106" y="17095"/>
                        </a:lnTo>
                        <a:lnTo>
                          <a:pt x="34189" y="17053"/>
                        </a:lnTo>
                        <a:lnTo>
                          <a:pt x="34273" y="17095"/>
                        </a:lnTo>
                        <a:lnTo>
                          <a:pt x="34315" y="17032"/>
                        </a:lnTo>
                        <a:lnTo>
                          <a:pt x="34315" y="16928"/>
                        </a:lnTo>
                        <a:lnTo>
                          <a:pt x="34336" y="16865"/>
                        </a:lnTo>
                        <a:lnTo>
                          <a:pt x="34398" y="16865"/>
                        </a:lnTo>
                        <a:lnTo>
                          <a:pt x="34503" y="17032"/>
                        </a:lnTo>
                        <a:lnTo>
                          <a:pt x="34587" y="17032"/>
                        </a:lnTo>
                        <a:lnTo>
                          <a:pt x="34650" y="17116"/>
                        </a:lnTo>
                        <a:lnTo>
                          <a:pt x="34796" y="17137"/>
                        </a:lnTo>
                        <a:lnTo>
                          <a:pt x="34817" y="17074"/>
                        </a:lnTo>
                        <a:lnTo>
                          <a:pt x="34901" y="16970"/>
                        </a:lnTo>
                        <a:lnTo>
                          <a:pt x="34943" y="16970"/>
                        </a:lnTo>
                        <a:lnTo>
                          <a:pt x="35026" y="16886"/>
                        </a:lnTo>
                        <a:lnTo>
                          <a:pt x="35131" y="16865"/>
                        </a:lnTo>
                        <a:lnTo>
                          <a:pt x="35110" y="16928"/>
                        </a:lnTo>
                        <a:lnTo>
                          <a:pt x="35110" y="17032"/>
                        </a:lnTo>
                        <a:lnTo>
                          <a:pt x="35026" y="17137"/>
                        </a:lnTo>
                        <a:lnTo>
                          <a:pt x="35026" y="17262"/>
                        </a:lnTo>
                        <a:lnTo>
                          <a:pt x="35131" y="17221"/>
                        </a:lnTo>
                        <a:lnTo>
                          <a:pt x="35173" y="17032"/>
                        </a:lnTo>
                        <a:lnTo>
                          <a:pt x="35215" y="17074"/>
                        </a:lnTo>
                        <a:lnTo>
                          <a:pt x="35256" y="17032"/>
                        </a:lnTo>
                        <a:lnTo>
                          <a:pt x="35340" y="17074"/>
                        </a:lnTo>
                        <a:lnTo>
                          <a:pt x="35256" y="17200"/>
                        </a:lnTo>
                        <a:lnTo>
                          <a:pt x="35277" y="17283"/>
                        </a:lnTo>
                        <a:lnTo>
                          <a:pt x="35277" y="17179"/>
                        </a:lnTo>
                        <a:lnTo>
                          <a:pt x="35466" y="17011"/>
                        </a:lnTo>
                        <a:lnTo>
                          <a:pt x="35487" y="17074"/>
                        </a:lnTo>
                        <a:lnTo>
                          <a:pt x="35361" y="17179"/>
                        </a:lnTo>
                        <a:lnTo>
                          <a:pt x="35361" y="17242"/>
                        </a:lnTo>
                        <a:lnTo>
                          <a:pt x="35445" y="17304"/>
                        </a:lnTo>
                        <a:lnTo>
                          <a:pt x="35487" y="17451"/>
                        </a:lnTo>
                        <a:lnTo>
                          <a:pt x="35487" y="17555"/>
                        </a:lnTo>
                        <a:lnTo>
                          <a:pt x="35507" y="17660"/>
                        </a:lnTo>
                        <a:lnTo>
                          <a:pt x="35612" y="17639"/>
                        </a:lnTo>
                        <a:lnTo>
                          <a:pt x="35612" y="17765"/>
                        </a:lnTo>
                        <a:lnTo>
                          <a:pt x="35675" y="17827"/>
                        </a:lnTo>
                        <a:lnTo>
                          <a:pt x="35759" y="17681"/>
                        </a:lnTo>
                        <a:lnTo>
                          <a:pt x="35717" y="17869"/>
                        </a:lnTo>
                        <a:lnTo>
                          <a:pt x="35654" y="17953"/>
                        </a:lnTo>
                        <a:lnTo>
                          <a:pt x="35759" y="18058"/>
                        </a:lnTo>
                        <a:lnTo>
                          <a:pt x="35759" y="17974"/>
                        </a:lnTo>
                        <a:lnTo>
                          <a:pt x="35800" y="17869"/>
                        </a:lnTo>
                        <a:lnTo>
                          <a:pt x="35863" y="17848"/>
                        </a:lnTo>
                        <a:lnTo>
                          <a:pt x="35863" y="17848"/>
                        </a:lnTo>
                        <a:lnTo>
                          <a:pt x="35821" y="17890"/>
                        </a:lnTo>
                        <a:lnTo>
                          <a:pt x="35863" y="18037"/>
                        </a:lnTo>
                        <a:lnTo>
                          <a:pt x="35926" y="18162"/>
                        </a:lnTo>
                        <a:lnTo>
                          <a:pt x="36093" y="18141"/>
                        </a:lnTo>
                        <a:lnTo>
                          <a:pt x="36031" y="18183"/>
                        </a:lnTo>
                        <a:lnTo>
                          <a:pt x="35821" y="18309"/>
                        </a:lnTo>
                        <a:lnTo>
                          <a:pt x="35675" y="18309"/>
                        </a:lnTo>
                        <a:lnTo>
                          <a:pt x="35654" y="18371"/>
                        </a:lnTo>
                        <a:lnTo>
                          <a:pt x="35759" y="18413"/>
                        </a:lnTo>
                        <a:lnTo>
                          <a:pt x="35759" y="18560"/>
                        </a:lnTo>
                        <a:lnTo>
                          <a:pt x="35821" y="18664"/>
                        </a:lnTo>
                        <a:lnTo>
                          <a:pt x="35905" y="18727"/>
                        </a:lnTo>
                        <a:lnTo>
                          <a:pt x="35989" y="18727"/>
                        </a:lnTo>
                        <a:lnTo>
                          <a:pt x="35989" y="18790"/>
                        </a:lnTo>
                        <a:lnTo>
                          <a:pt x="36093" y="18874"/>
                        </a:lnTo>
                        <a:lnTo>
                          <a:pt x="36156" y="18915"/>
                        </a:lnTo>
                        <a:lnTo>
                          <a:pt x="36219" y="18915"/>
                        </a:lnTo>
                        <a:lnTo>
                          <a:pt x="36407" y="19041"/>
                        </a:lnTo>
                        <a:lnTo>
                          <a:pt x="36512" y="19041"/>
                        </a:lnTo>
                        <a:lnTo>
                          <a:pt x="36512" y="19104"/>
                        </a:lnTo>
                        <a:lnTo>
                          <a:pt x="36575" y="19125"/>
                        </a:lnTo>
                        <a:lnTo>
                          <a:pt x="36595" y="19083"/>
                        </a:lnTo>
                        <a:lnTo>
                          <a:pt x="36616" y="19041"/>
                        </a:lnTo>
                        <a:lnTo>
                          <a:pt x="36721" y="19104"/>
                        </a:lnTo>
                        <a:lnTo>
                          <a:pt x="36679" y="19125"/>
                        </a:lnTo>
                        <a:lnTo>
                          <a:pt x="36616" y="19187"/>
                        </a:lnTo>
                        <a:lnTo>
                          <a:pt x="36679" y="19292"/>
                        </a:lnTo>
                        <a:lnTo>
                          <a:pt x="36742" y="19334"/>
                        </a:lnTo>
                        <a:lnTo>
                          <a:pt x="36805" y="19334"/>
                        </a:lnTo>
                        <a:lnTo>
                          <a:pt x="36805" y="19418"/>
                        </a:lnTo>
                        <a:lnTo>
                          <a:pt x="36930" y="19543"/>
                        </a:lnTo>
                        <a:lnTo>
                          <a:pt x="37014" y="19543"/>
                        </a:lnTo>
                        <a:lnTo>
                          <a:pt x="37056" y="19606"/>
                        </a:lnTo>
                        <a:lnTo>
                          <a:pt x="37098" y="19648"/>
                        </a:lnTo>
                        <a:lnTo>
                          <a:pt x="37265" y="19731"/>
                        </a:lnTo>
                        <a:lnTo>
                          <a:pt x="37328" y="19711"/>
                        </a:lnTo>
                        <a:lnTo>
                          <a:pt x="37370" y="19731"/>
                        </a:lnTo>
                        <a:lnTo>
                          <a:pt x="37453" y="19731"/>
                        </a:lnTo>
                        <a:lnTo>
                          <a:pt x="37537" y="19773"/>
                        </a:lnTo>
                        <a:lnTo>
                          <a:pt x="37558" y="19857"/>
                        </a:lnTo>
                        <a:lnTo>
                          <a:pt x="37725" y="19983"/>
                        </a:lnTo>
                        <a:lnTo>
                          <a:pt x="37788" y="19983"/>
                        </a:lnTo>
                        <a:lnTo>
                          <a:pt x="37872" y="20045"/>
                        </a:lnTo>
                        <a:lnTo>
                          <a:pt x="38060" y="20087"/>
                        </a:lnTo>
                        <a:lnTo>
                          <a:pt x="38165" y="20150"/>
                        </a:lnTo>
                        <a:lnTo>
                          <a:pt x="38269" y="20150"/>
                        </a:lnTo>
                        <a:lnTo>
                          <a:pt x="38290" y="20129"/>
                        </a:lnTo>
                        <a:lnTo>
                          <a:pt x="38290" y="20066"/>
                        </a:lnTo>
                        <a:lnTo>
                          <a:pt x="38207" y="19983"/>
                        </a:lnTo>
                        <a:lnTo>
                          <a:pt x="38165" y="19920"/>
                        </a:lnTo>
                        <a:lnTo>
                          <a:pt x="38207" y="19857"/>
                        </a:lnTo>
                        <a:lnTo>
                          <a:pt x="38290" y="19878"/>
                        </a:lnTo>
                        <a:lnTo>
                          <a:pt x="38311" y="19815"/>
                        </a:lnTo>
                        <a:lnTo>
                          <a:pt x="38290" y="19752"/>
                        </a:lnTo>
                        <a:lnTo>
                          <a:pt x="38248" y="19773"/>
                        </a:lnTo>
                        <a:lnTo>
                          <a:pt x="38207" y="19731"/>
                        </a:lnTo>
                        <a:lnTo>
                          <a:pt x="38248" y="19606"/>
                        </a:lnTo>
                        <a:lnTo>
                          <a:pt x="38207" y="19564"/>
                        </a:lnTo>
                        <a:lnTo>
                          <a:pt x="38102" y="19669"/>
                        </a:lnTo>
                        <a:lnTo>
                          <a:pt x="38102" y="19627"/>
                        </a:lnTo>
                        <a:lnTo>
                          <a:pt x="38081" y="19543"/>
                        </a:lnTo>
                        <a:lnTo>
                          <a:pt x="38018" y="19543"/>
                        </a:lnTo>
                        <a:lnTo>
                          <a:pt x="38123" y="19439"/>
                        </a:lnTo>
                        <a:lnTo>
                          <a:pt x="38102" y="19313"/>
                        </a:lnTo>
                        <a:lnTo>
                          <a:pt x="38060" y="19292"/>
                        </a:lnTo>
                        <a:lnTo>
                          <a:pt x="37956" y="19292"/>
                        </a:lnTo>
                        <a:lnTo>
                          <a:pt x="37976" y="19187"/>
                        </a:lnTo>
                        <a:lnTo>
                          <a:pt x="37935" y="19083"/>
                        </a:lnTo>
                        <a:lnTo>
                          <a:pt x="37893" y="18999"/>
                        </a:lnTo>
                        <a:lnTo>
                          <a:pt x="37788" y="18999"/>
                        </a:lnTo>
                        <a:lnTo>
                          <a:pt x="37851" y="18915"/>
                        </a:lnTo>
                        <a:lnTo>
                          <a:pt x="37767" y="18894"/>
                        </a:lnTo>
                        <a:lnTo>
                          <a:pt x="37725" y="18894"/>
                        </a:lnTo>
                        <a:lnTo>
                          <a:pt x="37746" y="18832"/>
                        </a:lnTo>
                        <a:lnTo>
                          <a:pt x="37663" y="18727"/>
                        </a:lnTo>
                        <a:lnTo>
                          <a:pt x="37663" y="18748"/>
                        </a:lnTo>
                        <a:lnTo>
                          <a:pt x="37621" y="18748"/>
                        </a:lnTo>
                        <a:lnTo>
                          <a:pt x="37621" y="18602"/>
                        </a:lnTo>
                        <a:lnTo>
                          <a:pt x="37621" y="18539"/>
                        </a:lnTo>
                        <a:lnTo>
                          <a:pt x="37621" y="18476"/>
                        </a:lnTo>
                        <a:lnTo>
                          <a:pt x="37453" y="18350"/>
                        </a:lnTo>
                        <a:lnTo>
                          <a:pt x="37432" y="18225"/>
                        </a:lnTo>
                        <a:lnTo>
                          <a:pt x="37432" y="18120"/>
                        </a:lnTo>
                        <a:lnTo>
                          <a:pt x="37516" y="18162"/>
                        </a:lnTo>
                        <a:lnTo>
                          <a:pt x="37558" y="18078"/>
                        </a:lnTo>
                        <a:lnTo>
                          <a:pt x="37663" y="18120"/>
                        </a:lnTo>
                        <a:lnTo>
                          <a:pt x="37663" y="18225"/>
                        </a:lnTo>
                        <a:lnTo>
                          <a:pt x="37746" y="18371"/>
                        </a:lnTo>
                        <a:lnTo>
                          <a:pt x="37872" y="18434"/>
                        </a:lnTo>
                        <a:lnTo>
                          <a:pt x="37935" y="18476"/>
                        </a:lnTo>
                        <a:lnTo>
                          <a:pt x="37935" y="18560"/>
                        </a:lnTo>
                        <a:lnTo>
                          <a:pt x="37976" y="18602"/>
                        </a:lnTo>
                        <a:lnTo>
                          <a:pt x="37976" y="18539"/>
                        </a:lnTo>
                        <a:lnTo>
                          <a:pt x="37935" y="18392"/>
                        </a:lnTo>
                        <a:lnTo>
                          <a:pt x="37935" y="18350"/>
                        </a:lnTo>
                        <a:lnTo>
                          <a:pt x="37976" y="18309"/>
                        </a:lnTo>
                        <a:lnTo>
                          <a:pt x="38018" y="18392"/>
                        </a:lnTo>
                        <a:lnTo>
                          <a:pt x="38018" y="18455"/>
                        </a:lnTo>
                        <a:lnTo>
                          <a:pt x="38081" y="18497"/>
                        </a:lnTo>
                        <a:lnTo>
                          <a:pt x="38123" y="18685"/>
                        </a:lnTo>
                        <a:lnTo>
                          <a:pt x="38207" y="18706"/>
                        </a:lnTo>
                        <a:lnTo>
                          <a:pt x="38207" y="18769"/>
                        </a:lnTo>
                        <a:lnTo>
                          <a:pt x="38290" y="18832"/>
                        </a:lnTo>
                        <a:lnTo>
                          <a:pt x="38374" y="19020"/>
                        </a:lnTo>
                        <a:lnTo>
                          <a:pt x="38416" y="18936"/>
                        </a:lnTo>
                        <a:lnTo>
                          <a:pt x="38395" y="18832"/>
                        </a:lnTo>
                        <a:lnTo>
                          <a:pt x="38395" y="18664"/>
                        </a:lnTo>
                        <a:lnTo>
                          <a:pt x="38416" y="18560"/>
                        </a:lnTo>
                        <a:lnTo>
                          <a:pt x="38416" y="18643"/>
                        </a:lnTo>
                        <a:lnTo>
                          <a:pt x="38479" y="18811"/>
                        </a:lnTo>
                        <a:lnTo>
                          <a:pt x="38479" y="18915"/>
                        </a:lnTo>
                        <a:lnTo>
                          <a:pt x="38479" y="18999"/>
                        </a:lnTo>
                        <a:lnTo>
                          <a:pt x="38520" y="19020"/>
                        </a:lnTo>
                        <a:lnTo>
                          <a:pt x="38604" y="19083"/>
                        </a:lnTo>
                        <a:lnTo>
                          <a:pt x="38625" y="18999"/>
                        </a:lnTo>
                        <a:lnTo>
                          <a:pt x="38583" y="18957"/>
                        </a:lnTo>
                        <a:lnTo>
                          <a:pt x="38583" y="18894"/>
                        </a:lnTo>
                        <a:lnTo>
                          <a:pt x="38667" y="18915"/>
                        </a:lnTo>
                        <a:lnTo>
                          <a:pt x="38688" y="19020"/>
                        </a:lnTo>
                        <a:lnTo>
                          <a:pt x="38688" y="19104"/>
                        </a:lnTo>
                        <a:lnTo>
                          <a:pt x="38709" y="19125"/>
                        </a:lnTo>
                        <a:lnTo>
                          <a:pt x="38709" y="19062"/>
                        </a:lnTo>
                        <a:lnTo>
                          <a:pt x="38772" y="19020"/>
                        </a:lnTo>
                        <a:lnTo>
                          <a:pt x="38772" y="19187"/>
                        </a:lnTo>
                        <a:lnTo>
                          <a:pt x="38813" y="19271"/>
                        </a:lnTo>
                        <a:lnTo>
                          <a:pt x="38897" y="19271"/>
                        </a:lnTo>
                        <a:lnTo>
                          <a:pt x="38939" y="19208"/>
                        </a:lnTo>
                        <a:lnTo>
                          <a:pt x="38939" y="19313"/>
                        </a:lnTo>
                        <a:lnTo>
                          <a:pt x="38918" y="19376"/>
                        </a:lnTo>
                        <a:lnTo>
                          <a:pt x="38981" y="19543"/>
                        </a:lnTo>
                        <a:lnTo>
                          <a:pt x="39023" y="19627"/>
                        </a:lnTo>
                        <a:lnTo>
                          <a:pt x="39127" y="19627"/>
                        </a:lnTo>
                        <a:lnTo>
                          <a:pt x="39127" y="19543"/>
                        </a:lnTo>
                        <a:lnTo>
                          <a:pt x="39106" y="19522"/>
                        </a:lnTo>
                        <a:lnTo>
                          <a:pt x="39106" y="19397"/>
                        </a:lnTo>
                        <a:lnTo>
                          <a:pt x="39044" y="19187"/>
                        </a:lnTo>
                        <a:lnTo>
                          <a:pt x="39127" y="19187"/>
                        </a:lnTo>
                        <a:lnTo>
                          <a:pt x="39169" y="19271"/>
                        </a:lnTo>
                        <a:lnTo>
                          <a:pt x="39274" y="19292"/>
                        </a:lnTo>
                        <a:lnTo>
                          <a:pt x="39316" y="19271"/>
                        </a:lnTo>
                        <a:lnTo>
                          <a:pt x="39253" y="19166"/>
                        </a:lnTo>
                        <a:lnTo>
                          <a:pt x="39295" y="19083"/>
                        </a:lnTo>
                        <a:lnTo>
                          <a:pt x="39295" y="18894"/>
                        </a:lnTo>
                        <a:lnTo>
                          <a:pt x="39211" y="18706"/>
                        </a:lnTo>
                        <a:lnTo>
                          <a:pt x="39232" y="18560"/>
                        </a:lnTo>
                        <a:lnTo>
                          <a:pt x="39232" y="18392"/>
                        </a:lnTo>
                        <a:lnTo>
                          <a:pt x="39253" y="18560"/>
                        </a:lnTo>
                        <a:lnTo>
                          <a:pt x="39232" y="18664"/>
                        </a:lnTo>
                        <a:lnTo>
                          <a:pt x="39253" y="18790"/>
                        </a:lnTo>
                        <a:lnTo>
                          <a:pt x="39420" y="18957"/>
                        </a:lnTo>
                        <a:lnTo>
                          <a:pt x="39441" y="18894"/>
                        </a:lnTo>
                        <a:lnTo>
                          <a:pt x="39420" y="18769"/>
                        </a:lnTo>
                        <a:lnTo>
                          <a:pt x="39462" y="18664"/>
                        </a:lnTo>
                        <a:lnTo>
                          <a:pt x="39462" y="18497"/>
                        </a:lnTo>
                        <a:lnTo>
                          <a:pt x="39546" y="18455"/>
                        </a:lnTo>
                        <a:lnTo>
                          <a:pt x="39525" y="18434"/>
                        </a:lnTo>
                        <a:lnTo>
                          <a:pt x="39399" y="18246"/>
                        </a:lnTo>
                        <a:lnTo>
                          <a:pt x="39357" y="18120"/>
                        </a:lnTo>
                        <a:lnTo>
                          <a:pt x="39316" y="18078"/>
                        </a:lnTo>
                        <a:lnTo>
                          <a:pt x="39336" y="18016"/>
                        </a:lnTo>
                        <a:lnTo>
                          <a:pt x="39253" y="17869"/>
                        </a:lnTo>
                        <a:lnTo>
                          <a:pt x="39190" y="17786"/>
                        </a:lnTo>
                        <a:lnTo>
                          <a:pt x="39316" y="17765"/>
                        </a:lnTo>
                        <a:lnTo>
                          <a:pt x="39336" y="17723"/>
                        </a:lnTo>
                        <a:lnTo>
                          <a:pt x="39420" y="17639"/>
                        </a:lnTo>
                        <a:lnTo>
                          <a:pt x="39357" y="17576"/>
                        </a:lnTo>
                        <a:lnTo>
                          <a:pt x="39295" y="17618"/>
                        </a:lnTo>
                        <a:lnTo>
                          <a:pt x="39148" y="17639"/>
                        </a:lnTo>
                        <a:lnTo>
                          <a:pt x="39106" y="17597"/>
                        </a:lnTo>
                        <a:lnTo>
                          <a:pt x="39127" y="17555"/>
                        </a:lnTo>
                        <a:lnTo>
                          <a:pt x="39148" y="17514"/>
                        </a:lnTo>
                        <a:lnTo>
                          <a:pt x="39232" y="17430"/>
                        </a:lnTo>
                        <a:lnTo>
                          <a:pt x="39253" y="17325"/>
                        </a:lnTo>
                        <a:lnTo>
                          <a:pt x="39211" y="17242"/>
                        </a:lnTo>
                        <a:lnTo>
                          <a:pt x="39148" y="17242"/>
                        </a:lnTo>
                        <a:lnTo>
                          <a:pt x="39148" y="17304"/>
                        </a:lnTo>
                        <a:lnTo>
                          <a:pt x="39106" y="17388"/>
                        </a:lnTo>
                        <a:lnTo>
                          <a:pt x="39106" y="17304"/>
                        </a:lnTo>
                        <a:lnTo>
                          <a:pt x="39085" y="17325"/>
                        </a:lnTo>
                        <a:lnTo>
                          <a:pt x="38939" y="17346"/>
                        </a:lnTo>
                        <a:lnTo>
                          <a:pt x="38918" y="17304"/>
                        </a:lnTo>
                        <a:lnTo>
                          <a:pt x="39002" y="17242"/>
                        </a:lnTo>
                        <a:lnTo>
                          <a:pt x="39023" y="17200"/>
                        </a:lnTo>
                        <a:lnTo>
                          <a:pt x="38981" y="17137"/>
                        </a:lnTo>
                        <a:lnTo>
                          <a:pt x="38939" y="17032"/>
                        </a:lnTo>
                        <a:lnTo>
                          <a:pt x="38876" y="16990"/>
                        </a:lnTo>
                        <a:lnTo>
                          <a:pt x="38813" y="17011"/>
                        </a:lnTo>
                        <a:lnTo>
                          <a:pt x="38813" y="17116"/>
                        </a:lnTo>
                        <a:lnTo>
                          <a:pt x="38792" y="17179"/>
                        </a:lnTo>
                        <a:lnTo>
                          <a:pt x="38772" y="17137"/>
                        </a:lnTo>
                        <a:lnTo>
                          <a:pt x="38772" y="17011"/>
                        </a:lnTo>
                        <a:lnTo>
                          <a:pt x="38730" y="16928"/>
                        </a:lnTo>
                        <a:lnTo>
                          <a:pt x="38688" y="16928"/>
                        </a:lnTo>
                        <a:lnTo>
                          <a:pt x="38709" y="16865"/>
                        </a:lnTo>
                        <a:lnTo>
                          <a:pt x="38667" y="16865"/>
                        </a:lnTo>
                        <a:lnTo>
                          <a:pt x="38667" y="16823"/>
                        </a:lnTo>
                        <a:lnTo>
                          <a:pt x="38688" y="16823"/>
                        </a:lnTo>
                        <a:lnTo>
                          <a:pt x="38667" y="16760"/>
                        </a:lnTo>
                        <a:lnTo>
                          <a:pt x="38604" y="16718"/>
                        </a:lnTo>
                        <a:lnTo>
                          <a:pt x="38625" y="16677"/>
                        </a:lnTo>
                        <a:lnTo>
                          <a:pt x="38730" y="16677"/>
                        </a:lnTo>
                        <a:lnTo>
                          <a:pt x="38792" y="16656"/>
                        </a:lnTo>
                        <a:lnTo>
                          <a:pt x="38730" y="16593"/>
                        </a:lnTo>
                        <a:lnTo>
                          <a:pt x="38625" y="16593"/>
                        </a:lnTo>
                        <a:lnTo>
                          <a:pt x="38583" y="16572"/>
                        </a:lnTo>
                        <a:lnTo>
                          <a:pt x="38625" y="16488"/>
                        </a:lnTo>
                        <a:lnTo>
                          <a:pt x="38730" y="16446"/>
                        </a:lnTo>
                        <a:lnTo>
                          <a:pt x="38730" y="16405"/>
                        </a:lnTo>
                        <a:lnTo>
                          <a:pt x="38688" y="16363"/>
                        </a:lnTo>
                        <a:lnTo>
                          <a:pt x="38520" y="16363"/>
                        </a:lnTo>
                        <a:lnTo>
                          <a:pt x="38500" y="16405"/>
                        </a:lnTo>
                        <a:lnTo>
                          <a:pt x="38458" y="16488"/>
                        </a:lnTo>
                        <a:lnTo>
                          <a:pt x="38248" y="16530"/>
                        </a:lnTo>
                        <a:lnTo>
                          <a:pt x="38353" y="16467"/>
                        </a:lnTo>
                        <a:lnTo>
                          <a:pt x="38500" y="16321"/>
                        </a:lnTo>
                        <a:lnTo>
                          <a:pt x="38562" y="16216"/>
                        </a:lnTo>
                        <a:lnTo>
                          <a:pt x="38562" y="16174"/>
                        </a:lnTo>
                        <a:lnTo>
                          <a:pt x="38458" y="16174"/>
                        </a:lnTo>
                        <a:lnTo>
                          <a:pt x="38395" y="16153"/>
                        </a:lnTo>
                        <a:lnTo>
                          <a:pt x="38458" y="16091"/>
                        </a:lnTo>
                        <a:lnTo>
                          <a:pt x="38416" y="16049"/>
                        </a:lnTo>
                        <a:lnTo>
                          <a:pt x="38374" y="16070"/>
                        </a:lnTo>
                        <a:lnTo>
                          <a:pt x="38374" y="15986"/>
                        </a:lnTo>
                        <a:lnTo>
                          <a:pt x="38416" y="15923"/>
                        </a:lnTo>
                        <a:lnTo>
                          <a:pt x="38416" y="15819"/>
                        </a:lnTo>
                        <a:lnTo>
                          <a:pt x="38290" y="15777"/>
                        </a:lnTo>
                        <a:lnTo>
                          <a:pt x="38207" y="15756"/>
                        </a:lnTo>
                        <a:lnTo>
                          <a:pt x="38081" y="15756"/>
                        </a:lnTo>
                        <a:lnTo>
                          <a:pt x="38039" y="15693"/>
                        </a:lnTo>
                        <a:lnTo>
                          <a:pt x="38165" y="15693"/>
                        </a:lnTo>
                        <a:lnTo>
                          <a:pt x="38269" y="15672"/>
                        </a:lnTo>
                        <a:lnTo>
                          <a:pt x="38311" y="15630"/>
                        </a:lnTo>
                        <a:lnTo>
                          <a:pt x="38374" y="15693"/>
                        </a:lnTo>
                        <a:lnTo>
                          <a:pt x="38395" y="15756"/>
                        </a:lnTo>
                        <a:lnTo>
                          <a:pt x="38500" y="15756"/>
                        </a:lnTo>
                        <a:lnTo>
                          <a:pt x="38604" y="15798"/>
                        </a:lnTo>
                        <a:lnTo>
                          <a:pt x="38625" y="15881"/>
                        </a:lnTo>
                        <a:lnTo>
                          <a:pt x="38604" y="15965"/>
                        </a:lnTo>
                        <a:lnTo>
                          <a:pt x="38625" y="16049"/>
                        </a:lnTo>
                        <a:lnTo>
                          <a:pt x="38730" y="16174"/>
                        </a:lnTo>
                        <a:lnTo>
                          <a:pt x="38772" y="16174"/>
                        </a:lnTo>
                        <a:lnTo>
                          <a:pt x="38792" y="16070"/>
                        </a:lnTo>
                        <a:lnTo>
                          <a:pt x="38834" y="16133"/>
                        </a:lnTo>
                        <a:lnTo>
                          <a:pt x="38981" y="16153"/>
                        </a:lnTo>
                        <a:lnTo>
                          <a:pt x="39023" y="16133"/>
                        </a:lnTo>
                        <a:lnTo>
                          <a:pt x="39023" y="16070"/>
                        </a:lnTo>
                        <a:lnTo>
                          <a:pt x="38981" y="16049"/>
                        </a:lnTo>
                        <a:lnTo>
                          <a:pt x="38981" y="15965"/>
                        </a:lnTo>
                        <a:lnTo>
                          <a:pt x="38939" y="15861"/>
                        </a:lnTo>
                        <a:lnTo>
                          <a:pt x="38876" y="15777"/>
                        </a:lnTo>
                        <a:lnTo>
                          <a:pt x="38792" y="15756"/>
                        </a:lnTo>
                        <a:lnTo>
                          <a:pt x="38813" y="15672"/>
                        </a:lnTo>
                        <a:lnTo>
                          <a:pt x="38813" y="15589"/>
                        </a:lnTo>
                        <a:lnTo>
                          <a:pt x="38772" y="15547"/>
                        </a:lnTo>
                        <a:lnTo>
                          <a:pt x="38792" y="15526"/>
                        </a:lnTo>
                        <a:lnTo>
                          <a:pt x="38834" y="15547"/>
                        </a:lnTo>
                        <a:lnTo>
                          <a:pt x="38876" y="15651"/>
                        </a:lnTo>
                        <a:lnTo>
                          <a:pt x="38918" y="15693"/>
                        </a:lnTo>
                        <a:lnTo>
                          <a:pt x="39002" y="15672"/>
                        </a:lnTo>
                        <a:lnTo>
                          <a:pt x="38981" y="15651"/>
                        </a:lnTo>
                        <a:lnTo>
                          <a:pt x="39002" y="15630"/>
                        </a:lnTo>
                        <a:lnTo>
                          <a:pt x="39085" y="15651"/>
                        </a:lnTo>
                        <a:lnTo>
                          <a:pt x="39044" y="15547"/>
                        </a:lnTo>
                        <a:lnTo>
                          <a:pt x="39002" y="15442"/>
                        </a:lnTo>
                        <a:lnTo>
                          <a:pt x="38897" y="15379"/>
                        </a:lnTo>
                        <a:lnTo>
                          <a:pt x="39002" y="15379"/>
                        </a:lnTo>
                        <a:lnTo>
                          <a:pt x="39044" y="15442"/>
                        </a:lnTo>
                        <a:lnTo>
                          <a:pt x="39106" y="15484"/>
                        </a:lnTo>
                        <a:lnTo>
                          <a:pt x="39190" y="15463"/>
                        </a:lnTo>
                        <a:lnTo>
                          <a:pt x="39148" y="15421"/>
                        </a:lnTo>
                        <a:lnTo>
                          <a:pt x="39148" y="15337"/>
                        </a:lnTo>
                        <a:lnTo>
                          <a:pt x="39190" y="15337"/>
                        </a:lnTo>
                        <a:lnTo>
                          <a:pt x="39232" y="15379"/>
                        </a:lnTo>
                        <a:lnTo>
                          <a:pt x="39295" y="15421"/>
                        </a:lnTo>
                        <a:lnTo>
                          <a:pt x="39295" y="15463"/>
                        </a:lnTo>
                        <a:lnTo>
                          <a:pt x="39232" y="15484"/>
                        </a:lnTo>
                        <a:lnTo>
                          <a:pt x="39232" y="15589"/>
                        </a:lnTo>
                        <a:lnTo>
                          <a:pt x="39232" y="15630"/>
                        </a:lnTo>
                        <a:lnTo>
                          <a:pt x="39295" y="15630"/>
                        </a:lnTo>
                        <a:lnTo>
                          <a:pt x="39336" y="15651"/>
                        </a:lnTo>
                        <a:lnTo>
                          <a:pt x="39336" y="15693"/>
                        </a:lnTo>
                        <a:lnTo>
                          <a:pt x="39295" y="15735"/>
                        </a:lnTo>
                        <a:lnTo>
                          <a:pt x="39253" y="15777"/>
                        </a:lnTo>
                        <a:lnTo>
                          <a:pt x="39316" y="15798"/>
                        </a:lnTo>
                        <a:lnTo>
                          <a:pt x="39357" y="15777"/>
                        </a:lnTo>
                        <a:lnTo>
                          <a:pt x="39399" y="15798"/>
                        </a:lnTo>
                        <a:lnTo>
                          <a:pt x="39357" y="15881"/>
                        </a:lnTo>
                        <a:lnTo>
                          <a:pt x="39399" y="15944"/>
                        </a:lnTo>
                        <a:lnTo>
                          <a:pt x="39441" y="15965"/>
                        </a:lnTo>
                        <a:lnTo>
                          <a:pt x="39525" y="15944"/>
                        </a:lnTo>
                        <a:lnTo>
                          <a:pt x="39734" y="15798"/>
                        </a:lnTo>
                        <a:lnTo>
                          <a:pt x="39818" y="15672"/>
                        </a:lnTo>
                        <a:lnTo>
                          <a:pt x="39818" y="15756"/>
                        </a:lnTo>
                        <a:lnTo>
                          <a:pt x="39755" y="15798"/>
                        </a:lnTo>
                        <a:lnTo>
                          <a:pt x="39734" y="15861"/>
                        </a:lnTo>
                        <a:lnTo>
                          <a:pt x="39629" y="15902"/>
                        </a:lnTo>
                        <a:lnTo>
                          <a:pt x="39462" y="16070"/>
                        </a:lnTo>
                        <a:lnTo>
                          <a:pt x="39462" y="16112"/>
                        </a:lnTo>
                        <a:lnTo>
                          <a:pt x="39546" y="16153"/>
                        </a:lnTo>
                        <a:lnTo>
                          <a:pt x="39650" y="16112"/>
                        </a:lnTo>
                        <a:lnTo>
                          <a:pt x="39818" y="16007"/>
                        </a:lnTo>
                        <a:lnTo>
                          <a:pt x="39880" y="16007"/>
                        </a:lnTo>
                        <a:lnTo>
                          <a:pt x="40027" y="15965"/>
                        </a:lnTo>
                        <a:lnTo>
                          <a:pt x="40069" y="15881"/>
                        </a:lnTo>
                        <a:lnTo>
                          <a:pt x="40132" y="15861"/>
                        </a:lnTo>
                        <a:lnTo>
                          <a:pt x="40236" y="15777"/>
                        </a:lnTo>
                        <a:lnTo>
                          <a:pt x="40278" y="15777"/>
                        </a:lnTo>
                        <a:lnTo>
                          <a:pt x="40278" y="15840"/>
                        </a:lnTo>
                        <a:lnTo>
                          <a:pt x="40236" y="15861"/>
                        </a:lnTo>
                        <a:lnTo>
                          <a:pt x="40152" y="15965"/>
                        </a:lnTo>
                        <a:lnTo>
                          <a:pt x="40090" y="16070"/>
                        </a:lnTo>
                        <a:lnTo>
                          <a:pt x="40027" y="16112"/>
                        </a:lnTo>
                        <a:lnTo>
                          <a:pt x="39943" y="16195"/>
                        </a:lnTo>
                        <a:lnTo>
                          <a:pt x="39839" y="16216"/>
                        </a:lnTo>
                        <a:lnTo>
                          <a:pt x="39776" y="16258"/>
                        </a:lnTo>
                        <a:lnTo>
                          <a:pt x="39713" y="16384"/>
                        </a:lnTo>
                        <a:lnTo>
                          <a:pt x="39713" y="16426"/>
                        </a:lnTo>
                        <a:lnTo>
                          <a:pt x="39734" y="16467"/>
                        </a:lnTo>
                        <a:lnTo>
                          <a:pt x="39776" y="16426"/>
                        </a:lnTo>
                        <a:lnTo>
                          <a:pt x="39860" y="16426"/>
                        </a:lnTo>
                        <a:lnTo>
                          <a:pt x="39943" y="16467"/>
                        </a:lnTo>
                        <a:lnTo>
                          <a:pt x="39860" y="16488"/>
                        </a:lnTo>
                        <a:lnTo>
                          <a:pt x="39776" y="16509"/>
                        </a:lnTo>
                        <a:lnTo>
                          <a:pt x="39734" y="16551"/>
                        </a:lnTo>
                        <a:lnTo>
                          <a:pt x="39734" y="16593"/>
                        </a:lnTo>
                        <a:lnTo>
                          <a:pt x="39776" y="16614"/>
                        </a:lnTo>
                        <a:lnTo>
                          <a:pt x="39860" y="16593"/>
                        </a:lnTo>
                        <a:lnTo>
                          <a:pt x="39922" y="16572"/>
                        </a:lnTo>
                        <a:lnTo>
                          <a:pt x="39839" y="16677"/>
                        </a:lnTo>
                        <a:lnTo>
                          <a:pt x="39755" y="16698"/>
                        </a:lnTo>
                        <a:lnTo>
                          <a:pt x="39734" y="16739"/>
                        </a:lnTo>
                        <a:lnTo>
                          <a:pt x="39755" y="16781"/>
                        </a:lnTo>
                        <a:lnTo>
                          <a:pt x="39839" y="16802"/>
                        </a:lnTo>
                        <a:lnTo>
                          <a:pt x="39922" y="16781"/>
                        </a:lnTo>
                        <a:lnTo>
                          <a:pt x="39985" y="16781"/>
                        </a:lnTo>
                        <a:lnTo>
                          <a:pt x="40027" y="16802"/>
                        </a:lnTo>
                        <a:lnTo>
                          <a:pt x="39964" y="16823"/>
                        </a:lnTo>
                        <a:lnTo>
                          <a:pt x="39964" y="16865"/>
                        </a:lnTo>
                        <a:lnTo>
                          <a:pt x="39860" y="16907"/>
                        </a:lnTo>
                        <a:lnTo>
                          <a:pt x="39839" y="16970"/>
                        </a:lnTo>
                        <a:lnTo>
                          <a:pt x="39860" y="17032"/>
                        </a:lnTo>
                        <a:lnTo>
                          <a:pt x="39922" y="17116"/>
                        </a:lnTo>
                        <a:lnTo>
                          <a:pt x="39922" y="17200"/>
                        </a:lnTo>
                        <a:lnTo>
                          <a:pt x="39943" y="17221"/>
                        </a:lnTo>
                        <a:lnTo>
                          <a:pt x="39985" y="17137"/>
                        </a:lnTo>
                        <a:lnTo>
                          <a:pt x="40048" y="17032"/>
                        </a:lnTo>
                        <a:lnTo>
                          <a:pt x="40090" y="16990"/>
                        </a:lnTo>
                        <a:lnTo>
                          <a:pt x="40132" y="16990"/>
                        </a:lnTo>
                        <a:lnTo>
                          <a:pt x="40090" y="17032"/>
                        </a:lnTo>
                        <a:lnTo>
                          <a:pt x="40090" y="17095"/>
                        </a:lnTo>
                        <a:lnTo>
                          <a:pt x="40048" y="17116"/>
                        </a:lnTo>
                        <a:lnTo>
                          <a:pt x="40048" y="17137"/>
                        </a:lnTo>
                        <a:lnTo>
                          <a:pt x="40090" y="17200"/>
                        </a:lnTo>
                        <a:lnTo>
                          <a:pt x="40069" y="17242"/>
                        </a:lnTo>
                        <a:lnTo>
                          <a:pt x="40132" y="17304"/>
                        </a:lnTo>
                        <a:lnTo>
                          <a:pt x="40152" y="17304"/>
                        </a:lnTo>
                        <a:lnTo>
                          <a:pt x="40173" y="17242"/>
                        </a:lnTo>
                        <a:lnTo>
                          <a:pt x="40257" y="17221"/>
                        </a:lnTo>
                        <a:lnTo>
                          <a:pt x="40278" y="17221"/>
                        </a:lnTo>
                        <a:lnTo>
                          <a:pt x="40278" y="17283"/>
                        </a:lnTo>
                        <a:lnTo>
                          <a:pt x="40236" y="17325"/>
                        </a:lnTo>
                        <a:lnTo>
                          <a:pt x="40236" y="17346"/>
                        </a:lnTo>
                        <a:lnTo>
                          <a:pt x="40278" y="17388"/>
                        </a:lnTo>
                        <a:lnTo>
                          <a:pt x="40278" y="17430"/>
                        </a:lnTo>
                        <a:lnTo>
                          <a:pt x="40299" y="17451"/>
                        </a:lnTo>
                        <a:lnTo>
                          <a:pt x="40299" y="17514"/>
                        </a:lnTo>
                        <a:lnTo>
                          <a:pt x="40362" y="17534"/>
                        </a:lnTo>
                        <a:lnTo>
                          <a:pt x="40383" y="17493"/>
                        </a:lnTo>
                        <a:lnTo>
                          <a:pt x="40487" y="17451"/>
                        </a:lnTo>
                        <a:lnTo>
                          <a:pt x="40508" y="17388"/>
                        </a:lnTo>
                        <a:lnTo>
                          <a:pt x="40508" y="17325"/>
                        </a:lnTo>
                        <a:lnTo>
                          <a:pt x="40445" y="17242"/>
                        </a:lnTo>
                        <a:lnTo>
                          <a:pt x="40466" y="17242"/>
                        </a:lnTo>
                        <a:lnTo>
                          <a:pt x="40508" y="17283"/>
                        </a:lnTo>
                        <a:lnTo>
                          <a:pt x="40550" y="17283"/>
                        </a:lnTo>
                        <a:lnTo>
                          <a:pt x="40550" y="17221"/>
                        </a:lnTo>
                        <a:lnTo>
                          <a:pt x="40508" y="17137"/>
                        </a:lnTo>
                        <a:lnTo>
                          <a:pt x="40508" y="17095"/>
                        </a:lnTo>
                        <a:lnTo>
                          <a:pt x="40571" y="17074"/>
                        </a:lnTo>
                        <a:lnTo>
                          <a:pt x="40571" y="16990"/>
                        </a:lnTo>
                        <a:lnTo>
                          <a:pt x="40571" y="16928"/>
                        </a:lnTo>
                        <a:lnTo>
                          <a:pt x="40508" y="16928"/>
                        </a:lnTo>
                        <a:lnTo>
                          <a:pt x="40466" y="16886"/>
                        </a:lnTo>
                        <a:lnTo>
                          <a:pt x="40466" y="16865"/>
                        </a:lnTo>
                        <a:lnTo>
                          <a:pt x="40487" y="16886"/>
                        </a:lnTo>
                        <a:lnTo>
                          <a:pt x="40571" y="16907"/>
                        </a:lnTo>
                        <a:lnTo>
                          <a:pt x="40613" y="16865"/>
                        </a:lnTo>
                        <a:lnTo>
                          <a:pt x="40592" y="16802"/>
                        </a:lnTo>
                        <a:lnTo>
                          <a:pt x="40550" y="16802"/>
                        </a:lnTo>
                        <a:lnTo>
                          <a:pt x="40508" y="16781"/>
                        </a:lnTo>
                        <a:lnTo>
                          <a:pt x="40592" y="16781"/>
                        </a:lnTo>
                        <a:lnTo>
                          <a:pt x="40655" y="16718"/>
                        </a:lnTo>
                        <a:lnTo>
                          <a:pt x="40655" y="16572"/>
                        </a:lnTo>
                        <a:lnTo>
                          <a:pt x="40676" y="16509"/>
                        </a:lnTo>
                        <a:lnTo>
                          <a:pt x="40696" y="16572"/>
                        </a:lnTo>
                        <a:lnTo>
                          <a:pt x="40696" y="16656"/>
                        </a:lnTo>
                        <a:lnTo>
                          <a:pt x="40717" y="16718"/>
                        </a:lnTo>
                        <a:lnTo>
                          <a:pt x="40696" y="16802"/>
                        </a:lnTo>
                        <a:lnTo>
                          <a:pt x="40759" y="16823"/>
                        </a:lnTo>
                        <a:lnTo>
                          <a:pt x="40822" y="16802"/>
                        </a:lnTo>
                        <a:lnTo>
                          <a:pt x="40864" y="16760"/>
                        </a:lnTo>
                        <a:lnTo>
                          <a:pt x="40906" y="16718"/>
                        </a:lnTo>
                        <a:lnTo>
                          <a:pt x="40906" y="16823"/>
                        </a:lnTo>
                        <a:lnTo>
                          <a:pt x="40927" y="16865"/>
                        </a:lnTo>
                        <a:lnTo>
                          <a:pt x="40989" y="16865"/>
                        </a:lnTo>
                        <a:lnTo>
                          <a:pt x="41010" y="16823"/>
                        </a:lnTo>
                        <a:lnTo>
                          <a:pt x="41010" y="16698"/>
                        </a:lnTo>
                        <a:lnTo>
                          <a:pt x="41010" y="16593"/>
                        </a:lnTo>
                        <a:lnTo>
                          <a:pt x="40969" y="16572"/>
                        </a:lnTo>
                        <a:lnTo>
                          <a:pt x="40927" y="16551"/>
                        </a:lnTo>
                        <a:lnTo>
                          <a:pt x="41010" y="16572"/>
                        </a:lnTo>
                        <a:lnTo>
                          <a:pt x="41094" y="16614"/>
                        </a:lnTo>
                        <a:lnTo>
                          <a:pt x="41115" y="16698"/>
                        </a:lnTo>
                        <a:lnTo>
                          <a:pt x="41178" y="16698"/>
                        </a:lnTo>
                        <a:lnTo>
                          <a:pt x="41199" y="16656"/>
                        </a:lnTo>
                        <a:lnTo>
                          <a:pt x="41199" y="16509"/>
                        </a:lnTo>
                        <a:lnTo>
                          <a:pt x="41136" y="16446"/>
                        </a:lnTo>
                        <a:lnTo>
                          <a:pt x="41031" y="16363"/>
                        </a:lnTo>
                        <a:lnTo>
                          <a:pt x="41010" y="16300"/>
                        </a:lnTo>
                        <a:lnTo>
                          <a:pt x="41031" y="16300"/>
                        </a:lnTo>
                        <a:lnTo>
                          <a:pt x="41094" y="16363"/>
                        </a:lnTo>
                        <a:lnTo>
                          <a:pt x="41199" y="16446"/>
                        </a:lnTo>
                        <a:lnTo>
                          <a:pt x="41220" y="16509"/>
                        </a:lnTo>
                        <a:lnTo>
                          <a:pt x="41387" y="16509"/>
                        </a:lnTo>
                        <a:lnTo>
                          <a:pt x="41408" y="16446"/>
                        </a:lnTo>
                        <a:lnTo>
                          <a:pt x="41387" y="16384"/>
                        </a:lnTo>
                        <a:lnTo>
                          <a:pt x="41324" y="16363"/>
                        </a:lnTo>
                        <a:lnTo>
                          <a:pt x="41282" y="16300"/>
                        </a:lnTo>
                        <a:lnTo>
                          <a:pt x="41178" y="16300"/>
                        </a:lnTo>
                        <a:lnTo>
                          <a:pt x="41115" y="16258"/>
                        </a:lnTo>
                        <a:lnTo>
                          <a:pt x="41136" y="16153"/>
                        </a:lnTo>
                        <a:lnTo>
                          <a:pt x="41178" y="16195"/>
                        </a:lnTo>
                        <a:lnTo>
                          <a:pt x="41241" y="16258"/>
                        </a:lnTo>
                        <a:lnTo>
                          <a:pt x="41324" y="16258"/>
                        </a:lnTo>
                        <a:lnTo>
                          <a:pt x="41345" y="16195"/>
                        </a:lnTo>
                        <a:lnTo>
                          <a:pt x="41324" y="16133"/>
                        </a:lnTo>
                        <a:lnTo>
                          <a:pt x="41282" y="16091"/>
                        </a:lnTo>
                        <a:lnTo>
                          <a:pt x="41282" y="16049"/>
                        </a:lnTo>
                        <a:lnTo>
                          <a:pt x="41324" y="16028"/>
                        </a:lnTo>
                        <a:lnTo>
                          <a:pt x="41345" y="16049"/>
                        </a:lnTo>
                        <a:lnTo>
                          <a:pt x="41429" y="16091"/>
                        </a:lnTo>
                        <a:lnTo>
                          <a:pt x="41429" y="16153"/>
                        </a:lnTo>
                        <a:lnTo>
                          <a:pt x="41408" y="16237"/>
                        </a:lnTo>
                        <a:lnTo>
                          <a:pt x="41513" y="16258"/>
                        </a:lnTo>
                        <a:lnTo>
                          <a:pt x="41617" y="16279"/>
                        </a:lnTo>
                        <a:lnTo>
                          <a:pt x="41701" y="16258"/>
                        </a:lnTo>
                        <a:lnTo>
                          <a:pt x="41764" y="16258"/>
                        </a:lnTo>
                        <a:lnTo>
                          <a:pt x="41826" y="16174"/>
                        </a:lnTo>
                        <a:lnTo>
                          <a:pt x="41826" y="16133"/>
                        </a:lnTo>
                        <a:lnTo>
                          <a:pt x="41638" y="16133"/>
                        </a:lnTo>
                        <a:lnTo>
                          <a:pt x="41617" y="16091"/>
                        </a:lnTo>
                        <a:lnTo>
                          <a:pt x="41659" y="16049"/>
                        </a:lnTo>
                        <a:lnTo>
                          <a:pt x="41743" y="16070"/>
                        </a:lnTo>
                        <a:lnTo>
                          <a:pt x="41805" y="16049"/>
                        </a:lnTo>
                        <a:lnTo>
                          <a:pt x="41764" y="15986"/>
                        </a:lnTo>
                        <a:lnTo>
                          <a:pt x="41722" y="15965"/>
                        </a:lnTo>
                        <a:lnTo>
                          <a:pt x="41743" y="15944"/>
                        </a:lnTo>
                        <a:lnTo>
                          <a:pt x="41722" y="15881"/>
                        </a:lnTo>
                        <a:lnTo>
                          <a:pt x="41659" y="15861"/>
                        </a:lnTo>
                        <a:lnTo>
                          <a:pt x="41596" y="15881"/>
                        </a:lnTo>
                        <a:lnTo>
                          <a:pt x="41638" y="15819"/>
                        </a:lnTo>
                        <a:lnTo>
                          <a:pt x="41701" y="15756"/>
                        </a:lnTo>
                        <a:lnTo>
                          <a:pt x="41722" y="15777"/>
                        </a:lnTo>
                        <a:lnTo>
                          <a:pt x="41764" y="15819"/>
                        </a:lnTo>
                        <a:lnTo>
                          <a:pt x="41826" y="15881"/>
                        </a:lnTo>
                        <a:lnTo>
                          <a:pt x="41826" y="15965"/>
                        </a:lnTo>
                        <a:lnTo>
                          <a:pt x="41952" y="15965"/>
                        </a:lnTo>
                        <a:lnTo>
                          <a:pt x="42015" y="15944"/>
                        </a:lnTo>
                        <a:lnTo>
                          <a:pt x="42036" y="15923"/>
                        </a:lnTo>
                        <a:lnTo>
                          <a:pt x="42015" y="15840"/>
                        </a:lnTo>
                        <a:lnTo>
                          <a:pt x="41931" y="15777"/>
                        </a:lnTo>
                        <a:lnTo>
                          <a:pt x="41931" y="15714"/>
                        </a:lnTo>
                        <a:lnTo>
                          <a:pt x="41910" y="15651"/>
                        </a:lnTo>
                        <a:lnTo>
                          <a:pt x="41805" y="15651"/>
                        </a:lnTo>
                        <a:lnTo>
                          <a:pt x="41847" y="15547"/>
                        </a:lnTo>
                        <a:lnTo>
                          <a:pt x="41805" y="15463"/>
                        </a:lnTo>
                        <a:lnTo>
                          <a:pt x="41701" y="15463"/>
                        </a:lnTo>
                        <a:lnTo>
                          <a:pt x="41743" y="15400"/>
                        </a:lnTo>
                        <a:lnTo>
                          <a:pt x="41722" y="15358"/>
                        </a:lnTo>
                        <a:lnTo>
                          <a:pt x="41596" y="15442"/>
                        </a:lnTo>
                        <a:lnTo>
                          <a:pt x="41533" y="15526"/>
                        </a:lnTo>
                        <a:lnTo>
                          <a:pt x="41554" y="15651"/>
                        </a:lnTo>
                        <a:lnTo>
                          <a:pt x="41533" y="15651"/>
                        </a:lnTo>
                        <a:lnTo>
                          <a:pt x="41492" y="15609"/>
                        </a:lnTo>
                        <a:lnTo>
                          <a:pt x="41492" y="15442"/>
                        </a:lnTo>
                        <a:lnTo>
                          <a:pt x="41450" y="15421"/>
                        </a:lnTo>
                        <a:lnTo>
                          <a:pt x="41408" y="15442"/>
                        </a:lnTo>
                        <a:lnTo>
                          <a:pt x="41408" y="15526"/>
                        </a:lnTo>
                        <a:lnTo>
                          <a:pt x="41324" y="15651"/>
                        </a:lnTo>
                        <a:lnTo>
                          <a:pt x="41282" y="15714"/>
                        </a:lnTo>
                        <a:lnTo>
                          <a:pt x="41282" y="15714"/>
                        </a:lnTo>
                        <a:lnTo>
                          <a:pt x="41303" y="15630"/>
                        </a:lnTo>
                        <a:lnTo>
                          <a:pt x="41303" y="15505"/>
                        </a:lnTo>
                        <a:lnTo>
                          <a:pt x="41387" y="15358"/>
                        </a:lnTo>
                        <a:lnTo>
                          <a:pt x="41387" y="15296"/>
                        </a:lnTo>
                        <a:lnTo>
                          <a:pt x="41282" y="15317"/>
                        </a:lnTo>
                        <a:lnTo>
                          <a:pt x="41178" y="15442"/>
                        </a:lnTo>
                        <a:lnTo>
                          <a:pt x="41178" y="15505"/>
                        </a:lnTo>
                        <a:lnTo>
                          <a:pt x="41094" y="15568"/>
                        </a:lnTo>
                        <a:lnTo>
                          <a:pt x="41010" y="15568"/>
                        </a:lnTo>
                        <a:lnTo>
                          <a:pt x="41010" y="15505"/>
                        </a:lnTo>
                        <a:lnTo>
                          <a:pt x="41073" y="15400"/>
                        </a:lnTo>
                        <a:lnTo>
                          <a:pt x="41199" y="15337"/>
                        </a:lnTo>
                        <a:lnTo>
                          <a:pt x="41241" y="15233"/>
                        </a:lnTo>
                        <a:lnTo>
                          <a:pt x="41303" y="15149"/>
                        </a:lnTo>
                        <a:lnTo>
                          <a:pt x="41345" y="15149"/>
                        </a:lnTo>
                        <a:lnTo>
                          <a:pt x="41429" y="15086"/>
                        </a:lnTo>
                        <a:lnTo>
                          <a:pt x="41450" y="15024"/>
                        </a:lnTo>
                        <a:lnTo>
                          <a:pt x="41387" y="15003"/>
                        </a:lnTo>
                        <a:lnTo>
                          <a:pt x="41282" y="15086"/>
                        </a:lnTo>
                        <a:lnTo>
                          <a:pt x="41199" y="15149"/>
                        </a:lnTo>
                        <a:lnTo>
                          <a:pt x="41115" y="15191"/>
                        </a:lnTo>
                        <a:lnTo>
                          <a:pt x="41010" y="15296"/>
                        </a:lnTo>
                        <a:lnTo>
                          <a:pt x="41073" y="15191"/>
                        </a:lnTo>
                        <a:lnTo>
                          <a:pt x="41136" y="15086"/>
                        </a:lnTo>
                        <a:lnTo>
                          <a:pt x="41115" y="15086"/>
                        </a:lnTo>
                        <a:lnTo>
                          <a:pt x="41010" y="15107"/>
                        </a:lnTo>
                        <a:lnTo>
                          <a:pt x="40969" y="15149"/>
                        </a:lnTo>
                        <a:lnTo>
                          <a:pt x="40801" y="15128"/>
                        </a:lnTo>
                        <a:lnTo>
                          <a:pt x="40696" y="15128"/>
                        </a:lnTo>
                        <a:lnTo>
                          <a:pt x="40655" y="15086"/>
                        </a:lnTo>
                        <a:lnTo>
                          <a:pt x="40759" y="15086"/>
                        </a:lnTo>
                        <a:lnTo>
                          <a:pt x="40969" y="15024"/>
                        </a:lnTo>
                        <a:lnTo>
                          <a:pt x="40864" y="14982"/>
                        </a:lnTo>
                        <a:lnTo>
                          <a:pt x="40780" y="14919"/>
                        </a:lnTo>
                        <a:lnTo>
                          <a:pt x="40864" y="14919"/>
                        </a:lnTo>
                        <a:lnTo>
                          <a:pt x="40927" y="14898"/>
                        </a:lnTo>
                        <a:lnTo>
                          <a:pt x="40885" y="14793"/>
                        </a:lnTo>
                        <a:lnTo>
                          <a:pt x="40801" y="14773"/>
                        </a:lnTo>
                        <a:lnTo>
                          <a:pt x="40801" y="14731"/>
                        </a:lnTo>
                        <a:lnTo>
                          <a:pt x="40885" y="14689"/>
                        </a:lnTo>
                        <a:lnTo>
                          <a:pt x="40885" y="14605"/>
                        </a:lnTo>
                        <a:lnTo>
                          <a:pt x="40864" y="14480"/>
                        </a:lnTo>
                        <a:lnTo>
                          <a:pt x="40822" y="14417"/>
                        </a:lnTo>
                        <a:lnTo>
                          <a:pt x="40696" y="14480"/>
                        </a:lnTo>
                        <a:lnTo>
                          <a:pt x="40655" y="14521"/>
                        </a:lnTo>
                        <a:lnTo>
                          <a:pt x="40592" y="14501"/>
                        </a:lnTo>
                        <a:lnTo>
                          <a:pt x="40571" y="14521"/>
                        </a:lnTo>
                        <a:lnTo>
                          <a:pt x="40550" y="14501"/>
                        </a:lnTo>
                        <a:lnTo>
                          <a:pt x="40592" y="14417"/>
                        </a:lnTo>
                        <a:lnTo>
                          <a:pt x="40613" y="14312"/>
                        </a:lnTo>
                        <a:lnTo>
                          <a:pt x="40759" y="14291"/>
                        </a:lnTo>
                        <a:lnTo>
                          <a:pt x="40801" y="14249"/>
                        </a:lnTo>
                        <a:lnTo>
                          <a:pt x="40801" y="14103"/>
                        </a:lnTo>
                        <a:lnTo>
                          <a:pt x="40780" y="14061"/>
                        </a:lnTo>
                        <a:lnTo>
                          <a:pt x="40696" y="14145"/>
                        </a:lnTo>
                        <a:lnTo>
                          <a:pt x="40571" y="14249"/>
                        </a:lnTo>
                        <a:lnTo>
                          <a:pt x="40508" y="14312"/>
                        </a:lnTo>
                        <a:lnTo>
                          <a:pt x="40445" y="14375"/>
                        </a:lnTo>
                        <a:lnTo>
                          <a:pt x="40445" y="14480"/>
                        </a:lnTo>
                        <a:lnTo>
                          <a:pt x="40445" y="14563"/>
                        </a:lnTo>
                        <a:lnTo>
                          <a:pt x="40278" y="14291"/>
                        </a:lnTo>
                        <a:lnTo>
                          <a:pt x="40278" y="14187"/>
                        </a:lnTo>
                        <a:lnTo>
                          <a:pt x="40278" y="14082"/>
                        </a:lnTo>
                        <a:lnTo>
                          <a:pt x="40341" y="13998"/>
                        </a:lnTo>
                        <a:lnTo>
                          <a:pt x="40424" y="13873"/>
                        </a:lnTo>
                        <a:lnTo>
                          <a:pt x="40466" y="13789"/>
                        </a:lnTo>
                        <a:lnTo>
                          <a:pt x="40424" y="13768"/>
                        </a:lnTo>
                        <a:lnTo>
                          <a:pt x="40362" y="13831"/>
                        </a:lnTo>
                        <a:lnTo>
                          <a:pt x="40299" y="13894"/>
                        </a:lnTo>
                        <a:lnTo>
                          <a:pt x="40299" y="13936"/>
                        </a:lnTo>
                        <a:lnTo>
                          <a:pt x="40194" y="13977"/>
                        </a:lnTo>
                        <a:lnTo>
                          <a:pt x="40152" y="14061"/>
                        </a:lnTo>
                        <a:lnTo>
                          <a:pt x="40152" y="14103"/>
                        </a:lnTo>
                        <a:lnTo>
                          <a:pt x="40069" y="14249"/>
                        </a:lnTo>
                        <a:lnTo>
                          <a:pt x="40027" y="14270"/>
                        </a:lnTo>
                        <a:lnTo>
                          <a:pt x="40027" y="14187"/>
                        </a:lnTo>
                        <a:lnTo>
                          <a:pt x="40069" y="14082"/>
                        </a:lnTo>
                        <a:lnTo>
                          <a:pt x="40173" y="13894"/>
                        </a:lnTo>
                        <a:lnTo>
                          <a:pt x="40215" y="13852"/>
                        </a:lnTo>
                        <a:lnTo>
                          <a:pt x="40194" y="13768"/>
                        </a:lnTo>
                        <a:lnTo>
                          <a:pt x="40111" y="13768"/>
                        </a:lnTo>
                        <a:lnTo>
                          <a:pt x="40048" y="13852"/>
                        </a:lnTo>
                        <a:lnTo>
                          <a:pt x="40048" y="13936"/>
                        </a:lnTo>
                        <a:lnTo>
                          <a:pt x="40006" y="13957"/>
                        </a:lnTo>
                        <a:lnTo>
                          <a:pt x="40006" y="13873"/>
                        </a:lnTo>
                        <a:lnTo>
                          <a:pt x="40069" y="13747"/>
                        </a:lnTo>
                        <a:lnTo>
                          <a:pt x="40090" y="13685"/>
                        </a:lnTo>
                        <a:lnTo>
                          <a:pt x="40048" y="13622"/>
                        </a:lnTo>
                        <a:lnTo>
                          <a:pt x="39943" y="13580"/>
                        </a:lnTo>
                        <a:lnTo>
                          <a:pt x="39964" y="13559"/>
                        </a:lnTo>
                        <a:lnTo>
                          <a:pt x="39901" y="13517"/>
                        </a:lnTo>
                        <a:lnTo>
                          <a:pt x="39776" y="13517"/>
                        </a:lnTo>
                        <a:lnTo>
                          <a:pt x="39692" y="13538"/>
                        </a:lnTo>
                        <a:lnTo>
                          <a:pt x="39734" y="13454"/>
                        </a:lnTo>
                        <a:lnTo>
                          <a:pt x="39818" y="13433"/>
                        </a:lnTo>
                        <a:lnTo>
                          <a:pt x="39713" y="13413"/>
                        </a:lnTo>
                        <a:lnTo>
                          <a:pt x="39567" y="13413"/>
                        </a:lnTo>
                        <a:lnTo>
                          <a:pt x="39504" y="13517"/>
                        </a:lnTo>
                        <a:lnTo>
                          <a:pt x="39504" y="13433"/>
                        </a:lnTo>
                        <a:lnTo>
                          <a:pt x="39671" y="13350"/>
                        </a:lnTo>
                        <a:lnTo>
                          <a:pt x="39818" y="13329"/>
                        </a:lnTo>
                        <a:lnTo>
                          <a:pt x="39860" y="13371"/>
                        </a:lnTo>
                        <a:lnTo>
                          <a:pt x="39964" y="13392"/>
                        </a:lnTo>
                        <a:lnTo>
                          <a:pt x="39985" y="13350"/>
                        </a:lnTo>
                        <a:lnTo>
                          <a:pt x="40027" y="13266"/>
                        </a:lnTo>
                        <a:lnTo>
                          <a:pt x="39943" y="13266"/>
                        </a:lnTo>
                        <a:lnTo>
                          <a:pt x="39839" y="13245"/>
                        </a:lnTo>
                        <a:lnTo>
                          <a:pt x="39734" y="13182"/>
                        </a:lnTo>
                        <a:lnTo>
                          <a:pt x="39650" y="13182"/>
                        </a:lnTo>
                        <a:lnTo>
                          <a:pt x="39650" y="13287"/>
                        </a:lnTo>
                        <a:lnTo>
                          <a:pt x="39608" y="13287"/>
                        </a:lnTo>
                        <a:lnTo>
                          <a:pt x="39608" y="13245"/>
                        </a:lnTo>
                        <a:lnTo>
                          <a:pt x="39629" y="13182"/>
                        </a:lnTo>
                        <a:lnTo>
                          <a:pt x="39629" y="13140"/>
                        </a:lnTo>
                        <a:lnTo>
                          <a:pt x="39525" y="13140"/>
                        </a:lnTo>
                        <a:lnTo>
                          <a:pt x="39525" y="13182"/>
                        </a:lnTo>
                        <a:lnTo>
                          <a:pt x="39462" y="13224"/>
                        </a:lnTo>
                        <a:lnTo>
                          <a:pt x="39441" y="13161"/>
                        </a:lnTo>
                        <a:lnTo>
                          <a:pt x="39441" y="13078"/>
                        </a:lnTo>
                        <a:lnTo>
                          <a:pt x="39399" y="13057"/>
                        </a:lnTo>
                        <a:lnTo>
                          <a:pt x="39357" y="13078"/>
                        </a:lnTo>
                        <a:lnTo>
                          <a:pt x="39316" y="13036"/>
                        </a:lnTo>
                        <a:lnTo>
                          <a:pt x="39232" y="12994"/>
                        </a:lnTo>
                        <a:lnTo>
                          <a:pt x="39148" y="12994"/>
                        </a:lnTo>
                        <a:lnTo>
                          <a:pt x="39232" y="12910"/>
                        </a:lnTo>
                        <a:lnTo>
                          <a:pt x="39295" y="12868"/>
                        </a:lnTo>
                        <a:lnTo>
                          <a:pt x="39441" y="12973"/>
                        </a:lnTo>
                        <a:lnTo>
                          <a:pt x="39504" y="12973"/>
                        </a:lnTo>
                        <a:lnTo>
                          <a:pt x="39462" y="12931"/>
                        </a:lnTo>
                        <a:lnTo>
                          <a:pt x="39169" y="12764"/>
                        </a:lnTo>
                        <a:lnTo>
                          <a:pt x="39044" y="12743"/>
                        </a:lnTo>
                        <a:lnTo>
                          <a:pt x="39023" y="12722"/>
                        </a:lnTo>
                        <a:lnTo>
                          <a:pt x="39106" y="12722"/>
                        </a:lnTo>
                        <a:lnTo>
                          <a:pt x="39316" y="12806"/>
                        </a:lnTo>
                        <a:lnTo>
                          <a:pt x="39441" y="12806"/>
                        </a:lnTo>
                        <a:lnTo>
                          <a:pt x="39650" y="12848"/>
                        </a:lnTo>
                        <a:lnTo>
                          <a:pt x="39692" y="12848"/>
                        </a:lnTo>
                        <a:lnTo>
                          <a:pt x="39671" y="12806"/>
                        </a:lnTo>
                        <a:lnTo>
                          <a:pt x="39671" y="12722"/>
                        </a:lnTo>
                        <a:lnTo>
                          <a:pt x="39629" y="12659"/>
                        </a:lnTo>
                        <a:lnTo>
                          <a:pt x="39546" y="12638"/>
                        </a:lnTo>
                        <a:lnTo>
                          <a:pt x="39462" y="12596"/>
                        </a:lnTo>
                        <a:lnTo>
                          <a:pt x="39483" y="12555"/>
                        </a:lnTo>
                        <a:lnTo>
                          <a:pt x="39546" y="12555"/>
                        </a:lnTo>
                        <a:lnTo>
                          <a:pt x="39567" y="12617"/>
                        </a:lnTo>
                        <a:lnTo>
                          <a:pt x="39629" y="12638"/>
                        </a:lnTo>
                        <a:lnTo>
                          <a:pt x="39671" y="12617"/>
                        </a:lnTo>
                        <a:lnTo>
                          <a:pt x="39776" y="12617"/>
                        </a:lnTo>
                        <a:lnTo>
                          <a:pt x="39797" y="12596"/>
                        </a:lnTo>
                        <a:lnTo>
                          <a:pt x="39797" y="12534"/>
                        </a:lnTo>
                        <a:lnTo>
                          <a:pt x="39734" y="12513"/>
                        </a:lnTo>
                        <a:lnTo>
                          <a:pt x="39734" y="12450"/>
                        </a:lnTo>
                        <a:lnTo>
                          <a:pt x="39671" y="12387"/>
                        </a:lnTo>
                        <a:lnTo>
                          <a:pt x="39588" y="12408"/>
                        </a:lnTo>
                        <a:lnTo>
                          <a:pt x="39525" y="12450"/>
                        </a:lnTo>
                        <a:lnTo>
                          <a:pt x="39378" y="12450"/>
                        </a:lnTo>
                        <a:lnTo>
                          <a:pt x="39357" y="12513"/>
                        </a:lnTo>
                        <a:lnTo>
                          <a:pt x="39316" y="12513"/>
                        </a:lnTo>
                        <a:lnTo>
                          <a:pt x="39274" y="12429"/>
                        </a:lnTo>
                        <a:lnTo>
                          <a:pt x="39378" y="12387"/>
                        </a:lnTo>
                        <a:lnTo>
                          <a:pt x="39525" y="12387"/>
                        </a:lnTo>
                        <a:lnTo>
                          <a:pt x="39567" y="12345"/>
                        </a:lnTo>
                        <a:lnTo>
                          <a:pt x="39692" y="12345"/>
                        </a:lnTo>
                        <a:lnTo>
                          <a:pt x="39734" y="12304"/>
                        </a:lnTo>
                        <a:lnTo>
                          <a:pt x="39650" y="12283"/>
                        </a:lnTo>
                        <a:lnTo>
                          <a:pt x="39546" y="12241"/>
                        </a:lnTo>
                        <a:lnTo>
                          <a:pt x="39525" y="12199"/>
                        </a:lnTo>
                        <a:lnTo>
                          <a:pt x="39588" y="12241"/>
                        </a:lnTo>
                        <a:lnTo>
                          <a:pt x="39776" y="12241"/>
                        </a:lnTo>
                        <a:lnTo>
                          <a:pt x="39839" y="12283"/>
                        </a:lnTo>
                        <a:lnTo>
                          <a:pt x="39964" y="12429"/>
                        </a:lnTo>
                        <a:lnTo>
                          <a:pt x="40048" y="12450"/>
                        </a:lnTo>
                        <a:lnTo>
                          <a:pt x="40090" y="12429"/>
                        </a:lnTo>
                        <a:lnTo>
                          <a:pt x="40111" y="12492"/>
                        </a:lnTo>
                        <a:lnTo>
                          <a:pt x="40173" y="12513"/>
                        </a:lnTo>
                        <a:lnTo>
                          <a:pt x="40215" y="12450"/>
                        </a:lnTo>
                        <a:lnTo>
                          <a:pt x="40278" y="12450"/>
                        </a:lnTo>
                        <a:lnTo>
                          <a:pt x="40320" y="12555"/>
                        </a:lnTo>
                        <a:lnTo>
                          <a:pt x="40404" y="12555"/>
                        </a:lnTo>
                        <a:lnTo>
                          <a:pt x="40466" y="12534"/>
                        </a:lnTo>
                        <a:lnTo>
                          <a:pt x="40466" y="12408"/>
                        </a:lnTo>
                        <a:lnTo>
                          <a:pt x="40404" y="12324"/>
                        </a:lnTo>
                        <a:lnTo>
                          <a:pt x="40383" y="12241"/>
                        </a:lnTo>
                        <a:lnTo>
                          <a:pt x="40278" y="12199"/>
                        </a:lnTo>
                        <a:lnTo>
                          <a:pt x="40194" y="12136"/>
                        </a:lnTo>
                        <a:lnTo>
                          <a:pt x="40152" y="12115"/>
                        </a:lnTo>
                        <a:lnTo>
                          <a:pt x="40090" y="12136"/>
                        </a:lnTo>
                        <a:lnTo>
                          <a:pt x="40048" y="12178"/>
                        </a:lnTo>
                        <a:lnTo>
                          <a:pt x="39964" y="12115"/>
                        </a:lnTo>
                        <a:lnTo>
                          <a:pt x="39797" y="11990"/>
                        </a:lnTo>
                        <a:lnTo>
                          <a:pt x="39692" y="11969"/>
                        </a:lnTo>
                        <a:lnTo>
                          <a:pt x="39483" y="11990"/>
                        </a:lnTo>
                        <a:lnTo>
                          <a:pt x="39420" y="11969"/>
                        </a:lnTo>
                        <a:lnTo>
                          <a:pt x="39588" y="11927"/>
                        </a:lnTo>
                        <a:lnTo>
                          <a:pt x="39671" y="11864"/>
                        </a:lnTo>
                        <a:lnTo>
                          <a:pt x="39755" y="11864"/>
                        </a:lnTo>
                        <a:lnTo>
                          <a:pt x="39776" y="11885"/>
                        </a:lnTo>
                        <a:lnTo>
                          <a:pt x="39860" y="11885"/>
                        </a:lnTo>
                        <a:lnTo>
                          <a:pt x="39943" y="11822"/>
                        </a:lnTo>
                        <a:lnTo>
                          <a:pt x="40006" y="11780"/>
                        </a:lnTo>
                        <a:lnTo>
                          <a:pt x="40173" y="11780"/>
                        </a:lnTo>
                        <a:lnTo>
                          <a:pt x="40257" y="11822"/>
                        </a:lnTo>
                        <a:lnTo>
                          <a:pt x="40383" y="11822"/>
                        </a:lnTo>
                        <a:lnTo>
                          <a:pt x="40424" y="11760"/>
                        </a:lnTo>
                        <a:lnTo>
                          <a:pt x="40466" y="11676"/>
                        </a:lnTo>
                        <a:lnTo>
                          <a:pt x="40404" y="11592"/>
                        </a:lnTo>
                        <a:lnTo>
                          <a:pt x="40383" y="11467"/>
                        </a:lnTo>
                        <a:lnTo>
                          <a:pt x="40278" y="11236"/>
                        </a:lnTo>
                        <a:lnTo>
                          <a:pt x="40257" y="11090"/>
                        </a:lnTo>
                        <a:lnTo>
                          <a:pt x="40194" y="11132"/>
                        </a:lnTo>
                        <a:lnTo>
                          <a:pt x="40173" y="11090"/>
                        </a:lnTo>
                        <a:lnTo>
                          <a:pt x="40090" y="11132"/>
                        </a:lnTo>
                        <a:lnTo>
                          <a:pt x="40090" y="11174"/>
                        </a:lnTo>
                        <a:lnTo>
                          <a:pt x="40048" y="11278"/>
                        </a:lnTo>
                        <a:lnTo>
                          <a:pt x="40069" y="11299"/>
                        </a:lnTo>
                        <a:lnTo>
                          <a:pt x="40069" y="11383"/>
                        </a:lnTo>
                        <a:lnTo>
                          <a:pt x="40006" y="11404"/>
                        </a:lnTo>
                        <a:lnTo>
                          <a:pt x="39901" y="11467"/>
                        </a:lnTo>
                        <a:lnTo>
                          <a:pt x="39839" y="11550"/>
                        </a:lnTo>
                        <a:lnTo>
                          <a:pt x="39734" y="11508"/>
                        </a:lnTo>
                        <a:lnTo>
                          <a:pt x="39650" y="11488"/>
                        </a:lnTo>
                        <a:lnTo>
                          <a:pt x="39546" y="11508"/>
                        </a:lnTo>
                        <a:lnTo>
                          <a:pt x="39462" y="11613"/>
                        </a:lnTo>
                        <a:lnTo>
                          <a:pt x="39357" y="11718"/>
                        </a:lnTo>
                        <a:lnTo>
                          <a:pt x="39316" y="11697"/>
                        </a:lnTo>
                        <a:lnTo>
                          <a:pt x="39232" y="11676"/>
                        </a:lnTo>
                        <a:lnTo>
                          <a:pt x="39127" y="11697"/>
                        </a:lnTo>
                        <a:lnTo>
                          <a:pt x="39085" y="11697"/>
                        </a:lnTo>
                        <a:lnTo>
                          <a:pt x="39190" y="11592"/>
                        </a:lnTo>
                        <a:lnTo>
                          <a:pt x="39232" y="11571"/>
                        </a:lnTo>
                        <a:lnTo>
                          <a:pt x="39316" y="11613"/>
                        </a:lnTo>
                        <a:lnTo>
                          <a:pt x="39420" y="11571"/>
                        </a:lnTo>
                        <a:lnTo>
                          <a:pt x="39462" y="11467"/>
                        </a:lnTo>
                        <a:lnTo>
                          <a:pt x="39546" y="11404"/>
                        </a:lnTo>
                        <a:lnTo>
                          <a:pt x="39588" y="11404"/>
                        </a:lnTo>
                        <a:lnTo>
                          <a:pt x="39692" y="11362"/>
                        </a:lnTo>
                        <a:lnTo>
                          <a:pt x="39776" y="11299"/>
                        </a:lnTo>
                        <a:lnTo>
                          <a:pt x="39776" y="11174"/>
                        </a:lnTo>
                        <a:lnTo>
                          <a:pt x="39776" y="11132"/>
                        </a:lnTo>
                        <a:lnTo>
                          <a:pt x="39692" y="11132"/>
                        </a:lnTo>
                        <a:lnTo>
                          <a:pt x="39629" y="11153"/>
                        </a:lnTo>
                        <a:lnTo>
                          <a:pt x="39546" y="11132"/>
                        </a:lnTo>
                        <a:lnTo>
                          <a:pt x="39420" y="11132"/>
                        </a:lnTo>
                        <a:lnTo>
                          <a:pt x="39253" y="11278"/>
                        </a:lnTo>
                        <a:lnTo>
                          <a:pt x="39148" y="11383"/>
                        </a:lnTo>
                        <a:lnTo>
                          <a:pt x="38960" y="11404"/>
                        </a:lnTo>
                        <a:lnTo>
                          <a:pt x="39023" y="11362"/>
                        </a:lnTo>
                        <a:lnTo>
                          <a:pt x="39148" y="11341"/>
                        </a:lnTo>
                        <a:lnTo>
                          <a:pt x="39169" y="11257"/>
                        </a:lnTo>
                        <a:lnTo>
                          <a:pt x="39127" y="11236"/>
                        </a:lnTo>
                        <a:lnTo>
                          <a:pt x="39023" y="11236"/>
                        </a:lnTo>
                        <a:lnTo>
                          <a:pt x="39190" y="11153"/>
                        </a:lnTo>
                        <a:lnTo>
                          <a:pt x="39295" y="11153"/>
                        </a:lnTo>
                        <a:lnTo>
                          <a:pt x="39441" y="11048"/>
                        </a:lnTo>
                        <a:lnTo>
                          <a:pt x="39567" y="11048"/>
                        </a:lnTo>
                        <a:lnTo>
                          <a:pt x="39650" y="11027"/>
                        </a:lnTo>
                        <a:lnTo>
                          <a:pt x="39839" y="11027"/>
                        </a:lnTo>
                        <a:lnTo>
                          <a:pt x="39922" y="10944"/>
                        </a:lnTo>
                        <a:lnTo>
                          <a:pt x="39964" y="10881"/>
                        </a:lnTo>
                        <a:lnTo>
                          <a:pt x="39985" y="10839"/>
                        </a:lnTo>
                        <a:lnTo>
                          <a:pt x="40069" y="10818"/>
                        </a:lnTo>
                        <a:lnTo>
                          <a:pt x="40069" y="10923"/>
                        </a:lnTo>
                        <a:lnTo>
                          <a:pt x="40132" y="10944"/>
                        </a:lnTo>
                        <a:lnTo>
                          <a:pt x="40236" y="10839"/>
                        </a:lnTo>
                        <a:lnTo>
                          <a:pt x="40257" y="10734"/>
                        </a:lnTo>
                        <a:lnTo>
                          <a:pt x="40236" y="10672"/>
                        </a:lnTo>
                        <a:lnTo>
                          <a:pt x="40152" y="10630"/>
                        </a:lnTo>
                        <a:lnTo>
                          <a:pt x="40090" y="10525"/>
                        </a:lnTo>
                        <a:lnTo>
                          <a:pt x="39964" y="10400"/>
                        </a:lnTo>
                        <a:lnTo>
                          <a:pt x="39922" y="10295"/>
                        </a:lnTo>
                        <a:lnTo>
                          <a:pt x="39839" y="10295"/>
                        </a:lnTo>
                        <a:lnTo>
                          <a:pt x="39755" y="10337"/>
                        </a:lnTo>
                        <a:lnTo>
                          <a:pt x="39713" y="10400"/>
                        </a:lnTo>
                        <a:lnTo>
                          <a:pt x="39629" y="10420"/>
                        </a:lnTo>
                        <a:lnTo>
                          <a:pt x="39525" y="10504"/>
                        </a:lnTo>
                        <a:lnTo>
                          <a:pt x="39420" y="10504"/>
                        </a:lnTo>
                        <a:lnTo>
                          <a:pt x="39336" y="10567"/>
                        </a:lnTo>
                        <a:lnTo>
                          <a:pt x="39316" y="10546"/>
                        </a:lnTo>
                        <a:lnTo>
                          <a:pt x="39336" y="10441"/>
                        </a:lnTo>
                        <a:lnTo>
                          <a:pt x="39420" y="10400"/>
                        </a:lnTo>
                        <a:lnTo>
                          <a:pt x="39525" y="10400"/>
                        </a:lnTo>
                        <a:lnTo>
                          <a:pt x="39650" y="10253"/>
                        </a:lnTo>
                        <a:lnTo>
                          <a:pt x="39713" y="10190"/>
                        </a:lnTo>
                        <a:lnTo>
                          <a:pt x="39713" y="10127"/>
                        </a:lnTo>
                        <a:lnTo>
                          <a:pt x="39629" y="10148"/>
                        </a:lnTo>
                        <a:lnTo>
                          <a:pt x="39462" y="10211"/>
                        </a:lnTo>
                        <a:lnTo>
                          <a:pt x="39316" y="10316"/>
                        </a:lnTo>
                        <a:lnTo>
                          <a:pt x="39253" y="10316"/>
                        </a:lnTo>
                        <a:lnTo>
                          <a:pt x="39211" y="10358"/>
                        </a:lnTo>
                        <a:lnTo>
                          <a:pt x="39169" y="10441"/>
                        </a:lnTo>
                        <a:lnTo>
                          <a:pt x="39106" y="10630"/>
                        </a:lnTo>
                        <a:lnTo>
                          <a:pt x="38918" y="10839"/>
                        </a:lnTo>
                        <a:lnTo>
                          <a:pt x="38730" y="10944"/>
                        </a:lnTo>
                        <a:lnTo>
                          <a:pt x="38730" y="10923"/>
                        </a:lnTo>
                        <a:lnTo>
                          <a:pt x="38813" y="10839"/>
                        </a:lnTo>
                        <a:lnTo>
                          <a:pt x="38939" y="10713"/>
                        </a:lnTo>
                        <a:lnTo>
                          <a:pt x="39023" y="10567"/>
                        </a:lnTo>
                        <a:lnTo>
                          <a:pt x="39064" y="10525"/>
                        </a:lnTo>
                        <a:lnTo>
                          <a:pt x="39064" y="10462"/>
                        </a:lnTo>
                        <a:lnTo>
                          <a:pt x="39023" y="10462"/>
                        </a:lnTo>
                        <a:lnTo>
                          <a:pt x="39002" y="10441"/>
                        </a:lnTo>
                        <a:lnTo>
                          <a:pt x="38939" y="10462"/>
                        </a:lnTo>
                        <a:lnTo>
                          <a:pt x="38855" y="10609"/>
                        </a:lnTo>
                        <a:lnTo>
                          <a:pt x="38730" y="10734"/>
                        </a:lnTo>
                        <a:lnTo>
                          <a:pt x="38688" y="10734"/>
                        </a:lnTo>
                        <a:lnTo>
                          <a:pt x="38709" y="10651"/>
                        </a:lnTo>
                        <a:lnTo>
                          <a:pt x="38730" y="10567"/>
                        </a:lnTo>
                        <a:lnTo>
                          <a:pt x="38834" y="10462"/>
                        </a:lnTo>
                        <a:lnTo>
                          <a:pt x="38876" y="10400"/>
                        </a:lnTo>
                        <a:lnTo>
                          <a:pt x="38918" y="10316"/>
                        </a:lnTo>
                        <a:lnTo>
                          <a:pt x="39002" y="10316"/>
                        </a:lnTo>
                        <a:lnTo>
                          <a:pt x="39044" y="10337"/>
                        </a:lnTo>
                        <a:lnTo>
                          <a:pt x="39148" y="10337"/>
                        </a:lnTo>
                        <a:lnTo>
                          <a:pt x="39190" y="10295"/>
                        </a:lnTo>
                        <a:lnTo>
                          <a:pt x="39253" y="10211"/>
                        </a:lnTo>
                        <a:lnTo>
                          <a:pt x="39357" y="10148"/>
                        </a:lnTo>
                        <a:lnTo>
                          <a:pt x="39462" y="10023"/>
                        </a:lnTo>
                        <a:lnTo>
                          <a:pt x="39525" y="9918"/>
                        </a:lnTo>
                        <a:lnTo>
                          <a:pt x="39483" y="9814"/>
                        </a:lnTo>
                        <a:lnTo>
                          <a:pt x="39525" y="9730"/>
                        </a:lnTo>
                        <a:lnTo>
                          <a:pt x="39483" y="9709"/>
                        </a:lnTo>
                        <a:lnTo>
                          <a:pt x="39336" y="9793"/>
                        </a:lnTo>
                        <a:lnTo>
                          <a:pt x="39274" y="9876"/>
                        </a:lnTo>
                        <a:lnTo>
                          <a:pt x="39274" y="9981"/>
                        </a:lnTo>
                        <a:lnTo>
                          <a:pt x="39253" y="10107"/>
                        </a:lnTo>
                        <a:lnTo>
                          <a:pt x="39211" y="10127"/>
                        </a:lnTo>
                        <a:lnTo>
                          <a:pt x="39232" y="10086"/>
                        </a:lnTo>
                        <a:lnTo>
                          <a:pt x="39232" y="10023"/>
                        </a:lnTo>
                        <a:lnTo>
                          <a:pt x="39148" y="9981"/>
                        </a:lnTo>
                        <a:lnTo>
                          <a:pt x="39044" y="9981"/>
                        </a:lnTo>
                        <a:lnTo>
                          <a:pt x="38939" y="10044"/>
                        </a:lnTo>
                        <a:lnTo>
                          <a:pt x="38855" y="10023"/>
                        </a:lnTo>
                        <a:lnTo>
                          <a:pt x="38730" y="10044"/>
                        </a:lnTo>
                        <a:lnTo>
                          <a:pt x="38625" y="10107"/>
                        </a:lnTo>
                        <a:lnTo>
                          <a:pt x="38500" y="10107"/>
                        </a:lnTo>
                        <a:lnTo>
                          <a:pt x="38583" y="10044"/>
                        </a:lnTo>
                        <a:lnTo>
                          <a:pt x="38688" y="10002"/>
                        </a:lnTo>
                        <a:lnTo>
                          <a:pt x="38772" y="9897"/>
                        </a:lnTo>
                        <a:lnTo>
                          <a:pt x="38730" y="9814"/>
                        </a:lnTo>
                        <a:lnTo>
                          <a:pt x="38688" y="9814"/>
                        </a:lnTo>
                        <a:lnTo>
                          <a:pt x="38541" y="9835"/>
                        </a:lnTo>
                        <a:lnTo>
                          <a:pt x="38604" y="9772"/>
                        </a:lnTo>
                        <a:lnTo>
                          <a:pt x="38688" y="9772"/>
                        </a:lnTo>
                        <a:lnTo>
                          <a:pt x="38772" y="9709"/>
                        </a:lnTo>
                        <a:lnTo>
                          <a:pt x="38813" y="9604"/>
                        </a:lnTo>
                        <a:lnTo>
                          <a:pt x="38897" y="9583"/>
                        </a:lnTo>
                        <a:lnTo>
                          <a:pt x="38939" y="9521"/>
                        </a:lnTo>
                        <a:lnTo>
                          <a:pt x="39002" y="9521"/>
                        </a:lnTo>
                        <a:lnTo>
                          <a:pt x="39106" y="9604"/>
                        </a:lnTo>
                        <a:lnTo>
                          <a:pt x="39169" y="9667"/>
                        </a:lnTo>
                        <a:lnTo>
                          <a:pt x="39253" y="9667"/>
                        </a:lnTo>
                        <a:lnTo>
                          <a:pt x="39357" y="9521"/>
                        </a:lnTo>
                        <a:lnTo>
                          <a:pt x="39441" y="9458"/>
                        </a:lnTo>
                        <a:lnTo>
                          <a:pt x="39441" y="9395"/>
                        </a:lnTo>
                        <a:lnTo>
                          <a:pt x="39336" y="9270"/>
                        </a:lnTo>
                        <a:lnTo>
                          <a:pt x="39316" y="9165"/>
                        </a:lnTo>
                        <a:lnTo>
                          <a:pt x="39274" y="9060"/>
                        </a:lnTo>
                        <a:lnTo>
                          <a:pt x="39169" y="8956"/>
                        </a:lnTo>
                        <a:lnTo>
                          <a:pt x="39106" y="8893"/>
                        </a:lnTo>
                        <a:lnTo>
                          <a:pt x="39023" y="8726"/>
                        </a:lnTo>
                        <a:lnTo>
                          <a:pt x="38960" y="8747"/>
                        </a:lnTo>
                        <a:lnTo>
                          <a:pt x="38960" y="8830"/>
                        </a:lnTo>
                        <a:lnTo>
                          <a:pt x="38918" y="8893"/>
                        </a:lnTo>
                        <a:lnTo>
                          <a:pt x="38855" y="8935"/>
                        </a:lnTo>
                        <a:lnTo>
                          <a:pt x="38834" y="8977"/>
                        </a:lnTo>
                        <a:lnTo>
                          <a:pt x="38834" y="9060"/>
                        </a:lnTo>
                        <a:lnTo>
                          <a:pt x="38751" y="9102"/>
                        </a:lnTo>
                        <a:lnTo>
                          <a:pt x="38709" y="9186"/>
                        </a:lnTo>
                        <a:lnTo>
                          <a:pt x="38709" y="9291"/>
                        </a:lnTo>
                        <a:lnTo>
                          <a:pt x="38583" y="9353"/>
                        </a:lnTo>
                        <a:lnTo>
                          <a:pt x="38500" y="9458"/>
                        </a:lnTo>
                        <a:lnTo>
                          <a:pt x="38479" y="9542"/>
                        </a:lnTo>
                        <a:lnTo>
                          <a:pt x="38416" y="9604"/>
                        </a:lnTo>
                        <a:lnTo>
                          <a:pt x="38374" y="9583"/>
                        </a:lnTo>
                        <a:lnTo>
                          <a:pt x="38395" y="9458"/>
                        </a:lnTo>
                        <a:lnTo>
                          <a:pt x="38500" y="9291"/>
                        </a:lnTo>
                        <a:lnTo>
                          <a:pt x="38583" y="9270"/>
                        </a:lnTo>
                        <a:lnTo>
                          <a:pt x="38583" y="9228"/>
                        </a:lnTo>
                        <a:lnTo>
                          <a:pt x="38541" y="9186"/>
                        </a:lnTo>
                        <a:lnTo>
                          <a:pt x="38500" y="9123"/>
                        </a:lnTo>
                        <a:lnTo>
                          <a:pt x="38186" y="9332"/>
                        </a:lnTo>
                        <a:lnTo>
                          <a:pt x="38060" y="9500"/>
                        </a:lnTo>
                        <a:lnTo>
                          <a:pt x="37997" y="9583"/>
                        </a:lnTo>
                        <a:lnTo>
                          <a:pt x="37893" y="9604"/>
                        </a:lnTo>
                        <a:lnTo>
                          <a:pt x="37893" y="9583"/>
                        </a:lnTo>
                        <a:lnTo>
                          <a:pt x="37956" y="9542"/>
                        </a:lnTo>
                        <a:lnTo>
                          <a:pt x="38039" y="9374"/>
                        </a:lnTo>
                        <a:lnTo>
                          <a:pt x="38060" y="9291"/>
                        </a:lnTo>
                        <a:lnTo>
                          <a:pt x="38186" y="9165"/>
                        </a:lnTo>
                        <a:lnTo>
                          <a:pt x="38248" y="9081"/>
                        </a:lnTo>
                        <a:lnTo>
                          <a:pt x="38207" y="9019"/>
                        </a:lnTo>
                        <a:lnTo>
                          <a:pt x="38207" y="8935"/>
                        </a:lnTo>
                        <a:lnTo>
                          <a:pt x="38081" y="9019"/>
                        </a:lnTo>
                        <a:lnTo>
                          <a:pt x="37935" y="9144"/>
                        </a:lnTo>
                        <a:lnTo>
                          <a:pt x="37893" y="9249"/>
                        </a:lnTo>
                        <a:lnTo>
                          <a:pt x="37809" y="9353"/>
                        </a:lnTo>
                        <a:lnTo>
                          <a:pt x="37788" y="9332"/>
                        </a:lnTo>
                        <a:lnTo>
                          <a:pt x="37809" y="9228"/>
                        </a:lnTo>
                        <a:lnTo>
                          <a:pt x="37872" y="9123"/>
                        </a:lnTo>
                        <a:lnTo>
                          <a:pt x="37809" y="9081"/>
                        </a:lnTo>
                        <a:lnTo>
                          <a:pt x="37809" y="9039"/>
                        </a:lnTo>
                        <a:lnTo>
                          <a:pt x="37893" y="9019"/>
                        </a:lnTo>
                        <a:lnTo>
                          <a:pt x="38081" y="8872"/>
                        </a:lnTo>
                        <a:lnTo>
                          <a:pt x="38269" y="8726"/>
                        </a:lnTo>
                        <a:lnTo>
                          <a:pt x="38269" y="8642"/>
                        </a:lnTo>
                        <a:lnTo>
                          <a:pt x="38186" y="8642"/>
                        </a:lnTo>
                        <a:lnTo>
                          <a:pt x="38060" y="8726"/>
                        </a:lnTo>
                        <a:lnTo>
                          <a:pt x="38018" y="8809"/>
                        </a:lnTo>
                        <a:lnTo>
                          <a:pt x="37914" y="8851"/>
                        </a:lnTo>
                        <a:lnTo>
                          <a:pt x="37914" y="8809"/>
                        </a:lnTo>
                        <a:lnTo>
                          <a:pt x="37893" y="8747"/>
                        </a:lnTo>
                        <a:lnTo>
                          <a:pt x="37704" y="8872"/>
                        </a:lnTo>
                        <a:lnTo>
                          <a:pt x="37642" y="8977"/>
                        </a:lnTo>
                        <a:lnTo>
                          <a:pt x="37558" y="9165"/>
                        </a:lnTo>
                        <a:lnTo>
                          <a:pt x="37432" y="9249"/>
                        </a:lnTo>
                        <a:lnTo>
                          <a:pt x="37349" y="9249"/>
                        </a:lnTo>
                        <a:lnTo>
                          <a:pt x="37432" y="9165"/>
                        </a:lnTo>
                        <a:lnTo>
                          <a:pt x="37558" y="9060"/>
                        </a:lnTo>
                        <a:lnTo>
                          <a:pt x="37600" y="8956"/>
                        </a:lnTo>
                        <a:lnTo>
                          <a:pt x="37579" y="8935"/>
                        </a:lnTo>
                        <a:lnTo>
                          <a:pt x="37495" y="8935"/>
                        </a:lnTo>
                        <a:lnTo>
                          <a:pt x="37600" y="8851"/>
                        </a:lnTo>
                        <a:lnTo>
                          <a:pt x="37746" y="8830"/>
                        </a:lnTo>
                        <a:lnTo>
                          <a:pt x="37788" y="8767"/>
                        </a:lnTo>
                        <a:lnTo>
                          <a:pt x="37767" y="8726"/>
                        </a:lnTo>
                        <a:lnTo>
                          <a:pt x="37683" y="8747"/>
                        </a:lnTo>
                        <a:lnTo>
                          <a:pt x="37558" y="8767"/>
                        </a:lnTo>
                        <a:lnTo>
                          <a:pt x="37474" y="8851"/>
                        </a:lnTo>
                        <a:lnTo>
                          <a:pt x="37391" y="8830"/>
                        </a:lnTo>
                        <a:lnTo>
                          <a:pt x="37600" y="8726"/>
                        </a:lnTo>
                        <a:lnTo>
                          <a:pt x="37579" y="8663"/>
                        </a:lnTo>
                        <a:lnTo>
                          <a:pt x="37474" y="8663"/>
                        </a:lnTo>
                        <a:lnTo>
                          <a:pt x="37537" y="8600"/>
                        </a:lnTo>
                        <a:lnTo>
                          <a:pt x="37642" y="8600"/>
                        </a:lnTo>
                        <a:lnTo>
                          <a:pt x="37683" y="8642"/>
                        </a:lnTo>
                        <a:lnTo>
                          <a:pt x="37809" y="8642"/>
                        </a:lnTo>
                        <a:lnTo>
                          <a:pt x="37872" y="8537"/>
                        </a:lnTo>
                        <a:lnTo>
                          <a:pt x="37997" y="8495"/>
                        </a:lnTo>
                        <a:lnTo>
                          <a:pt x="37997" y="8412"/>
                        </a:lnTo>
                        <a:lnTo>
                          <a:pt x="38060" y="8328"/>
                        </a:lnTo>
                        <a:lnTo>
                          <a:pt x="38060" y="8286"/>
                        </a:lnTo>
                        <a:lnTo>
                          <a:pt x="37976" y="8286"/>
                        </a:lnTo>
                        <a:lnTo>
                          <a:pt x="37914" y="8223"/>
                        </a:lnTo>
                        <a:lnTo>
                          <a:pt x="37809" y="8203"/>
                        </a:lnTo>
                        <a:lnTo>
                          <a:pt x="37683" y="8307"/>
                        </a:lnTo>
                        <a:lnTo>
                          <a:pt x="37537" y="8349"/>
                        </a:lnTo>
                        <a:lnTo>
                          <a:pt x="37453" y="8495"/>
                        </a:lnTo>
                        <a:lnTo>
                          <a:pt x="37244" y="8705"/>
                        </a:lnTo>
                        <a:lnTo>
                          <a:pt x="37181" y="8705"/>
                        </a:lnTo>
                        <a:lnTo>
                          <a:pt x="37223" y="8621"/>
                        </a:lnTo>
                        <a:lnTo>
                          <a:pt x="37265" y="8621"/>
                        </a:lnTo>
                        <a:lnTo>
                          <a:pt x="37370" y="8537"/>
                        </a:lnTo>
                        <a:lnTo>
                          <a:pt x="37495" y="8349"/>
                        </a:lnTo>
                        <a:lnTo>
                          <a:pt x="37642" y="8286"/>
                        </a:lnTo>
                        <a:lnTo>
                          <a:pt x="37704" y="8203"/>
                        </a:lnTo>
                        <a:lnTo>
                          <a:pt x="37683" y="8140"/>
                        </a:lnTo>
                        <a:lnTo>
                          <a:pt x="37495" y="8140"/>
                        </a:lnTo>
                        <a:lnTo>
                          <a:pt x="37328" y="8286"/>
                        </a:lnTo>
                        <a:lnTo>
                          <a:pt x="37495" y="8119"/>
                        </a:lnTo>
                        <a:lnTo>
                          <a:pt x="37663" y="8077"/>
                        </a:lnTo>
                        <a:lnTo>
                          <a:pt x="37767" y="8098"/>
                        </a:lnTo>
                        <a:lnTo>
                          <a:pt x="37851" y="8119"/>
                        </a:lnTo>
                        <a:lnTo>
                          <a:pt x="37956" y="8014"/>
                        </a:lnTo>
                        <a:lnTo>
                          <a:pt x="37956" y="7931"/>
                        </a:lnTo>
                        <a:lnTo>
                          <a:pt x="37914" y="7889"/>
                        </a:lnTo>
                        <a:lnTo>
                          <a:pt x="37914" y="7805"/>
                        </a:lnTo>
                        <a:lnTo>
                          <a:pt x="37914" y="7721"/>
                        </a:lnTo>
                        <a:lnTo>
                          <a:pt x="37788" y="7679"/>
                        </a:lnTo>
                        <a:lnTo>
                          <a:pt x="37746" y="7596"/>
                        </a:lnTo>
                        <a:lnTo>
                          <a:pt x="37642" y="7575"/>
                        </a:lnTo>
                        <a:lnTo>
                          <a:pt x="37600" y="7617"/>
                        </a:lnTo>
                        <a:lnTo>
                          <a:pt x="37558" y="7617"/>
                        </a:lnTo>
                        <a:lnTo>
                          <a:pt x="37558" y="7533"/>
                        </a:lnTo>
                        <a:lnTo>
                          <a:pt x="37474" y="7512"/>
                        </a:lnTo>
                        <a:lnTo>
                          <a:pt x="37391" y="7428"/>
                        </a:lnTo>
                        <a:lnTo>
                          <a:pt x="37391" y="7366"/>
                        </a:lnTo>
                        <a:lnTo>
                          <a:pt x="37244" y="7282"/>
                        </a:lnTo>
                        <a:lnTo>
                          <a:pt x="37181" y="7282"/>
                        </a:lnTo>
                        <a:lnTo>
                          <a:pt x="37139" y="7219"/>
                        </a:lnTo>
                        <a:lnTo>
                          <a:pt x="37014" y="7219"/>
                        </a:lnTo>
                        <a:lnTo>
                          <a:pt x="36826" y="7261"/>
                        </a:lnTo>
                        <a:lnTo>
                          <a:pt x="36721" y="7366"/>
                        </a:lnTo>
                        <a:lnTo>
                          <a:pt x="36595" y="7366"/>
                        </a:lnTo>
                        <a:lnTo>
                          <a:pt x="36491" y="7533"/>
                        </a:lnTo>
                        <a:lnTo>
                          <a:pt x="36512" y="7596"/>
                        </a:lnTo>
                        <a:lnTo>
                          <a:pt x="36595" y="7617"/>
                        </a:lnTo>
                        <a:lnTo>
                          <a:pt x="36805" y="7805"/>
                        </a:lnTo>
                        <a:lnTo>
                          <a:pt x="36826" y="7847"/>
                        </a:lnTo>
                        <a:lnTo>
                          <a:pt x="36909" y="7889"/>
                        </a:lnTo>
                        <a:lnTo>
                          <a:pt x="36951" y="7993"/>
                        </a:lnTo>
                        <a:lnTo>
                          <a:pt x="36909" y="7993"/>
                        </a:lnTo>
                        <a:lnTo>
                          <a:pt x="36826" y="7931"/>
                        </a:lnTo>
                        <a:lnTo>
                          <a:pt x="36700" y="7931"/>
                        </a:lnTo>
                        <a:lnTo>
                          <a:pt x="36700" y="7847"/>
                        </a:lnTo>
                        <a:lnTo>
                          <a:pt x="36512" y="7679"/>
                        </a:lnTo>
                        <a:lnTo>
                          <a:pt x="36428" y="7700"/>
                        </a:lnTo>
                        <a:lnTo>
                          <a:pt x="36386" y="7721"/>
                        </a:lnTo>
                        <a:lnTo>
                          <a:pt x="36386" y="7721"/>
                        </a:lnTo>
                        <a:lnTo>
                          <a:pt x="36407" y="7638"/>
                        </a:lnTo>
                        <a:lnTo>
                          <a:pt x="36428" y="7533"/>
                        </a:lnTo>
                        <a:lnTo>
                          <a:pt x="36303" y="7491"/>
                        </a:lnTo>
                        <a:lnTo>
                          <a:pt x="36240" y="7512"/>
                        </a:lnTo>
                        <a:lnTo>
                          <a:pt x="36240" y="7721"/>
                        </a:lnTo>
                        <a:lnTo>
                          <a:pt x="36303" y="7826"/>
                        </a:lnTo>
                        <a:lnTo>
                          <a:pt x="36323" y="7951"/>
                        </a:lnTo>
                        <a:lnTo>
                          <a:pt x="36303" y="8035"/>
                        </a:lnTo>
                        <a:lnTo>
                          <a:pt x="36303" y="7931"/>
                        </a:lnTo>
                        <a:lnTo>
                          <a:pt x="36219" y="7784"/>
                        </a:lnTo>
                        <a:lnTo>
                          <a:pt x="36135" y="7889"/>
                        </a:lnTo>
                        <a:lnTo>
                          <a:pt x="36093" y="7993"/>
                        </a:lnTo>
                        <a:lnTo>
                          <a:pt x="36135" y="8056"/>
                        </a:lnTo>
                        <a:lnTo>
                          <a:pt x="36072" y="8119"/>
                        </a:lnTo>
                        <a:lnTo>
                          <a:pt x="35968" y="8056"/>
                        </a:lnTo>
                        <a:lnTo>
                          <a:pt x="35863" y="8035"/>
                        </a:lnTo>
                        <a:lnTo>
                          <a:pt x="35905" y="7951"/>
                        </a:lnTo>
                        <a:lnTo>
                          <a:pt x="36010" y="7889"/>
                        </a:lnTo>
                        <a:lnTo>
                          <a:pt x="36135" y="7700"/>
                        </a:lnTo>
                        <a:lnTo>
                          <a:pt x="36177" y="7596"/>
                        </a:lnTo>
                        <a:lnTo>
                          <a:pt x="36093" y="7512"/>
                        </a:lnTo>
                        <a:lnTo>
                          <a:pt x="36072" y="7407"/>
                        </a:lnTo>
                        <a:lnTo>
                          <a:pt x="35926" y="7533"/>
                        </a:lnTo>
                        <a:lnTo>
                          <a:pt x="35884" y="7596"/>
                        </a:lnTo>
                        <a:lnTo>
                          <a:pt x="35863" y="7533"/>
                        </a:lnTo>
                        <a:lnTo>
                          <a:pt x="35884" y="7407"/>
                        </a:lnTo>
                        <a:lnTo>
                          <a:pt x="35779" y="7387"/>
                        </a:lnTo>
                        <a:lnTo>
                          <a:pt x="35717" y="7407"/>
                        </a:lnTo>
                        <a:lnTo>
                          <a:pt x="35696" y="7491"/>
                        </a:lnTo>
                        <a:lnTo>
                          <a:pt x="35717" y="7617"/>
                        </a:lnTo>
                        <a:lnTo>
                          <a:pt x="35717" y="7742"/>
                        </a:lnTo>
                        <a:lnTo>
                          <a:pt x="35675" y="7700"/>
                        </a:lnTo>
                        <a:lnTo>
                          <a:pt x="35675" y="7533"/>
                        </a:lnTo>
                        <a:lnTo>
                          <a:pt x="35654" y="7512"/>
                        </a:lnTo>
                        <a:lnTo>
                          <a:pt x="35591" y="7617"/>
                        </a:lnTo>
                        <a:lnTo>
                          <a:pt x="35487" y="7638"/>
                        </a:lnTo>
                        <a:lnTo>
                          <a:pt x="35487" y="7721"/>
                        </a:lnTo>
                        <a:lnTo>
                          <a:pt x="35403" y="7826"/>
                        </a:lnTo>
                        <a:lnTo>
                          <a:pt x="35340" y="7847"/>
                        </a:lnTo>
                        <a:lnTo>
                          <a:pt x="35277" y="7931"/>
                        </a:lnTo>
                        <a:lnTo>
                          <a:pt x="35173" y="7931"/>
                        </a:lnTo>
                        <a:lnTo>
                          <a:pt x="35256" y="7847"/>
                        </a:lnTo>
                        <a:lnTo>
                          <a:pt x="35256" y="7784"/>
                        </a:lnTo>
                        <a:lnTo>
                          <a:pt x="35194" y="7721"/>
                        </a:lnTo>
                        <a:lnTo>
                          <a:pt x="35152" y="7721"/>
                        </a:lnTo>
                        <a:lnTo>
                          <a:pt x="35152" y="7679"/>
                        </a:lnTo>
                        <a:lnTo>
                          <a:pt x="35235" y="7679"/>
                        </a:lnTo>
                        <a:lnTo>
                          <a:pt x="35277" y="7700"/>
                        </a:lnTo>
                        <a:lnTo>
                          <a:pt x="35298" y="7638"/>
                        </a:lnTo>
                        <a:lnTo>
                          <a:pt x="35298" y="7596"/>
                        </a:lnTo>
                        <a:lnTo>
                          <a:pt x="35298" y="7554"/>
                        </a:lnTo>
                        <a:lnTo>
                          <a:pt x="35403" y="7491"/>
                        </a:lnTo>
                        <a:lnTo>
                          <a:pt x="35570" y="7345"/>
                        </a:lnTo>
                        <a:lnTo>
                          <a:pt x="35591" y="7261"/>
                        </a:lnTo>
                        <a:lnTo>
                          <a:pt x="35675" y="7177"/>
                        </a:lnTo>
                        <a:lnTo>
                          <a:pt x="35570" y="7177"/>
                        </a:lnTo>
                        <a:lnTo>
                          <a:pt x="35403" y="7282"/>
                        </a:lnTo>
                        <a:lnTo>
                          <a:pt x="35277" y="7407"/>
                        </a:lnTo>
                        <a:lnTo>
                          <a:pt x="35194" y="7407"/>
                        </a:lnTo>
                        <a:lnTo>
                          <a:pt x="35277" y="7324"/>
                        </a:lnTo>
                        <a:lnTo>
                          <a:pt x="35361" y="7219"/>
                        </a:lnTo>
                        <a:lnTo>
                          <a:pt x="35445" y="7156"/>
                        </a:lnTo>
                        <a:lnTo>
                          <a:pt x="35549" y="7114"/>
                        </a:lnTo>
                        <a:lnTo>
                          <a:pt x="35612" y="7052"/>
                        </a:lnTo>
                        <a:lnTo>
                          <a:pt x="35696" y="7052"/>
                        </a:lnTo>
                        <a:lnTo>
                          <a:pt x="35779" y="6905"/>
                        </a:lnTo>
                        <a:lnTo>
                          <a:pt x="35779" y="6863"/>
                        </a:lnTo>
                        <a:lnTo>
                          <a:pt x="35696" y="6780"/>
                        </a:lnTo>
                        <a:lnTo>
                          <a:pt x="35696" y="6675"/>
                        </a:lnTo>
                        <a:lnTo>
                          <a:pt x="35717" y="6591"/>
                        </a:lnTo>
                        <a:lnTo>
                          <a:pt x="35884" y="6424"/>
                        </a:lnTo>
                        <a:lnTo>
                          <a:pt x="35905" y="6361"/>
                        </a:lnTo>
                        <a:lnTo>
                          <a:pt x="35863" y="6257"/>
                        </a:lnTo>
                        <a:lnTo>
                          <a:pt x="35842" y="6194"/>
                        </a:lnTo>
                        <a:lnTo>
                          <a:pt x="35800" y="6131"/>
                        </a:lnTo>
                        <a:lnTo>
                          <a:pt x="35884" y="6006"/>
                        </a:lnTo>
                        <a:lnTo>
                          <a:pt x="35968" y="5922"/>
                        </a:lnTo>
                        <a:lnTo>
                          <a:pt x="35989" y="5838"/>
                        </a:lnTo>
                        <a:lnTo>
                          <a:pt x="36010" y="5587"/>
                        </a:lnTo>
                        <a:lnTo>
                          <a:pt x="36051" y="5524"/>
                        </a:lnTo>
                        <a:lnTo>
                          <a:pt x="36010" y="5462"/>
                        </a:lnTo>
                        <a:lnTo>
                          <a:pt x="35842" y="5399"/>
                        </a:lnTo>
                        <a:lnTo>
                          <a:pt x="35654" y="5399"/>
                        </a:lnTo>
                        <a:lnTo>
                          <a:pt x="35487" y="5357"/>
                        </a:lnTo>
                        <a:lnTo>
                          <a:pt x="35361" y="5420"/>
                        </a:lnTo>
                        <a:lnTo>
                          <a:pt x="35235" y="5420"/>
                        </a:lnTo>
                        <a:lnTo>
                          <a:pt x="35068" y="5503"/>
                        </a:lnTo>
                        <a:lnTo>
                          <a:pt x="34796" y="5587"/>
                        </a:lnTo>
                        <a:lnTo>
                          <a:pt x="34754" y="5671"/>
                        </a:lnTo>
                        <a:lnTo>
                          <a:pt x="34859" y="5796"/>
                        </a:lnTo>
                        <a:lnTo>
                          <a:pt x="34859" y="5880"/>
                        </a:lnTo>
                        <a:lnTo>
                          <a:pt x="34817" y="5922"/>
                        </a:lnTo>
                        <a:lnTo>
                          <a:pt x="34754" y="5775"/>
                        </a:lnTo>
                        <a:lnTo>
                          <a:pt x="34712" y="5713"/>
                        </a:lnTo>
                        <a:lnTo>
                          <a:pt x="34650" y="5587"/>
                        </a:lnTo>
                        <a:lnTo>
                          <a:pt x="34524" y="5587"/>
                        </a:lnTo>
                        <a:lnTo>
                          <a:pt x="34440" y="5671"/>
                        </a:lnTo>
                        <a:lnTo>
                          <a:pt x="34440" y="5734"/>
                        </a:lnTo>
                        <a:lnTo>
                          <a:pt x="34398" y="5796"/>
                        </a:lnTo>
                        <a:lnTo>
                          <a:pt x="34378" y="5713"/>
                        </a:lnTo>
                        <a:lnTo>
                          <a:pt x="34398" y="5608"/>
                        </a:lnTo>
                        <a:lnTo>
                          <a:pt x="34336" y="5587"/>
                        </a:lnTo>
                        <a:lnTo>
                          <a:pt x="34189" y="5608"/>
                        </a:lnTo>
                        <a:lnTo>
                          <a:pt x="34126" y="5713"/>
                        </a:lnTo>
                        <a:lnTo>
                          <a:pt x="34126" y="5796"/>
                        </a:lnTo>
                        <a:lnTo>
                          <a:pt x="34273" y="5901"/>
                        </a:lnTo>
                        <a:lnTo>
                          <a:pt x="34378" y="6047"/>
                        </a:lnTo>
                        <a:lnTo>
                          <a:pt x="34503" y="6131"/>
                        </a:lnTo>
                        <a:lnTo>
                          <a:pt x="34440" y="6131"/>
                        </a:lnTo>
                        <a:lnTo>
                          <a:pt x="34294" y="6047"/>
                        </a:lnTo>
                        <a:lnTo>
                          <a:pt x="34106" y="5880"/>
                        </a:lnTo>
                        <a:lnTo>
                          <a:pt x="34064" y="5880"/>
                        </a:lnTo>
                        <a:lnTo>
                          <a:pt x="34022" y="5922"/>
                        </a:lnTo>
                        <a:lnTo>
                          <a:pt x="33854" y="5922"/>
                        </a:lnTo>
                        <a:lnTo>
                          <a:pt x="33813" y="5943"/>
                        </a:lnTo>
                        <a:lnTo>
                          <a:pt x="33875" y="6006"/>
                        </a:lnTo>
                        <a:lnTo>
                          <a:pt x="34001" y="6006"/>
                        </a:lnTo>
                        <a:lnTo>
                          <a:pt x="34022" y="6047"/>
                        </a:lnTo>
                        <a:lnTo>
                          <a:pt x="34064" y="6152"/>
                        </a:lnTo>
                        <a:lnTo>
                          <a:pt x="34210" y="6257"/>
                        </a:lnTo>
                        <a:lnTo>
                          <a:pt x="34231" y="6340"/>
                        </a:lnTo>
                        <a:lnTo>
                          <a:pt x="34315" y="6424"/>
                        </a:lnTo>
                        <a:lnTo>
                          <a:pt x="34210" y="6424"/>
                        </a:lnTo>
                        <a:lnTo>
                          <a:pt x="34126" y="6319"/>
                        </a:lnTo>
                        <a:lnTo>
                          <a:pt x="33980" y="6236"/>
                        </a:lnTo>
                        <a:lnTo>
                          <a:pt x="33980" y="6152"/>
                        </a:lnTo>
                        <a:lnTo>
                          <a:pt x="33875" y="6047"/>
                        </a:lnTo>
                        <a:lnTo>
                          <a:pt x="33750" y="6047"/>
                        </a:lnTo>
                        <a:lnTo>
                          <a:pt x="33666" y="6131"/>
                        </a:lnTo>
                        <a:lnTo>
                          <a:pt x="33666" y="6215"/>
                        </a:lnTo>
                        <a:lnTo>
                          <a:pt x="33582" y="6361"/>
                        </a:lnTo>
                        <a:lnTo>
                          <a:pt x="33541" y="6529"/>
                        </a:lnTo>
                        <a:lnTo>
                          <a:pt x="33603" y="6633"/>
                        </a:lnTo>
                        <a:lnTo>
                          <a:pt x="33478" y="6675"/>
                        </a:lnTo>
                        <a:lnTo>
                          <a:pt x="33478" y="6759"/>
                        </a:lnTo>
                        <a:lnTo>
                          <a:pt x="33541" y="6822"/>
                        </a:lnTo>
                        <a:lnTo>
                          <a:pt x="33562" y="6926"/>
                        </a:lnTo>
                        <a:lnTo>
                          <a:pt x="33645" y="6926"/>
                        </a:lnTo>
                        <a:lnTo>
                          <a:pt x="33813" y="6780"/>
                        </a:lnTo>
                        <a:lnTo>
                          <a:pt x="33896" y="6780"/>
                        </a:lnTo>
                        <a:lnTo>
                          <a:pt x="33917" y="6842"/>
                        </a:lnTo>
                        <a:lnTo>
                          <a:pt x="33813" y="6863"/>
                        </a:lnTo>
                        <a:lnTo>
                          <a:pt x="33771" y="6884"/>
                        </a:lnTo>
                        <a:lnTo>
                          <a:pt x="33771" y="6947"/>
                        </a:lnTo>
                        <a:lnTo>
                          <a:pt x="33687" y="6947"/>
                        </a:lnTo>
                        <a:lnTo>
                          <a:pt x="33603" y="7052"/>
                        </a:lnTo>
                        <a:lnTo>
                          <a:pt x="33603" y="7156"/>
                        </a:lnTo>
                        <a:lnTo>
                          <a:pt x="33541" y="7240"/>
                        </a:lnTo>
                        <a:lnTo>
                          <a:pt x="33478" y="7177"/>
                        </a:lnTo>
                        <a:lnTo>
                          <a:pt x="33499" y="7094"/>
                        </a:lnTo>
                        <a:lnTo>
                          <a:pt x="33436" y="6947"/>
                        </a:lnTo>
                        <a:lnTo>
                          <a:pt x="33352" y="6926"/>
                        </a:lnTo>
                        <a:lnTo>
                          <a:pt x="33290" y="7031"/>
                        </a:lnTo>
                        <a:lnTo>
                          <a:pt x="33331" y="7094"/>
                        </a:lnTo>
                        <a:lnTo>
                          <a:pt x="33269" y="7177"/>
                        </a:lnTo>
                        <a:lnTo>
                          <a:pt x="33164" y="7198"/>
                        </a:lnTo>
                        <a:lnTo>
                          <a:pt x="33122" y="7261"/>
                        </a:lnTo>
                        <a:lnTo>
                          <a:pt x="33080" y="7177"/>
                        </a:lnTo>
                        <a:lnTo>
                          <a:pt x="33038" y="7198"/>
                        </a:lnTo>
                        <a:lnTo>
                          <a:pt x="33059" y="7303"/>
                        </a:lnTo>
                        <a:lnTo>
                          <a:pt x="33122" y="7407"/>
                        </a:lnTo>
                        <a:lnTo>
                          <a:pt x="33122" y="7554"/>
                        </a:lnTo>
                        <a:lnTo>
                          <a:pt x="33143" y="7575"/>
                        </a:lnTo>
                        <a:lnTo>
                          <a:pt x="33143" y="7700"/>
                        </a:lnTo>
                        <a:lnTo>
                          <a:pt x="33227" y="7721"/>
                        </a:lnTo>
                        <a:lnTo>
                          <a:pt x="33290" y="7784"/>
                        </a:lnTo>
                        <a:lnTo>
                          <a:pt x="33269" y="7868"/>
                        </a:lnTo>
                        <a:lnTo>
                          <a:pt x="33290" y="7931"/>
                        </a:lnTo>
                        <a:lnTo>
                          <a:pt x="33290" y="8035"/>
                        </a:lnTo>
                        <a:lnTo>
                          <a:pt x="33185" y="8119"/>
                        </a:lnTo>
                        <a:lnTo>
                          <a:pt x="33143" y="8203"/>
                        </a:lnTo>
                        <a:lnTo>
                          <a:pt x="33122" y="8412"/>
                        </a:lnTo>
                        <a:lnTo>
                          <a:pt x="33059" y="8454"/>
                        </a:lnTo>
                        <a:lnTo>
                          <a:pt x="32934" y="8663"/>
                        </a:lnTo>
                        <a:lnTo>
                          <a:pt x="32934" y="8747"/>
                        </a:lnTo>
                        <a:lnTo>
                          <a:pt x="32808" y="8872"/>
                        </a:lnTo>
                        <a:lnTo>
                          <a:pt x="32829" y="8830"/>
                        </a:lnTo>
                        <a:lnTo>
                          <a:pt x="32829" y="8726"/>
                        </a:lnTo>
                        <a:lnTo>
                          <a:pt x="32871" y="8558"/>
                        </a:lnTo>
                        <a:lnTo>
                          <a:pt x="32955" y="8495"/>
                        </a:lnTo>
                        <a:lnTo>
                          <a:pt x="32934" y="8433"/>
                        </a:lnTo>
                        <a:lnTo>
                          <a:pt x="32913" y="8454"/>
                        </a:lnTo>
                        <a:lnTo>
                          <a:pt x="32829" y="8454"/>
                        </a:lnTo>
                        <a:lnTo>
                          <a:pt x="32746" y="8391"/>
                        </a:lnTo>
                        <a:lnTo>
                          <a:pt x="32704" y="8349"/>
                        </a:lnTo>
                        <a:lnTo>
                          <a:pt x="32746" y="8328"/>
                        </a:lnTo>
                        <a:lnTo>
                          <a:pt x="32829" y="8307"/>
                        </a:lnTo>
                        <a:lnTo>
                          <a:pt x="32913" y="8307"/>
                        </a:lnTo>
                        <a:lnTo>
                          <a:pt x="32913" y="8244"/>
                        </a:lnTo>
                        <a:lnTo>
                          <a:pt x="32955" y="8244"/>
                        </a:lnTo>
                        <a:lnTo>
                          <a:pt x="32976" y="8349"/>
                        </a:lnTo>
                        <a:lnTo>
                          <a:pt x="33038" y="8244"/>
                        </a:lnTo>
                        <a:lnTo>
                          <a:pt x="33038" y="8140"/>
                        </a:lnTo>
                        <a:lnTo>
                          <a:pt x="32934" y="8098"/>
                        </a:lnTo>
                        <a:lnTo>
                          <a:pt x="32913" y="8035"/>
                        </a:lnTo>
                        <a:lnTo>
                          <a:pt x="32808" y="7910"/>
                        </a:lnTo>
                        <a:lnTo>
                          <a:pt x="32808" y="7763"/>
                        </a:lnTo>
                        <a:lnTo>
                          <a:pt x="32746" y="7679"/>
                        </a:lnTo>
                        <a:lnTo>
                          <a:pt x="32725" y="7512"/>
                        </a:lnTo>
                        <a:lnTo>
                          <a:pt x="32704" y="7491"/>
                        </a:lnTo>
                        <a:lnTo>
                          <a:pt x="32704" y="7407"/>
                        </a:lnTo>
                        <a:lnTo>
                          <a:pt x="32746" y="7366"/>
                        </a:lnTo>
                        <a:lnTo>
                          <a:pt x="32829" y="7198"/>
                        </a:lnTo>
                        <a:lnTo>
                          <a:pt x="32829" y="7094"/>
                        </a:lnTo>
                        <a:lnTo>
                          <a:pt x="32934" y="6989"/>
                        </a:lnTo>
                        <a:lnTo>
                          <a:pt x="33018" y="6884"/>
                        </a:lnTo>
                        <a:lnTo>
                          <a:pt x="33122" y="6842"/>
                        </a:lnTo>
                        <a:lnTo>
                          <a:pt x="33122" y="6738"/>
                        </a:lnTo>
                        <a:lnTo>
                          <a:pt x="33059" y="6654"/>
                        </a:lnTo>
                        <a:lnTo>
                          <a:pt x="33018" y="6550"/>
                        </a:lnTo>
                        <a:lnTo>
                          <a:pt x="33038" y="6424"/>
                        </a:lnTo>
                        <a:lnTo>
                          <a:pt x="33143" y="6215"/>
                        </a:lnTo>
                        <a:lnTo>
                          <a:pt x="33227" y="6173"/>
                        </a:lnTo>
                        <a:lnTo>
                          <a:pt x="33394" y="6068"/>
                        </a:lnTo>
                        <a:lnTo>
                          <a:pt x="33603" y="5817"/>
                        </a:lnTo>
                        <a:lnTo>
                          <a:pt x="33813" y="5608"/>
                        </a:lnTo>
                        <a:lnTo>
                          <a:pt x="33959" y="5587"/>
                        </a:lnTo>
                        <a:lnTo>
                          <a:pt x="34064" y="5441"/>
                        </a:lnTo>
                        <a:lnTo>
                          <a:pt x="34106" y="5378"/>
                        </a:lnTo>
                        <a:lnTo>
                          <a:pt x="34210" y="5378"/>
                        </a:lnTo>
                        <a:lnTo>
                          <a:pt x="34398" y="5294"/>
                        </a:lnTo>
                        <a:lnTo>
                          <a:pt x="34545" y="5231"/>
                        </a:lnTo>
                        <a:lnTo>
                          <a:pt x="34587" y="5169"/>
                        </a:lnTo>
                        <a:lnTo>
                          <a:pt x="34545" y="5085"/>
                        </a:lnTo>
                        <a:lnTo>
                          <a:pt x="34315" y="4980"/>
                        </a:lnTo>
                        <a:lnTo>
                          <a:pt x="34189" y="4897"/>
                        </a:lnTo>
                        <a:lnTo>
                          <a:pt x="34001" y="4897"/>
                        </a:lnTo>
                        <a:lnTo>
                          <a:pt x="33959" y="4876"/>
                        </a:lnTo>
                        <a:lnTo>
                          <a:pt x="33875" y="4897"/>
                        </a:lnTo>
                        <a:lnTo>
                          <a:pt x="33708" y="4876"/>
                        </a:lnTo>
                        <a:lnTo>
                          <a:pt x="33645" y="4897"/>
                        </a:lnTo>
                        <a:lnTo>
                          <a:pt x="33436" y="4897"/>
                        </a:lnTo>
                        <a:lnTo>
                          <a:pt x="33122" y="5001"/>
                        </a:lnTo>
                        <a:lnTo>
                          <a:pt x="32934" y="5190"/>
                        </a:lnTo>
                        <a:lnTo>
                          <a:pt x="32725" y="5273"/>
                        </a:lnTo>
                        <a:lnTo>
                          <a:pt x="32704" y="5378"/>
                        </a:lnTo>
                        <a:lnTo>
                          <a:pt x="32725" y="5482"/>
                        </a:lnTo>
                        <a:lnTo>
                          <a:pt x="32641" y="5441"/>
                        </a:lnTo>
                        <a:lnTo>
                          <a:pt x="32557" y="5441"/>
                        </a:lnTo>
                        <a:lnTo>
                          <a:pt x="32494" y="5545"/>
                        </a:lnTo>
                        <a:lnTo>
                          <a:pt x="32348" y="5545"/>
                        </a:lnTo>
                        <a:lnTo>
                          <a:pt x="32243" y="5692"/>
                        </a:lnTo>
                        <a:lnTo>
                          <a:pt x="32243" y="5796"/>
                        </a:lnTo>
                        <a:lnTo>
                          <a:pt x="32181" y="5796"/>
                        </a:lnTo>
                        <a:lnTo>
                          <a:pt x="32034" y="6006"/>
                        </a:lnTo>
                        <a:lnTo>
                          <a:pt x="32097" y="6068"/>
                        </a:lnTo>
                        <a:lnTo>
                          <a:pt x="32034" y="6152"/>
                        </a:lnTo>
                        <a:lnTo>
                          <a:pt x="31992" y="6068"/>
                        </a:lnTo>
                        <a:lnTo>
                          <a:pt x="31930" y="6068"/>
                        </a:lnTo>
                        <a:lnTo>
                          <a:pt x="31888" y="6257"/>
                        </a:lnTo>
                        <a:lnTo>
                          <a:pt x="31762" y="6257"/>
                        </a:lnTo>
                        <a:lnTo>
                          <a:pt x="31678" y="6361"/>
                        </a:lnTo>
                        <a:lnTo>
                          <a:pt x="31616" y="6424"/>
                        </a:lnTo>
                        <a:lnTo>
                          <a:pt x="31553" y="6570"/>
                        </a:lnTo>
                        <a:lnTo>
                          <a:pt x="31448" y="6759"/>
                        </a:lnTo>
                        <a:lnTo>
                          <a:pt x="31448" y="6863"/>
                        </a:lnTo>
                        <a:lnTo>
                          <a:pt x="31490" y="6842"/>
                        </a:lnTo>
                        <a:lnTo>
                          <a:pt x="31511" y="6842"/>
                        </a:lnTo>
                        <a:lnTo>
                          <a:pt x="31490" y="6905"/>
                        </a:lnTo>
                        <a:lnTo>
                          <a:pt x="31406" y="6905"/>
                        </a:lnTo>
                        <a:lnTo>
                          <a:pt x="31260" y="6989"/>
                        </a:lnTo>
                        <a:lnTo>
                          <a:pt x="31239" y="7094"/>
                        </a:lnTo>
                        <a:lnTo>
                          <a:pt x="31155" y="7114"/>
                        </a:lnTo>
                        <a:lnTo>
                          <a:pt x="31134" y="7198"/>
                        </a:lnTo>
                        <a:lnTo>
                          <a:pt x="31134" y="7407"/>
                        </a:lnTo>
                        <a:lnTo>
                          <a:pt x="31072" y="7512"/>
                        </a:lnTo>
                        <a:lnTo>
                          <a:pt x="30988" y="7512"/>
                        </a:lnTo>
                        <a:lnTo>
                          <a:pt x="30967" y="7659"/>
                        </a:lnTo>
                        <a:lnTo>
                          <a:pt x="30967" y="7721"/>
                        </a:lnTo>
                        <a:lnTo>
                          <a:pt x="30862" y="7784"/>
                        </a:lnTo>
                        <a:lnTo>
                          <a:pt x="30821" y="7972"/>
                        </a:lnTo>
                        <a:lnTo>
                          <a:pt x="30862" y="8077"/>
                        </a:lnTo>
                        <a:lnTo>
                          <a:pt x="31072" y="8182"/>
                        </a:lnTo>
                        <a:lnTo>
                          <a:pt x="31176" y="8182"/>
                        </a:lnTo>
                        <a:lnTo>
                          <a:pt x="31302" y="8244"/>
                        </a:lnTo>
                        <a:lnTo>
                          <a:pt x="31385" y="8244"/>
                        </a:lnTo>
                        <a:lnTo>
                          <a:pt x="31511" y="8328"/>
                        </a:lnTo>
                        <a:lnTo>
                          <a:pt x="31678" y="8328"/>
                        </a:lnTo>
                        <a:lnTo>
                          <a:pt x="31699" y="8495"/>
                        </a:lnTo>
                        <a:lnTo>
                          <a:pt x="31867" y="8558"/>
                        </a:lnTo>
                        <a:lnTo>
                          <a:pt x="31888" y="8642"/>
                        </a:lnTo>
                        <a:lnTo>
                          <a:pt x="31971" y="8705"/>
                        </a:lnTo>
                        <a:lnTo>
                          <a:pt x="31804" y="8705"/>
                        </a:lnTo>
                        <a:lnTo>
                          <a:pt x="31762" y="8726"/>
                        </a:lnTo>
                        <a:lnTo>
                          <a:pt x="31574" y="8726"/>
                        </a:lnTo>
                        <a:lnTo>
                          <a:pt x="31365" y="8642"/>
                        </a:lnTo>
                        <a:lnTo>
                          <a:pt x="31344" y="8537"/>
                        </a:lnTo>
                        <a:lnTo>
                          <a:pt x="31239" y="8454"/>
                        </a:lnTo>
                        <a:lnTo>
                          <a:pt x="31051" y="8454"/>
                        </a:lnTo>
                        <a:lnTo>
                          <a:pt x="30988" y="8412"/>
                        </a:lnTo>
                        <a:lnTo>
                          <a:pt x="30883" y="8391"/>
                        </a:lnTo>
                        <a:lnTo>
                          <a:pt x="30862" y="8433"/>
                        </a:lnTo>
                        <a:lnTo>
                          <a:pt x="30925" y="8558"/>
                        </a:lnTo>
                        <a:lnTo>
                          <a:pt x="30925" y="8642"/>
                        </a:lnTo>
                        <a:lnTo>
                          <a:pt x="30841" y="8642"/>
                        </a:lnTo>
                        <a:lnTo>
                          <a:pt x="30821" y="8726"/>
                        </a:lnTo>
                        <a:lnTo>
                          <a:pt x="30862" y="8914"/>
                        </a:lnTo>
                        <a:lnTo>
                          <a:pt x="30883" y="9039"/>
                        </a:lnTo>
                        <a:lnTo>
                          <a:pt x="30862" y="9165"/>
                        </a:lnTo>
                        <a:lnTo>
                          <a:pt x="30883" y="9270"/>
                        </a:lnTo>
                        <a:lnTo>
                          <a:pt x="31030" y="9353"/>
                        </a:lnTo>
                        <a:lnTo>
                          <a:pt x="31134" y="9458"/>
                        </a:lnTo>
                        <a:lnTo>
                          <a:pt x="31134" y="9500"/>
                        </a:lnTo>
                        <a:lnTo>
                          <a:pt x="31072" y="9458"/>
                        </a:lnTo>
                        <a:lnTo>
                          <a:pt x="31051" y="9458"/>
                        </a:lnTo>
                        <a:lnTo>
                          <a:pt x="31072" y="9563"/>
                        </a:lnTo>
                        <a:lnTo>
                          <a:pt x="31155" y="9667"/>
                        </a:lnTo>
                        <a:lnTo>
                          <a:pt x="31197" y="9667"/>
                        </a:lnTo>
                        <a:lnTo>
                          <a:pt x="31197" y="9583"/>
                        </a:lnTo>
                        <a:lnTo>
                          <a:pt x="31281" y="9563"/>
                        </a:lnTo>
                        <a:lnTo>
                          <a:pt x="31385" y="9583"/>
                        </a:lnTo>
                        <a:lnTo>
                          <a:pt x="31469" y="9667"/>
                        </a:lnTo>
                        <a:lnTo>
                          <a:pt x="31553" y="9688"/>
                        </a:lnTo>
                        <a:lnTo>
                          <a:pt x="31574" y="9646"/>
                        </a:lnTo>
                        <a:lnTo>
                          <a:pt x="31553" y="9583"/>
                        </a:lnTo>
                        <a:lnTo>
                          <a:pt x="31574" y="9500"/>
                        </a:lnTo>
                        <a:lnTo>
                          <a:pt x="31616" y="9479"/>
                        </a:lnTo>
                        <a:lnTo>
                          <a:pt x="31678" y="9542"/>
                        </a:lnTo>
                        <a:lnTo>
                          <a:pt x="31657" y="9646"/>
                        </a:lnTo>
                        <a:lnTo>
                          <a:pt x="31678" y="9709"/>
                        </a:lnTo>
                        <a:lnTo>
                          <a:pt x="31720" y="9709"/>
                        </a:lnTo>
                        <a:lnTo>
                          <a:pt x="31783" y="9583"/>
                        </a:lnTo>
                        <a:lnTo>
                          <a:pt x="31909" y="9563"/>
                        </a:lnTo>
                        <a:lnTo>
                          <a:pt x="31992" y="9479"/>
                        </a:lnTo>
                        <a:lnTo>
                          <a:pt x="32013" y="9500"/>
                        </a:lnTo>
                        <a:lnTo>
                          <a:pt x="31971" y="9583"/>
                        </a:lnTo>
                        <a:lnTo>
                          <a:pt x="31783" y="9688"/>
                        </a:lnTo>
                        <a:lnTo>
                          <a:pt x="31762" y="9793"/>
                        </a:lnTo>
                        <a:lnTo>
                          <a:pt x="31867" y="9876"/>
                        </a:lnTo>
                        <a:lnTo>
                          <a:pt x="31888" y="10023"/>
                        </a:lnTo>
                        <a:lnTo>
                          <a:pt x="32013" y="10169"/>
                        </a:lnTo>
                        <a:lnTo>
                          <a:pt x="32181" y="10169"/>
                        </a:lnTo>
                        <a:lnTo>
                          <a:pt x="32222" y="10107"/>
                        </a:lnTo>
                        <a:lnTo>
                          <a:pt x="32118" y="10023"/>
                        </a:lnTo>
                        <a:lnTo>
                          <a:pt x="32181" y="10002"/>
                        </a:lnTo>
                        <a:lnTo>
                          <a:pt x="32285" y="10023"/>
                        </a:lnTo>
                        <a:lnTo>
                          <a:pt x="32348" y="10107"/>
                        </a:lnTo>
                        <a:lnTo>
                          <a:pt x="32411" y="10086"/>
                        </a:lnTo>
                        <a:lnTo>
                          <a:pt x="32494" y="10002"/>
                        </a:lnTo>
                        <a:lnTo>
                          <a:pt x="32599" y="9897"/>
                        </a:lnTo>
                        <a:lnTo>
                          <a:pt x="32662" y="9897"/>
                        </a:lnTo>
                        <a:lnTo>
                          <a:pt x="32662" y="9960"/>
                        </a:lnTo>
                        <a:lnTo>
                          <a:pt x="32599" y="9981"/>
                        </a:lnTo>
                        <a:lnTo>
                          <a:pt x="32432" y="10127"/>
                        </a:lnTo>
                        <a:lnTo>
                          <a:pt x="32432" y="10211"/>
                        </a:lnTo>
                        <a:lnTo>
                          <a:pt x="32453" y="10232"/>
                        </a:lnTo>
                        <a:cubicBezTo>
                          <a:pt x="32411" y="10295"/>
                          <a:pt x="32390" y="10379"/>
                          <a:pt x="32348" y="10441"/>
                        </a:cubicBezTo>
                        <a:lnTo>
                          <a:pt x="32306" y="10441"/>
                        </a:lnTo>
                        <a:lnTo>
                          <a:pt x="32222" y="10504"/>
                        </a:lnTo>
                        <a:lnTo>
                          <a:pt x="32139" y="10504"/>
                        </a:lnTo>
                        <a:lnTo>
                          <a:pt x="32097" y="10420"/>
                        </a:lnTo>
                        <a:lnTo>
                          <a:pt x="31992" y="10400"/>
                        </a:lnTo>
                        <a:lnTo>
                          <a:pt x="32013" y="10441"/>
                        </a:lnTo>
                        <a:lnTo>
                          <a:pt x="32097" y="10504"/>
                        </a:lnTo>
                        <a:lnTo>
                          <a:pt x="32076" y="10609"/>
                        </a:lnTo>
                        <a:lnTo>
                          <a:pt x="31971" y="10609"/>
                        </a:lnTo>
                        <a:lnTo>
                          <a:pt x="31971" y="10630"/>
                        </a:lnTo>
                        <a:lnTo>
                          <a:pt x="31992" y="10692"/>
                        </a:lnTo>
                        <a:lnTo>
                          <a:pt x="31909" y="10755"/>
                        </a:lnTo>
                        <a:lnTo>
                          <a:pt x="31909" y="10839"/>
                        </a:lnTo>
                        <a:lnTo>
                          <a:pt x="31971" y="10923"/>
                        </a:lnTo>
                        <a:lnTo>
                          <a:pt x="31888" y="10923"/>
                        </a:lnTo>
                        <a:lnTo>
                          <a:pt x="31888" y="11027"/>
                        </a:lnTo>
                        <a:lnTo>
                          <a:pt x="31804" y="11111"/>
                        </a:lnTo>
                        <a:lnTo>
                          <a:pt x="31804" y="11278"/>
                        </a:lnTo>
                        <a:lnTo>
                          <a:pt x="31867" y="11278"/>
                        </a:lnTo>
                        <a:lnTo>
                          <a:pt x="31909" y="11383"/>
                        </a:lnTo>
                        <a:lnTo>
                          <a:pt x="31950" y="11383"/>
                        </a:lnTo>
                        <a:lnTo>
                          <a:pt x="32013" y="11488"/>
                        </a:lnTo>
                        <a:lnTo>
                          <a:pt x="31950" y="11508"/>
                        </a:lnTo>
                        <a:lnTo>
                          <a:pt x="31888" y="11508"/>
                        </a:lnTo>
                        <a:lnTo>
                          <a:pt x="31825" y="11571"/>
                        </a:lnTo>
                        <a:lnTo>
                          <a:pt x="31783" y="11508"/>
                        </a:lnTo>
                        <a:lnTo>
                          <a:pt x="31637" y="11550"/>
                        </a:lnTo>
                        <a:lnTo>
                          <a:pt x="31595" y="11634"/>
                        </a:lnTo>
                        <a:lnTo>
                          <a:pt x="31699" y="11739"/>
                        </a:lnTo>
                        <a:lnTo>
                          <a:pt x="31741" y="11739"/>
                        </a:lnTo>
                        <a:lnTo>
                          <a:pt x="31741" y="11801"/>
                        </a:lnTo>
                        <a:lnTo>
                          <a:pt x="31637" y="11843"/>
                        </a:lnTo>
                        <a:lnTo>
                          <a:pt x="31595" y="11780"/>
                        </a:lnTo>
                        <a:lnTo>
                          <a:pt x="31511" y="11864"/>
                        </a:lnTo>
                        <a:lnTo>
                          <a:pt x="31427" y="11739"/>
                        </a:lnTo>
                        <a:lnTo>
                          <a:pt x="31323" y="11801"/>
                        </a:lnTo>
                        <a:lnTo>
                          <a:pt x="31218" y="12011"/>
                        </a:lnTo>
                        <a:lnTo>
                          <a:pt x="31113" y="12262"/>
                        </a:lnTo>
                        <a:lnTo>
                          <a:pt x="30988" y="12492"/>
                        </a:lnTo>
                        <a:lnTo>
                          <a:pt x="30779" y="12638"/>
                        </a:lnTo>
                        <a:lnTo>
                          <a:pt x="30737" y="12743"/>
                        </a:lnTo>
                        <a:lnTo>
                          <a:pt x="30674" y="12743"/>
                        </a:lnTo>
                        <a:lnTo>
                          <a:pt x="30569" y="12910"/>
                        </a:lnTo>
                        <a:lnTo>
                          <a:pt x="30465" y="12952"/>
                        </a:lnTo>
                        <a:lnTo>
                          <a:pt x="30444" y="13140"/>
                        </a:lnTo>
                        <a:lnTo>
                          <a:pt x="30360" y="13224"/>
                        </a:lnTo>
                        <a:lnTo>
                          <a:pt x="30339" y="13350"/>
                        </a:lnTo>
                        <a:lnTo>
                          <a:pt x="30277" y="13350"/>
                        </a:lnTo>
                        <a:lnTo>
                          <a:pt x="30235" y="13224"/>
                        </a:lnTo>
                        <a:lnTo>
                          <a:pt x="30151" y="13224"/>
                        </a:lnTo>
                        <a:lnTo>
                          <a:pt x="30067" y="13308"/>
                        </a:lnTo>
                        <a:lnTo>
                          <a:pt x="30109" y="13350"/>
                        </a:lnTo>
                        <a:lnTo>
                          <a:pt x="30130" y="13475"/>
                        </a:lnTo>
                        <a:lnTo>
                          <a:pt x="30046" y="13475"/>
                        </a:lnTo>
                        <a:lnTo>
                          <a:pt x="29963" y="13413"/>
                        </a:lnTo>
                        <a:lnTo>
                          <a:pt x="30005" y="13308"/>
                        </a:lnTo>
                        <a:lnTo>
                          <a:pt x="29921" y="13140"/>
                        </a:lnTo>
                        <a:lnTo>
                          <a:pt x="29837" y="12743"/>
                        </a:lnTo>
                        <a:lnTo>
                          <a:pt x="29837" y="12576"/>
                        </a:lnTo>
                        <a:lnTo>
                          <a:pt x="29816" y="12492"/>
                        </a:lnTo>
                        <a:lnTo>
                          <a:pt x="29858" y="12366"/>
                        </a:lnTo>
                        <a:lnTo>
                          <a:pt x="29942" y="12262"/>
                        </a:lnTo>
                        <a:lnTo>
                          <a:pt x="29921" y="12115"/>
                        </a:lnTo>
                        <a:lnTo>
                          <a:pt x="29963" y="12011"/>
                        </a:lnTo>
                        <a:lnTo>
                          <a:pt x="30046" y="11969"/>
                        </a:lnTo>
                        <a:lnTo>
                          <a:pt x="30130" y="12011"/>
                        </a:lnTo>
                        <a:lnTo>
                          <a:pt x="30214" y="11990"/>
                        </a:lnTo>
                        <a:lnTo>
                          <a:pt x="30277" y="11885"/>
                        </a:lnTo>
                        <a:lnTo>
                          <a:pt x="30256" y="11655"/>
                        </a:lnTo>
                        <a:lnTo>
                          <a:pt x="30318" y="11550"/>
                        </a:lnTo>
                        <a:lnTo>
                          <a:pt x="30318" y="11153"/>
                        </a:lnTo>
                        <a:lnTo>
                          <a:pt x="30214" y="11027"/>
                        </a:lnTo>
                        <a:lnTo>
                          <a:pt x="30172" y="10860"/>
                        </a:lnTo>
                        <a:lnTo>
                          <a:pt x="30109" y="10692"/>
                        </a:lnTo>
                        <a:lnTo>
                          <a:pt x="30067" y="10588"/>
                        </a:lnTo>
                        <a:lnTo>
                          <a:pt x="30025" y="10525"/>
                        </a:lnTo>
                        <a:lnTo>
                          <a:pt x="29963" y="10525"/>
                        </a:lnTo>
                        <a:lnTo>
                          <a:pt x="29921" y="10630"/>
                        </a:lnTo>
                        <a:lnTo>
                          <a:pt x="29795" y="10839"/>
                        </a:lnTo>
                        <a:lnTo>
                          <a:pt x="29628" y="10964"/>
                        </a:lnTo>
                        <a:lnTo>
                          <a:pt x="29607" y="11069"/>
                        </a:lnTo>
                        <a:lnTo>
                          <a:pt x="29607" y="11278"/>
                        </a:lnTo>
                        <a:lnTo>
                          <a:pt x="29544" y="11341"/>
                        </a:lnTo>
                        <a:lnTo>
                          <a:pt x="29481" y="11278"/>
                        </a:lnTo>
                        <a:lnTo>
                          <a:pt x="29398" y="11362"/>
                        </a:lnTo>
                        <a:lnTo>
                          <a:pt x="29419" y="11383"/>
                        </a:lnTo>
                        <a:lnTo>
                          <a:pt x="29398" y="11446"/>
                        </a:lnTo>
                        <a:lnTo>
                          <a:pt x="29230" y="11529"/>
                        </a:lnTo>
                        <a:lnTo>
                          <a:pt x="29189" y="11592"/>
                        </a:lnTo>
                        <a:lnTo>
                          <a:pt x="29084" y="11697"/>
                        </a:lnTo>
                        <a:lnTo>
                          <a:pt x="29000" y="11697"/>
                        </a:lnTo>
                        <a:lnTo>
                          <a:pt x="29000" y="11634"/>
                        </a:lnTo>
                        <a:lnTo>
                          <a:pt x="29084" y="11592"/>
                        </a:lnTo>
                        <a:lnTo>
                          <a:pt x="29084" y="11467"/>
                        </a:lnTo>
                        <a:lnTo>
                          <a:pt x="29042" y="11425"/>
                        </a:lnTo>
                        <a:lnTo>
                          <a:pt x="29147" y="11278"/>
                        </a:lnTo>
                        <a:lnTo>
                          <a:pt x="29168" y="11174"/>
                        </a:lnTo>
                        <a:lnTo>
                          <a:pt x="29168" y="11069"/>
                        </a:lnTo>
                        <a:lnTo>
                          <a:pt x="29251" y="11027"/>
                        </a:lnTo>
                        <a:lnTo>
                          <a:pt x="29251" y="10923"/>
                        </a:lnTo>
                        <a:lnTo>
                          <a:pt x="29209" y="10902"/>
                        </a:lnTo>
                        <a:lnTo>
                          <a:pt x="29251" y="10755"/>
                        </a:lnTo>
                        <a:lnTo>
                          <a:pt x="29147" y="10609"/>
                        </a:lnTo>
                        <a:lnTo>
                          <a:pt x="29147" y="10525"/>
                        </a:lnTo>
                        <a:lnTo>
                          <a:pt x="29084" y="10420"/>
                        </a:lnTo>
                        <a:lnTo>
                          <a:pt x="29084" y="10379"/>
                        </a:lnTo>
                        <a:lnTo>
                          <a:pt x="29147" y="10400"/>
                        </a:lnTo>
                        <a:lnTo>
                          <a:pt x="29189" y="10400"/>
                        </a:lnTo>
                        <a:lnTo>
                          <a:pt x="29209" y="10525"/>
                        </a:lnTo>
                        <a:lnTo>
                          <a:pt x="29272" y="10504"/>
                        </a:lnTo>
                        <a:lnTo>
                          <a:pt x="29377" y="10379"/>
                        </a:lnTo>
                        <a:lnTo>
                          <a:pt x="29481" y="10379"/>
                        </a:lnTo>
                        <a:lnTo>
                          <a:pt x="29565" y="10295"/>
                        </a:lnTo>
                        <a:lnTo>
                          <a:pt x="29481" y="10232"/>
                        </a:lnTo>
                        <a:lnTo>
                          <a:pt x="29377" y="10316"/>
                        </a:lnTo>
                        <a:lnTo>
                          <a:pt x="29293" y="10232"/>
                        </a:lnTo>
                        <a:lnTo>
                          <a:pt x="29189" y="10211"/>
                        </a:lnTo>
                        <a:lnTo>
                          <a:pt x="29189" y="10107"/>
                        </a:lnTo>
                        <a:lnTo>
                          <a:pt x="29230" y="10065"/>
                        </a:lnTo>
                        <a:lnTo>
                          <a:pt x="29209" y="10002"/>
                        </a:lnTo>
                        <a:lnTo>
                          <a:pt x="29126" y="10023"/>
                        </a:lnTo>
                        <a:lnTo>
                          <a:pt x="29105" y="10107"/>
                        </a:lnTo>
                        <a:lnTo>
                          <a:pt x="28958" y="10169"/>
                        </a:lnTo>
                        <a:lnTo>
                          <a:pt x="28854" y="10065"/>
                        </a:lnTo>
                        <a:lnTo>
                          <a:pt x="28854" y="9939"/>
                        </a:lnTo>
                        <a:lnTo>
                          <a:pt x="28770" y="9918"/>
                        </a:lnTo>
                        <a:lnTo>
                          <a:pt x="28665" y="9939"/>
                        </a:lnTo>
                        <a:lnTo>
                          <a:pt x="28603" y="9897"/>
                        </a:lnTo>
                        <a:lnTo>
                          <a:pt x="28644" y="9793"/>
                        </a:lnTo>
                        <a:lnTo>
                          <a:pt x="28707" y="9772"/>
                        </a:lnTo>
                        <a:lnTo>
                          <a:pt x="28749" y="9709"/>
                        </a:lnTo>
                        <a:lnTo>
                          <a:pt x="28812" y="9709"/>
                        </a:lnTo>
                        <a:lnTo>
                          <a:pt x="29126" y="9500"/>
                        </a:lnTo>
                        <a:lnTo>
                          <a:pt x="29168" y="9458"/>
                        </a:lnTo>
                        <a:lnTo>
                          <a:pt x="29042" y="9332"/>
                        </a:lnTo>
                        <a:lnTo>
                          <a:pt x="28875" y="9353"/>
                        </a:lnTo>
                        <a:lnTo>
                          <a:pt x="28875" y="9332"/>
                        </a:lnTo>
                        <a:lnTo>
                          <a:pt x="28979" y="9270"/>
                        </a:lnTo>
                        <a:lnTo>
                          <a:pt x="29042" y="9144"/>
                        </a:lnTo>
                        <a:lnTo>
                          <a:pt x="29168" y="9081"/>
                        </a:lnTo>
                        <a:lnTo>
                          <a:pt x="29147" y="9228"/>
                        </a:lnTo>
                        <a:lnTo>
                          <a:pt x="29189" y="9332"/>
                        </a:lnTo>
                        <a:lnTo>
                          <a:pt x="29293" y="9291"/>
                        </a:lnTo>
                        <a:lnTo>
                          <a:pt x="29377" y="9332"/>
                        </a:lnTo>
                        <a:lnTo>
                          <a:pt x="29461" y="9249"/>
                        </a:lnTo>
                        <a:lnTo>
                          <a:pt x="29461" y="9144"/>
                        </a:lnTo>
                        <a:lnTo>
                          <a:pt x="29377" y="9039"/>
                        </a:lnTo>
                        <a:lnTo>
                          <a:pt x="29293" y="9019"/>
                        </a:lnTo>
                        <a:lnTo>
                          <a:pt x="29293" y="8935"/>
                        </a:lnTo>
                        <a:lnTo>
                          <a:pt x="29314" y="8830"/>
                        </a:lnTo>
                        <a:lnTo>
                          <a:pt x="29293" y="8726"/>
                        </a:lnTo>
                        <a:lnTo>
                          <a:pt x="29314" y="8663"/>
                        </a:lnTo>
                        <a:lnTo>
                          <a:pt x="29314" y="8600"/>
                        </a:lnTo>
                        <a:lnTo>
                          <a:pt x="29209" y="8454"/>
                        </a:lnTo>
                        <a:lnTo>
                          <a:pt x="29272" y="8349"/>
                        </a:lnTo>
                        <a:lnTo>
                          <a:pt x="29209" y="8244"/>
                        </a:lnTo>
                        <a:lnTo>
                          <a:pt x="29272" y="8223"/>
                        </a:lnTo>
                        <a:lnTo>
                          <a:pt x="29272" y="8077"/>
                        </a:lnTo>
                        <a:lnTo>
                          <a:pt x="29356" y="7931"/>
                        </a:lnTo>
                        <a:lnTo>
                          <a:pt x="29356" y="7847"/>
                        </a:lnTo>
                        <a:lnTo>
                          <a:pt x="29419" y="7742"/>
                        </a:lnTo>
                        <a:lnTo>
                          <a:pt x="29419" y="7700"/>
                        </a:lnTo>
                        <a:lnTo>
                          <a:pt x="29356" y="7659"/>
                        </a:lnTo>
                        <a:lnTo>
                          <a:pt x="29377" y="7449"/>
                        </a:lnTo>
                        <a:lnTo>
                          <a:pt x="29356" y="7324"/>
                        </a:lnTo>
                        <a:lnTo>
                          <a:pt x="29251" y="7261"/>
                        </a:lnTo>
                        <a:lnTo>
                          <a:pt x="29272" y="7177"/>
                        </a:lnTo>
                        <a:lnTo>
                          <a:pt x="29251" y="7073"/>
                        </a:lnTo>
                        <a:lnTo>
                          <a:pt x="29293" y="7052"/>
                        </a:lnTo>
                        <a:lnTo>
                          <a:pt x="29335" y="6947"/>
                        </a:lnTo>
                        <a:lnTo>
                          <a:pt x="29272" y="6884"/>
                        </a:lnTo>
                        <a:lnTo>
                          <a:pt x="29230" y="6863"/>
                        </a:lnTo>
                        <a:cubicBezTo>
                          <a:pt x="29272" y="6842"/>
                          <a:pt x="29293" y="6801"/>
                          <a:pt x="29293" y="6759"/>
                        </a:cubicBezTo>
                        <a:cubicBezTo>
                          <a:pt x="29314" y="6696"/>
                          <a:pt x="29335" y="6654"/>
                          <a:pt x="29335" y="6591"/>
                        </a:cubicBezTo>
                        <a:lnTo>
                          <a:pt x="29377" y="6550"/>
                        </a:lnTo>
                        <a:lnTo>
                          <a:pt x="29377" y="6445"/>
                        </a:lnTo>
                        <a:lnTo>
                          <a:pt x="29440" y="6445"/>
                        </a:lnTo>
                        <a:lnTo>
                          <a:pt x="29523" y="6361"/>
                        </a:lnTo>
                        <a:lnTo>
                          <a:pt x="29586" y="6257"/>
                        </a:lnTo>
                        <a:lnTo>
                          <a:pt x="29649" y="6215"/>
                        </a:lnTo>
                        <a:lnTo>
                          <a:pt x="29753" y="6215"/>
                        </a:lnTo>
                        <a:lnTo>
                          <a:pt x="29816" y="6131"/>
                        </a:lnTo>
                        <a:lnTo>
                          <a:pt x="29900" y="6068"/>
                        </a:lnTo>
                        <a:lnTo>
                          <a:pt x="29942" y="5964"/>
                        </a:lnTo>
                        <a:lnTo>
                          <a:pt x="29942" y="5838"/>
                        </a:lnTo>
                        <a:lnTo>
                          <a:pt x="29900" y="5796"/>
                        </a:lnTo>
                        <a:lnTo>
                          <a:pt x="29963" y="5713"/>
                        </a:lnTo>
                        <a:lnTo>
                          <a:pt x="30005" y="5629"/>
                        </a:lnTo>
                        <a:lnTo>
                          <a:pt x="29795" y="5629"/>
                        </a:lnTo>
                        <a:lnTo>
                          <a:pt x="29733" y="5587"/>
                        </a:lnTo>
                        <a:lnTo>
                          <a:pt x="29753" y="5503"/>
                        </a:lnTo>
                        <a:lnTo>
                          <a:pt x="29837" y="5503"/>
                        </a:lnTo>
                        <a:lnTo>
                          <a:pt x="29921" y="5545"/>
                        </a:lnTo>
                        <a:lnTo>
                          <a:pt x="30025" y="5545"/>
                        </a:lnTo>
                        <a:lnTo>
                          <a:pt x="30130" y="5587"/>
                        </a:lnTo>
                        <a:lnTo>
                          <a:pt x="30214" y="5524"/>
                        </a:lnTo>
                        <a:lnTo>
                          <a:pt x="30297" y="5545"/>
                        </a:lnTo>
                        <a:lnTo>
                          <a:pt x="30318" y="5650"/>
                        </a:lnTo>
                        <a:lnTo>
                          <a:pt x="30465" y="5796"/>
                        </a:lnTo>
                        <a:lnTo>
                          <a:pt x="30549" y="5796"/>
                        </a:lnTo>
                        <a:lnTo>
                          <a:pt x="30569" y="5838"/>
                        </a:lnTo>
                        <a:lnTo>
                          <a:pt x="30653" y="5859"/>
                        </a:lnTo>
                        <a:lnTo>
                          <a:pt x="30779" y="5817"/>
                        </a:lnTo>
                        <a:lnTo>
                          <a:pt x="30988" y="5692"/>
                        </a:lnTo>
                        <a:lnTo>
                          <a:pt x="31134" y="5524"/>
                        </a:lnTo>
                        <a:lnTo>
                          <a:pt x="31302" y="5399"/>
                        </a:lnTo>
                        <a:lnTo>
                          <a:pt x="31365" y="5315"/>
                        </a:lnTo>
                        <a:lnTo>
                          <a:pt x="31302" y="5294"/>
                        </a:lnTo>
                        <a:lnTo>
                          <a:pt x="31344" y="5231"/>
                        </a:lnTo>
                        <a:lnTo>
                          <a:pt x="31469" y="5231"/>
                        </a:lnTo>
                        <a:lnTo>
                          <a:pt x="31595" y="5085"/>
                        </a:lnTo>
                        <a:lnTo>
                          <a:pt x="31825" y="4897"/>
                        </a:lnTo>
                        <a:lnTo>
                          <a:pt x="31825" y="4855"/>
                        </a:lnTo>
                        <a:lnTo>
                          <a:pt x="31930" y="4834"/>
                        </a:lnTo>
                        <a:lnTo>
                          <a:pt x="32013" y="4687"/>
                        </a:lnTo>
                        <a:lnTo>
                          <a:pt x="32181" y="4541"/>
                        </a:lnTo>
                        <a:lnTo>
                          <a:pt x="32222" y="4415"/>
                        </a:lnTo>
                        <a:lnTo>
                          <a:pt x="32285" y="4415"/>
                        </a:lnTo>
                        <a:lnTo>
                          <a:pt x="32327" y="4436"/>
                        </a:lnTo>
                        <a:lnTo>
                          <a:pt x="32327" y="4436"/>
                        </a:lnTo>
                        <a:lnTo>
                          <a:pt x="32306" y="4353"/>
                        </a:lnTo>
                        <a:lnTo>
                          <a:pt x="32222" y="4311"/>
                        </a:lnTo>
                        <a:lnTo>
                          <a:pt x="32222" y="4227"/>
                        </a:lnTo>
                        <a:lnTo>
                          <a:pt x="32076" y="4122"/>
                        </a:lnTo>
                        <a:lnTo>
                          <a:pt x="31804" y="4081"/>
                        </a:lnTo>
                        <a:lnTo>
                          <a:pt x="31657" y="4060"/>
                        </a:lnTo>
                        <a:lnTo>
                          <a:pt x="31574" y="4081"/>
                        </a:lnTo>
                        <a:lnTo>
                          <a:pt x="31511" y="4060"/>
                        </a:lnTo>
                        <a:lnTo>
                          <a:pt x="31511" y="3976"/>
                        </a:lnTo>
                        <a:lnTo>
                          <a:pt x="31469" y="3871"/>
                        </a:lnTo>
                        <a:lnTo>
                          <a:pt x="31406" y="3871"/>
                        </a:lnTo>
                        <a:lnTo>
                          <a:pt x="31385" y="3850"/>
                        </a:lnTo>
                        <a:lnTo>
                          <a:pt x="31281" y="3829"/>
                        </a:lnTo>
                        <a:lnTo>
                          <a:pt x="31197" y="3704"/>
                        </a:lnTo>
                        <a:lnTo>
                          <a:pt x="31051" y="3704"/>
                        </a:lnTo>
                        <a:lnTo>
                          <a:pt x="30967" y="3788"/>
                        </a:lnTo>
                        <a:lnTo>
                          <a:pt x="30946" y="3704"/>
                        </a:lnTo>
                        <a:lnTo>
                          <a:pt x="30841" y="3704"/>
                        </a:lnTo>
                        <a:lnTo>
                          <a:pt x="30779" y="3641"/>
                        </a:lnTo>
                        <a:lnTo>
                          <a:pt x="30674" y="3662"/>
                        </a:lnTo>
                        <a:lnTo>
                          <a:pt x="30507" y="3662"/>
                        </a:lnTo>
                        <a:lnTo>
                          <a:pt x="30235" y="3725"/>
                        </a:lnTo>
                        <a:lnTo>
                          <a:pt x="30130" y="3871"/>
                        </a:lnTo>
                        <a:lnTo>
                          <a:pt x="30214" y="3976"/>
                        </a:lnTo>
                        <a:lnTo>
                          <a:pt x="30130" y="4018"/>
                        </a:lnTo>
                        <a:lnTo>
                          <a:pt x="30109" y="4060"/>
                        </a:lnTo>
                        <a:lnTo>
                          <a:pt x="30193" y="4164"/>
                        </a:lnTo>
                        <a:lnTo>
                          <a:pt x="30214" y="4290"/>
                        </a:lnTo>
                        <a:lnTo>
                          <a:pt x="30088" y="4290"/>
                        </a:lnTo>
                        <a:lnTo>
                          <a:pt x="30046" y="4185"/>
                        </a:lnTo>
                        <a:lnTo>
                          <a:pt x="29984" y="4060"/>
                        </a:lnTo>
                        <a:lnTo>
                          <a:pt x="29900" y="4039"/>
                        </a:lnTo>
                        <a:lnTo>
                          <a:pt x="29816" y="4164"/>
                        </a:lnTo>
                        <a:lnTo>
                          <a:pt x="29837" y="4227"/>
                        </a:lnTo>
                        <a:lnTo>
                          <a:pt x="29837" y="4290"/>
                        </a:lnTo>
                        <a:lnTo>
                          <a:pt x="29733" y="4332"/>
                        </a:lnTo>
                        <a:lnTo>
                          <a:pt x="29712" y="4478"/>
                        </a:lnTo>
                        <a:lnTo>
                          <a:pt x="29565" y="4646"/>
                        </a:lnTo>
                        <a:lnTo>
                          <a:pt x="29523" y="4771"/>
                        </a:lnTo>
                        <a:lnTo>
                          <a:pt x="29502" y="4855"/>
                        </a:lnTo>
                        <a:lnTo>
                          <a:pt x="29565" y="4876"/>
                        </a:lnTo>
                        <a:lnTo>
                          <a:pt x="29461" y="4959"/>
                        </a:lnTo>
                        <a:lnTo>
                          <a:pt x="29461" y="5064"/>
                        </a:lnTo>
                        <a:lnTo>
                          <a:pt x="29377" y="5106"/>
                        </a:lnTo>
                        <a:lnTo>
                          <a:pt x="29272" y="5357"/>
                        </a:lnTo>
                        <a:lnTo>
                          <a:pt x="29272" y="5482"/>
                        </a:lnTo>
                        <a:lnTo>
                          <a:pt x="29209" y="5566"/>
                        </a:lnTo>
                        <a:lnTo>
                          <a:pt x="29293" y="5629"/>
                        </a:lnTo>
                        <a:lnTo>
                          <a:pt x="29293" y="5713"/>
                        </a:lnTo>
                        <a:lnTo>
                          <a:pt x="29251" y="5734"/>
                        </a:lnTo>
                        <a:lnTo>
                          <a:pt x="29251" y="5838"/>
                        </a:lnTo>
                        <a:lnTo>
                          <a:pt x="29189" y="6026"/>
                        </a:lnTo>
                        <a:lnTo>
                          <a:pt x="29063" y="6215"/>
                        </a:lnTo>
                        <a:lnTo>
                          <a:pt x="29084" y="6257"/>
                        </a:lnTo>
                        <a:lnTo>
                          <a:pt x="29189" y="6257"/>
                        </a:lnTo>
                        <a:lnTo>
                          <a:pt x="29209" y="6319"/>
                        </a:lnTo>
                        <a:cubicBezTo>
                          <a:pt x="29189" y="6319"/>
                          <a:pt x="29168" y="6340"/>
                          <a:pt x="29168" y="6340"/>
                        </a:cubicBezTo>
                        <a:lnTo>
                          <a:pt x="29105" y="6319"/>
                        </a:lnTo>
                        <a:lnTo>
                          <a:pt x="29042" y="6361"/>
                        </a:lnTo>
                        <a:lnTo>
                          <a:pt x="28958" y="6508"/>
                        </a:lnTo>
                        <a:lnTo>
                          <a:pt x="29042" y="6508"/>
                        </a:lnTo>
                        <a:cubicBezTo>
                          <a:pt x="29000" y="6529"/>
                          <a:pt x="28979" y="6550"/>
                          <a:pt x="28979" y="6612"/>
                        </a:cubicBezTo>
                        <a:lnTo>
                          <a:pt x="28875" y="6570"/>
                        </a:lnTo>
                        <a:lnTo>
                          <a:pt x="28791" y="6633"/>
                        </a:lnTo>
                        <a:lnTo>
                          <a:pt x="28791" y="6738"/>
                        </a:lnTo>
                        <a:lnTo>
                          <a:pt x="28644" y="6842"/>
                        </a:lnTo>
                        <a:lnTo>
                          <a:pt x="28582" y="6884"/>
                        </a:lnTo>
                        <a:cubicBezTo>
                          <a:pt x="28665" y="6612"/>
                          <a:pt x="28728" y="6257"/>
                          <a:pt x="28749" y="5943"/>
                        </a:cubicBezTo>
                        <a:lnTo>
                          <a:pt x="28937" y="5838"/>
                        </a:lnTo>
                        <a:lnTo>
                          <a:pt x="28937" y="5734"/>
                        </a:lnTo>
                        <a:lnTo>
                          <a:pt x="29000" y="5566"/>
                        </a:lnTo>
                        <a:lnTo>
                          <a:pt x="29000" y="5399"/>
                        </a:lnTo>
                        <a:lnTo>
                          <a:pt x="29063" y="5315"/>
                        </a:lnTo>
                        <a:lnTo>
                          <a:pt x="28979" y="5315"/>
                        </a:lnTo>
                        <a:lnTo>
                          <a:pt x="28937" y="5378"/>
                        </a:lnTo>
                        <a:lnTo>
                          <a:pt x="28791" y="5420"/>
                        </a:lnTo>
                        <a:lnTo>
                          <a:pt x="28728" y="5545"/>
                        </a:lnTo>
                        <a:lnTo>
                          <a:pt x="28686" y="5503"/>
                        </a:lnTo>
                        <a:lnTo>
                          <a:pt x="28686" y="5399"/>
                        </a:lnTo>
                        <a:lnTo>
                          <a:pt x="28770" y="5357"/>
                        </a:lnTo>
                        <a:lnTo>
                          <a:pt x="28770" y="5231"/>
                        </a:lnTo>
                        <a:lnTo>
                          <a:pt x="28749" y="5169"/>
                        </a:lnTo>
                        <a:lnTo>
                          <a:pt x="28665" y="5127"/>
                        </a:lnTo>
                        <a:lnTo>
                          <a:pt x="28749" y="5127"/>
                        </a:lnTo>
                        <a:lnTo>
                          <a:pt x="28791" y="5106"/>
                        </a:lnTo>
                        <a:lnTo>
                          <a:pt x="28770" y="4980"/>
                        </a:lnTo>
                        <a:lnTo>
                          <a:pt x="28582" y="4876"/>
                        </a:lnTo>
                        <a:lnTo>
                          <a:pt x="28540" y="4897"/>
                        </a:lnTo>
                        <a:lnTo>
                          <a:pt x="28352" y="4918"/>
                        </a:lnTo>
                        <a:lnTo>
                          <a:pt x="28331" y="4980"/>
                        </a:lnTo>
                        <a:lnTo>
                          <a:pt x="28247" y="4980"/>
                        </a:lnTo>
                        <a:lnTo>
                          <a:pt x="28247" y="4897"/>
                        </a:lnTo>
                        <a:lnTo>
                          <a:pt x="28331" y="4771"/>
                        </a:lnTo>
                        <a:lnTo>
                          <a:pt x="28414" y="4771"/>
                        </a:lnTo>
                        <a:lnTo>
                          <a:pt x="28540" y="4666"/>
                        </a:lnTo>
                        <a:lnTo>
                          <a:pt x="28749" y="4604"/>
                        </a:lnTo>
                        <a:lnTo>
                          <a:pt x="28791" y="4562"/>
                        </a:lnTo>
                        <a:lnTo>
                          <a:pt x="28937" y="4541"/>
                        </a:lnTo>
                        <a:lnTo>
                          <a:pt x="29000" y="4541"/>
                        </a:lnTo>
                        <a:lnTo>
                          <a:pt x="29063" y="4583"/>
                        </a:lnTo>
                        <a:lnTo>
                          <a:pt x="29105" y="4562"/>
                        </a:lnTo>
                        <a:lnTo>
                          <a:pt x="29147" y="4394"/>
                        </a:lnTo>
                        <a:lnTo>
                          <a:pt x="29189" y="4332"/>
                        </a:lnTo>
                        <a:lnTo>
                          <a:pt x="29063" y="4248"/>
                        </a:lnTo>
                        <a:lnTo>
                          <a:pt x="29042" y="4185"/>
                        </a:lnTo>
                        <a:lnTo>
                          <a:pt x="29105" y="4164"/>
                        </a:lnTo>
                        <a:lnTo>
                          <a:pt x="29168" y="4122"/>
                        </a:lnTo>
                        <a:lnTo>
                          <a:pt x="29189" y="4164"/>
                        </a:lnTo>
                        <a:lnTo>
                          <a:pt x="29272" y="4185"/>
                        </a:lnTo>
                        <a:lnTo>
                          <a:pt x="29419" y="4122"/>
                        </a:lnTo>
                        <a:lnTo>
                          <a:pt x="29481" y="4039"/>
                        </a:lnTo>
                        <a:lnTo>
                          <a:pt x="29461" y="3955"/>
                        </a:lnTo>
                        <a:lnTo>
                          <a:pt x="29481" y="3913"/>
                        </a:lnTo>
                        <a:lnTo>
                          <a:pt x="29461" y="3829"/>
                        </a:lnTo>
                        <a:lnTo>
                          <a:pt x="29377" y="3850"/>
                        </a:lnTo>
                        <a:lnTo>
                          <a:pt x="29293" y="3746"/>
                        </a:lnTo>
                        <a:lnTo>
                          <a:pt x="29042" y="3746"/>
                        </a:lnTo>
                        <a:lnTo>
                          <a:pt x="28958" y="3725"/>
                        </a:lnTo>
                        <a:lnTo>
                          <a:pt x="28896" y="3767"/>
                        </a:lnTo>
                        <a:lnTo>
                          <a:pt x="28770" y="3767"/>
                        </a:lnTo>
                        <a:lnTo>
                          <a:pt x="28665" y="3725"/>
                        </a:lnTo>
                        <a:lnTo>
                          <a:pt x="28582" y="3746"/>
                        </a:lnTo>
                        <a:lnTo>
                          <a:pt x="28519" y="3641"/>
                        </a:lnTo>
                        <a:lnTo>
                          <a:pt x="28435" y="3599"/>
                        </a:lnTo>
                        <a:lnTo>
                          <a:pt x="28435" y="3516"/>
                        </a:lnTo>
                        <a:lnTo>
                          <a:pt x="28477" y="3453"/>
                        </a:lnTo>
                        <a:lnTo>
                          <a:pt x="28456" y="3411"/>
                        </a:lnTo>
                        <a:lnTo>
                          <a:pt x="28310" y="3390"/>
                        </a:lnTo>
                        <a:lnTo>
                          <a:pt x="28226" y="3432"/>
                        </a:lnTo>
                        <a:lnTo>
                          <a:pt x="28163" y="3495"/>
                        </a:lnTo>
                        <a:lnTo>
                          <a:pt x="28226" y="3537"/>
                        </a:lnTo>
                        <a:lnTo>
                          <a:pt x="28331" y="3537"/>
                        </a:lnTo>
                        <a:lnTo>
                          <a:pt x="28268" y="3641"/>
                        </a:lnTo>
                        <a:lnTo>
                          <a:pt x="28142" y="3620"/>
                        </a:lnTo>
                        <a:lnTo>
                          <a:pt x="28059" y="3495"/>
                        </a:lnTo>
                        <a:lnTo>
                          <a:pt x="28017" y="3516"/>
                        </a:lnTo>
                        <a:lnTo>
                          <a:pt x="27954" y="3495"/>
                        </a:lnTo>
                        <a:lnTo>
                          <a:pt x="27849" y="3537"/>
                        </a:lnTo>
                        <a:lnTo>
                          <a:pt x="27828" y="3641"/>
                        </a:lnTo>
                        <a:lnTo>
                          <a:pt x="27787" y="3662"/>
                        </a:lnTo>
                        <a:lnTo>
                          <a:pt x="27808" y="3767"/>
                        </a:lnTo>
                        <a:lnTo>
                          <a:pt x="27808" y="3871"/>
                        </a:lnTo>
                        <a:lnTo>
                          <a:pt x="27891" y="3934"/>
                        </a:lnTo>
                        <a:lnTo>
                          <a:pt x="27891" y="4060"/>
                        </a:lnTo>
                        <a:lnTo>
                          <a:pt x="27828" y="4122"/>
                        </a:lnTo>
                        <a:lnTo>
                          <a:pt x="27808" y="4248"/>
                        </a:lnTo>
                        <a:lnTo>
                          <a:pt x="27787" y="4248"/>
                        </a:lnTo>
                        <a:lnTo>
                          <a:pt x="27745" y="4018"/>
                        </a:lnTo>
                        <a:lnTo>
                          <a:pt x="27703" y="3913"/>
                        </a:lnTo>
                        <a:lnTo>
                          <a:pt x="27619" y="3850"/>
                        </a:lnTo>
                        <a:lnTo>
                          <a:pt x="27598" y="3934"/>
                        </a:lnTo>
                        <a:lnTo>
                          <a:pt x="27515" y="3934"/>
                        </a:lnTo>
                        <a:lnTo>
                          <a:pt x="27431" y="4018"/>
                        </a:lnTo>
                        <a:lnTo>
                          <a:pt x="27431" y="4143"/>
                        </a:lnTo>
                        <a:lnTo>
                          <a:pt x="27515" y="4248"/>
                        </a:lnTo>
                        <a:lnTo>
                          <a:pt x="27515" y="4332"/>
                        </a:lnTo>
                        <a:lnTo>
                          <a:pt x="27619" y="4457"/>
                        </a:lnTo>
                        <a:lnTo>
                          <a:pt x="27745" y="4457"/>
                        </a:lnTo>
                        <a:lnTo>
                          <a:pt x="27808" y="4353"/>
                        </a:lnTo>
                        <a:lnTo>
                          <a:pt x="27828" y="4353"/>
                        </a:lnTo>
                        <a:lnTo>
                          <a:pt x="27849" y="4457"/>
                        </a:lnTo>
                        <a:lnTo>
                          <a:pt x="27933" y="4583"/>
                        </a:lnTo>
                        <a:lnTo>
                          <a:pt x="27933" y="4666"/>
                        </a:lnTo>
                        <a:lnTo>
                          <a:pt x="27849" y="4666"/>
                        </a:lnTo>
                        <a:lnTo>
                          <a:pt x="27808" y="4562"/>
                        </a:lnTo>
                        <a:lnTo>
                          <a:pt x="27724" y="4541"/>
                        </a:lnTo>
                        <a:lnTo>
                          <a:pt x="27619" y="4562"/>
                        </a:lnTo>
                        <a:lnTo>
                          <a:pt x="27577" y="4604"/>
                        </a:lnTo>
                        <a:lnTo>
                          <a:pt x="27619" y="4708"/>
                        </a:lnTo>
                        <a:lnTo>
                          <a:pt x="27598" y="4792"/>
                        </a:lnTo>
                        <a:lnTo>
                          <a:pt x="27515" y="4876"/>
                        </a:lnTo>
                        <a:lnTo>
                          <a:pt x="27536" y="4959"/>
                        </a:lnTo>
                        <a:lnTo>
                          <a:pt x="27473" y="5085"/>
                        </a:lnTo>
                        <a:lnTo>
                          <a:pt x="27410" y="5127"/>
                        </a:lnTo>
                        <a:lnTo>
                          <a:pt x="27431" y="5231"/>
                        </a:lnTo>
                        <a:lnTo>
                          <a:pt x="27389" y="5294"/>
                        </a:lnTo>
                        <a:lnTo>
                          <a:pt x="27284" y="5273"/>
                        </a:lnTo>
                        <a:lnTo>
                          <a:pt x="27201" y="5169"/>
                        </a:lnTo>
                        <a:lnTo>
                          <a:pt x="27201" y="5064"/>
                        </a:lnTo>
                        <a:lnTo>
                          <a:pt x="27075" y="4897"/>
                        </a:lnTo>
                        <a:lnTo>
                          <a:pt x="27075" y="4792"/>
                        </a:lnTo>
                        <a:lnTo>
                          <a:pt x="27054" y="4708"/>
                        </a:lnTo>
                        <a:lnTo>
                          <a:pt x="26950" y="4687"/>
                        </a:lnTo>
                        <a:lnTo>
                          <a:pt x="26950" y="4646"/>
                        </a:lnTo>
                        <a:lnTo>
                          <a:pt x="26992" y="4604"/>
                        </a:lnTo>
                        <a:lnTo>
                          <a:pt x="27033" y="4562"/>
                        </a:lnTo>
                        <a:lnTo>
                          <a:pt x="26992" y="4478"/>
                        </a:lnTo>
                        <a:lnTo>
                          <a:pt x="26887" y="4457"/>
                        </a:lnTo>
                        <a:lnTo>
                          <a:pt x="26740" y="4499"/>
                        </a:lnTo>
                        <a:lnTo>
                          <a:pt x="26699" y="4457"/>
                        </a:lnTo>
                        <a:lnTo>
                          <a:pt x="26657" y="4478"/>
                        </a:lnTo>
                        <a:lnTo>
                          <a:pt x="26594" y="4562"/>
                        </a:lnTo>
                        <a:lnTo>
                          <a:pt x="26489" y="4604"/>
                        </a:lnTo>
                        <a:lnTo>
                          <a:pt x="26364" y="4792"/>
                        </a:lnTo>
                        <a:lnTo>
                          <a:pt x="26427" y="4876"/>
                        </a:lnTo>
                        <a:lnTo>
                          <a:pt x="26427" y="5064"/>
                        </a:lnTo>
                        <a:lnTo>
                          <a:pt x="26385" y="5127"/>
                        </a:lnTo>
                        <a:lnTo>
                          <a:pt x="26448" y="5210"/>
                        </a:lnTo>
                        <a:lnTo>
                          <a:pt x="26427" y="5378"/>
                        </a:lnTo>
                        <a:lnTo>
                          <a:pt x="26322" y="5420"/>
                        </a:lnTo>
                        <a:lnTo>
                          <a:pt x="26322" y="5545"/>
                        </a:lnTo>
                        <a:lnTo>
                          <a:pt x="26364" y="5608"/>
                        </a:lnTo>
                        <a:lnTo>
                          <a:pt x="26448" y="5587"/>
                        </a:lnTo>
                        <a:lnTo>
                          <a:pt x="26489" y="5629"/>
                        </a:lnTo>
                        <a:lnTo>
                          <a:pt x="26573" y="5587"/>
                        </a:lnTo>
                        <a:lnTo>
                          <a:pt x="26636" y="5608"/>
                        </a:lnTo>
                        <a:lnTo>
                          <a:pt x="26636" y="5734"/>
                        </a:lnTo>
                        <a:lnTo>
                          <a:pt x="26657" y="5796"/>
                        </a:lnTo>
                        <a:lnTo>
                          <a:pt x="26699" y="5796"/>
                        </a:lnTo>
                        <a:lnTo>
                          <a:pt x="26782" y="5922"/>
                        </a:lnTo>
                        <a:lnTo>
                          <a:pt x="26782" y="6110"/>
                        </a:lnTo>
                        <a:lnTo>
                          <a:pt x="26887" y="6236"/>
                        </a:lnTo>
                        <a:lnTo>
                          <a:pt x="26887" y="6319"/>
                        </a:lnTo>
                        <a:lnTo>
                          <a:pt x="26929" y="6424"/>
                        </a:lnTo>
                        <a:lnTo>
                          <a:pt x="27012" y="6466"/>
                        </a:lnTo>
                        <a:lnTo>
                          <a:pt x="26992" y="6550"/>
                        </a:lnTo>
                        <a:lnTo>
                          <a:pt x="27012" y="6696"/>
                        </a:lnTo>
                        <a:lnTo>
                          <a:pt x="26929" y="6842"/>
                        </a:lnTo>
                        <a:lnTo>
                          <a:pt x="27012" y="6905"/>
                        </a:lnTo>
                        <a:lnTo>
                          <a:pt x="27033" y="7052"/>
                        </a:lnTo>
                        <a:lnTo>
                          <a:pt x="27012" y="7156"/>
                        </a:lnTo>
                        <a:lnTo>
                          <a:pt x="27033" y="7198"/>
                        </a:lnTo>
                        <a:lnTo>
                          <a:pt x="27117" y="7156"/>
                        </a:lnTo>
                        <a:lnTo>
                          <a:pt x="27180" y="7198"/>
                        </a:lnTo>
                        <a:lnTo>
                          <a:pt x="27180" y="7324"/>
                        </a:lnTo>
                        <a:lnTo>
                          <a:pt x="27264" y="7387"/>
                        </a:lnTo>
                        <a:lnTo>
                          <a:pt x="27410" y="7324"/>
                        </a:lnTo>
                        <a:lnTo>
                          <a:pt x="27452" y="7198"/>
                        </a:lnTo>
                        <a:lnTo>
                          <a:pt x="27598" y="7114"/>
                        </a:lnTo>
                        <a:lnTo>
                          <a:pt x="27619" y="7010"/>
                        </a:lnTo>
                        <a:lnTo>
                          <a:pt x="27556" y="6968"/>
                        </a:lnTo>
                        <a:lnTo>
                          <a:pt x="27494" y="6759"/>
                        </a:lnTo>
                        <a:lnTo>
                          <a:pt x="27515" y="6654"/>
                        </a:lnTo>
                        <a:lnTo>
                          <a:pt x="27703" y="6466"/>
                        </a:lnTo>
                        <a:lnTo>
                          <a:pt x="27703" y="6550"/>
                        </a:lnTo>
                        <a:lnTo>
                          <a:pt x="27598" y="6675"/>
                        </a:lnTo>
                        <a:lnTo>
                          <a:pt x="27640" y="6905"/>
                        </a:lnTo>
                        <a:lnTo>
                          <a:pt x="27724" y="6947"/>
                        </a:lnTo>
                        <a:lnTo>
                          <a:pt x="27828" y="6884"/>
                        </a:lnTo>
                        <a:lnTo>
                          <a:pt x="27954" y="6968"/>
                        </a:lnTo>
                        <a:lnTo>
                          <a:pt x="28121" y="6905"/>
                        </a:lnTo>
                        <a:lnTo>
                          <a:pt x="28121" y="6842"/>
                        </a:lnTo>
                        <a:lnTo>
                          <a:pt x="28247" y="6780"/>
                        </a:lnTo>
                        <a:lnTo>
                          <a:pt x="28352" y="6780"/>
                        </a:lnTo>
                        <a:lnTo>
                          <a:pt x="28435" y="6738"/>
                        </a:lnTo>
                        <a:lnTo>
                          <a:pt x="28477" y="6780"/>
                        </a:lnTo>
                        <a:lnTo>
                          <a:pt x="28498" y="6759"/>
                        </a:lnTo>
                        <a:lnTo>
                          <a:pt x="28498" y="6759"/>
                        </a:lnTo>
                        <a:cubicBezTo>
                          <a:pt x="28477" y="6863"/>
                          <a:pt x="28456" y="6989"/>
                          <a:pt x="28456" y="7094"/>
                        </a:cubicBezTo>
                        <a:lnTo>
                          <a:pt x="28435" y="7114"/>
                        </a:lnTo>
                        <a:lnTo>
                          <a:pt x="28456" y="7156"/>
                        </a:lnTo>
                        <a:lnTo>
                          <a:pt x="28456" y="7219"/>
                        </a:lnTo>
                        <a:cubicBezTo>
                          <a:pt x="28456" y="7283"/>
                          <a:pt x="28503" y="7308"/>
                          <a:pt x="28554" y="7308"/>
                        </a:cubicBezTo>
                        <a:cubicBezTo>
                          <a:pt x="28586" y="7308"/>
                          <a:pt x="28620" y="7298"/>
                          <a:pt x="28644" y="7282"/>
                        </a:cubicBezTo>
                        <a:lnTo>
                          <a:pt x="28707" y="7282"/>
                        </a:lnTo>
                        <a:lnTo>
                          <a:pt x="28707" y="7324"/>
                        </a:lnTo>
                        <a:lnTo>
                          <a:pt x="28582" y="7533"/>
                        </a:lnTo>
                        <a:lnTo>
                          <a:pt x="28561" y="7617"/>
                        </a:lnTo>
                        <a:lnTo>
                          <a:pt x="28456" y="7679"/>
                        </a:lnTo>
                        <a:lnTo>
                          <a:pt x="28477" y="7596"/>
                        </a:lnTo>
                        <a:lnTo>
                          <a:pt x="28435" y="7533"/>
                        </a:lnTo>
                        <a:lnTo>
                          <a:pt x="28477" y="7407"/>
                        </a:lnTo>
                        <a:lnTo>
                          <a:pt x="28393" y="7324"/>
                        </a:lnTo>
                        <a:lnTo>
                          <a:pt x="28268" y="7387"/>
                        </a:lnTo>
                        <a:lnTo>
                          <a:pt x="28184" y="7512"/>
                        </a:lnTo>
                        <a:lnTo>
                          <a:pt x="28121" y="7512"/>
                        </a:lnTo>
                        <a:lnTo>
                          <a:pt x="28038" y="7679"/>
                        </a:lnTo>
                        <a:lnTo>
                          <a:pt x="27954" y="7700"/>
                        </a:lnTo>
                        <a:lnTo>
                          <a:pt x="27870" y="7910"/>
                        </a:lnTo>
                        <a:lnTo>
                          <a:pt x="27724" y="8056"/>
                        </a:lnTo>
                        <a:lnTo>
                          <a:pt x="27703" y="8203"/>
                        </a:lnTo>
                        <a:lnTo>
                          <a:pt x="27745" y="8328"/>
                        </a:lnTo>
                        <a:lnTo>
                          <a:pt x="27745" y="8412"/>
                        </a:lnTo>
                        <a:lnTo>
                          <a:pt x="27808" y="8433"/>
                        </a:lnTo>
                        <a:lnTo>
                          <a:pt x="27870" y="8370"/>
                        </a:lnTo>
                        <a:lnTo>
                          <a:pt x="27933" y="8370"/>
                        </a:lnTo>
                        <a:lnTo>
                          <a:pt x="27933" y="8454"/>
                        </a:lnTo>
                        <a:lnTo>
                          <a:pt x="27828" y="8537"/>
                        </a:lnTo>
                        <a:lnTo>
                          <a:pt x="27828" y="8579"/>
                        </a:lnTo>
                        <a:lnTo>
                          <a:pt x="27724" y="8579"/>
                        </a:lnTo>
                        <a:lnTo>
                          <a:pt x="27619" y="8642"/>
                        </a:lnTo>
                        <a:lnTo>
                          <a:pt x="27431" y="8830"/>
                        </a:lnTo>
                        <a:lnTo>
                          <a:pt x="27347" y="8935"/>
                        </a:lnTo>
                        <a:lnTo>
                          <a:pt x="27326" y="9207"/>
                        </a:lnTo>
                        <a:lnTo>
                          <a:pt x="27389" y="9311"/>
                        </a:lnTo>
                        <a:lnTo>
                          <a:pt x="27389" y="9395"/>
                        </a:lnTo>
                        <a:lnTo>
                          <a:pt x="27326" y="9500"/>
                        </a:lnTo>
                        <a:lnTo>
                          <a:pt x="27347" y="9563"/>
                        </a:lnTo>
                        <a:lnTo>
                          <a:pt x="27389" y="9625"/>
                        </a:lnTo>
                        <a:lnTo>
                          <a:pt x="27452" y="9625"/>
                        </a:lnTo>
                        <a:lnTo>
                          <a:pt x="27515" y="9667"/>
                        </a:lnTo>
                        <a:lnTo>
                          <a:pt x="27536" y="9793"/>
                        </a:lnTo>
                        <a:lnTo>
                          <a:pt x="27640" y="9835"/>
                        </a:lnTo>
                        <a:lnTo>
                          <a:pt x="27703" y="9939"/>
                        </a:lnTo>
                        <a:lnTo>
                          <a:pt x="27745" y="9939"/>
                        </a:lnTo>
                        <a:lnTo>
                          <a:pt x="27828" y="9814"/>
                        </a:lnTo>
                        <a:lnTo>
                          <a:pt x="27808" y="9939"/>
                        </a:lnTo>
                        <a:lnTo>
                          <a:pt x="27849" y="10107"/>
                        </a:lnTo>
                        <a:lnTo>
                          <a:pt x="28017" y="10127"/>
                        </a:lnTo>
                        <a:lnTo>
                          <a:pt x="28080" y="10190"/>
                        </a:lnTo>
                        <a:lnTo>
                          <a:pt x="28184" y="10190"/>
                        </a:lnTo>
                        <a:lnTo>
                          <a:pt x="28331" y="10211"/>
                        </a:lnTo>
                        <a:lnTo>
                          <a:pt x="28331" y="10295"/>
                        </a:lnTo>
                        <a:lnTo>
                          <a:pt x="28226" y="10504"/>
                        </a:lnTo>
                        <a:lnTo>
                          <a:pt x="28121" y="10546"/>
                        </a:lnTo>
                        <a:lnTo>
                          <a:pt x="28080" y="10525"/>
                        </a:lnTo>
                        <a:lnTo>
                          <a:pt x="28121" y="10420"/>
                        </a:lnTo>
                        <a:lnTo>
                          <a:pt x="28226" y="10379"/>
                        </a:lnTo>
                        <a:lnTo>
                          <a:pt x="28080" y="10337"/>
                        </a:lnTo>
                        <a:lnTo>
                          <a:pt x="27954" y="10379"/>
                        </a:lnTo>
                        <a:lnTo>
                          <a:pt x="27849" y="10504"/>
                        </a:lnTo>
                        <a:lnTo>
                          <a:pt x="27912" y="10546"/>
                        </a:lnTo>
                        <a:lnTo>
                          <a:pt x="27912" y="10630"/>
                        </a:lnTo>
                        <a:lnTo>
                          <a:pt x="27745" y="10713"/>
                        </a:lnTo>
                        <a:lnTo>
                          <a:pt x="27661" y="10797"/>
                        </a:lnTo>
                        <a:lnTo>
                          <a:pt x="27598" y="10797"/>
                        </a:lnTo>
                        <a:lnTo>
                          <a:pt x="27515" y="10944"/>
                        </a:lnTo>
                        <a:lnTo>
                          <a:pt x="27536" y="11006"/>
                        </a:lnTo>
                        <a:lnTo>
                          <a:pt x="27619" y="11006"/>
                        </a:lnTo>
                        <a:lnTo>
                          <a:pt x="27661" y="11048"/>
                        </a:lnTo>
                        <a:lnTo>
                          <a:pt x="27766" y="11027"/>
                        </a:lnTo>
                        <a:lnTo>
                          <a:pt x="27828" y="10923"/>
                        </a:lnTo>
                        <a:lnTo>
                          <a:pt x="27808" y="10860"/>
                        </a:lnTo>
                        <a:lnTo>
                          <a:pt x="27870" y="10839"/>
                        </a:lnTo>
                        <a:lnTo>
                          <a:pt x="27954" y="10797"/>
                        </a:lnTo>
                        <a:lnTo>
                          <a:pt x="28017" y="10839"/>
                        </a:lnTo>
                        <a:lnTo>
                          <a:pt x="27975" y="10944"/>
                        </a:lnTo>
                        <a:lnTo>
                          <a:pt x="27912" y="11069"/>
                        </a:lnTo>
                        <a:lnTo>
                          <a:pt x="27870" y="11236"/>
                        </a:lnTo>
                        <a:lnTo>
                          <a:pt x="27870" y="11320"/>
                        </a:lnTo>
                        <a:lnTo>
                          <a:pt x="27808" y="11383"/>
                        </a:lnTo>
                        <a:lnTo>
                          <a:pt x="27640" y="11425"/>
                        </a:lnTo>
                        <a:lnTo>
                          <a:pt x="27536" y="11529"/>
                        </a:lnTo>
                        <a:lnTo>
                          <a:pt x="27452" y="11550"/>
                        </a:lnTo>
                        <a:lnTo>
                          <a:pt x="27452" y="11592"/>
                        </a:lnTo>
                        <a:lnTo>
                          <a:pt x="27410" y="11697"/>
                        </a:lnTo>
                        <a:lnTo>
                          <a:pt x="27138" y="11801"/>
                        </a:lnTo>
                        <a:lnTo>
                          <a:pt x="27075" y="11906"/>
                        </a:lnTo>
                        <a:lnTo>
                          <a:pt x="26971" y="11948"/>
                        </a:lnTo>
                        <a:lnTo>
                          <a:pt x="26929" y="11885"/>
                        </a:lnTo>
                        <a:lnTo>
                          <a:pt x="26887" y="11885"/>
                        </a:lnTo>
                        <a:lnTo>
                          <a:pt x="26866" y="11843"/>
                        </a:lnTo>
                        <a:lnTo>
                          <a:pt x="26803" y="11906"/>
                        </a:lnTo>
                        <a:lnTo>
                          <a:pt x="26720" y="11948"/>
                        </a:lnTo>
                        <a:lnTo>
                          <a:pt x="26720" y="11948"/>
                        </a:lnTo>
                        <a:lnTo>
                          <a:pt x="26761" y="11885"/>
                        </a:lnTo>
                        <a:lnTo>
                          <a:pt x="26720" y="11843"/>
                        </a:lnTo>
                        <a:lnTo>
                          <a:pt x="26615" y="11948"/>
                        </a:lnTo>
                        <a:lnTo>
                          <a:pt x="26573" y="12094"/>
                        </a:lnTo>
                        <a:lnTo>
                          <a:pt x="26468" y="12262"/>
                        </a:lnTo>
                        <a:lnTo>
                          <a:pt x="26448" y="12304"/>
                        </a:lnTo>
                        <a:lnTo>
                          <a:pt x="26489" y="12387"/>
                        </a:lnTo>
                        <a:lnTo>
                          <a:pt x="26489" y="12471"/>
                        </a:lnTo>
                        <a:lnTo>
                          <a:pt x="26406" y="12617"/>
                        </a:lnTo>
                        <a:lnTo>
                          <a:pt x="26406" y="12701"/>
                        </a:lnTo>
                        <a:lnTo>
                          <a:pt x="26468" y="12785"/>
                        </a:lnTo>
                        <a:lnTo>
                          <a:pt x="26385" y="12827"/>
                        </a:lnTo>
                        <a:lnTo>
                          <a:pt x="26343" y="12952"/>
                        </a:lnTo>
                        <a:lnTo>
                          <a:pt x="26364" y="12952"/>
                        </a:lnTo>
                        <a:lnTo>
                          <a:pt x="26448" y="12931"/>
                        </a:lnTo>
                        <a:lnTo>
                          <a:pt x="26489" y="12848"/>
                        </a:lnTo>
                        <a:lnTo>
                          <a:pt x="26594" y="12889"/>
                        </a:lnTo>
                        <a:lnTo>
                          <a:pt x="26699" y="12806"/>
                        </a:lnTo>
                        <a:lnTo>
                          <a:pt x="26615" y="12910"/>
                        </a:lnTo>
                        <a:lnTo>
                          <a:pt x="26510" y="12910"/>
                        </a:lnTo>
                        <a:lnTo>
                          <a:pt x="26406" y="13015"/>
                        </a:lnTo>
                        <a:lnTo>
                          <a:pt x="26259" y="13057"/>
                        </a:lnTo>
                        <a:lnTo>
                          <a:pt x="26259" y="13203"/>
                        </a:lnTo>
                        <a:lnTo>
                          <a:pt x="26176" y="13266"/>
                        </a:lnTo>
                        <a:lnTo>
                          <a:pt x="26071" y="13203"/>
                        </a:lnTo>
                        <a:lnTo>
                          <a:pt x="25945" y="13203"/>
                        </a:lnTo>
                        <a:lnTo>
                          <a:pt x="25862" y="13120"/>
                        </a:lnTo>
                        <a:lnTo>
                          <a:pt x="25778" y="13161"/>
                        </a:lnTo>
                        <a:lnTo>
                          <a:pt x="25820" y="13350"/>
                        </a:lnTo>
                        <a:lnTo>
                          <a:pt x="25631" y="13245"/>
                        </a:lnTo>
                        <a:lnTo>
                          <a:pt x="25694" y="12994"/>
                        </a:lnTo>
                        <a:lnTo>
                          <a:pt x="25631" y="12827"/>
                        </a:lnTo>
                        <a:lnTo>
                          <a:pt x="25548" y="12722"/>
                        </a:lnTo>
                        <a:lnTo>
                          <a:pt x="25590" y="12555"/>
                        </a:lnTo>
                        <a:lnTo>
                          <a:pt x="25631" y="12555"/>
                        </a:lnTo>
                        <a:lnTo>
                          <a:pt x="25673" y="12722"/>
                        </a:lnTo>
                        <a:lnTo>
                          <a:pt x="25820" y="12638"/>
                        </a:lnTo>
                        <a:lnTo>
                          <a:pt x="25862" y="12743"/>
                        </a:lnTo>
                        <a:lnTo>
                          <a:pt x="25987" y="12806"/>
                        </a:lnTo>
                        <a:lnTo>
                          <a:pt x="26071" y="12722"/>
                        </a:lnTo>
                        <a:lnTo>
                          <a:pt x="26071" y="12638"/>
                        </a:lnTo>
                        <a:lnTo>
                          <a:pt x="26134" y="12492"/>
                        </a:lnTo>
                        <a:lnTo>
                          <a:pt x="26029" y="12513"/>
                        </a:lnTo>
                        <a:lnTo>
                          <a:pt x="25945" y="12492"/>
                        </a:lnTo>
                        <a:lnTo>
                          <a:pt x="26029" y="12429"/>
                        </a:lnTo>
                        <a:lnTo>
                          <a:pt x="26092" y="12304"/>
                        </a:lnTo>
                        <a:lnTo>
                          <a:pt x="26029" y="12304"/>
                        </a:lnTo>
                        <a:lnTo>
                          <a:pt x="25945" y="12387"/>
                        </a:lnTo>
                        <a:lnTo>
                          <a:pt x="25778" y="12429"/>
                        </a:lnTo>
                        <a:lnTo>
                          <a:pt x="25778" y="12345"/>
                        </a:lnTo>
                        <a:lnTo>
                          <a:pt x="25924" y="12283"/>
                        </a:lnTo>
                        <a:lnTo>
                          <a:pt x="25924" y="12178"/>
                        </a:lnTo>
                        <a:lnTo>
                          <a:pt x="25841" y="12178"/>
                        </a:lnTo>
                        <a:lnTo>
                          <a:pt x="25736" y="12220"/>
                        </a:lnTo>
                        <a:lnTo>
                          <a:pt x="25736" y="12136"/>
                        </a:lnTo>
                        <a:lnTo>
                          <a:pt x="25778" y="11969"/>
                        </a:lnTo>
                        <a:lnTo>
                          <a:pt x="25862" y="11864"/>
                        </a:lnTo>
                        <a:lnTo>
                          <a:pt x="25883" y="11969"/>
                        </a:lnTo>
                        <a:lnTo>
                          <a:pt x="25945" y="11906"/>
                        </a:lnTo>
                        <a:lnTo>
                          <a:pt x="25945" y="11822"/>
                        </a:lnTo>
                        <a:lnTo>
                          <a:pt x="26092" y="11676"/>
                        </a:lnTo>
                        <a:lnTo>
                          <a:pt x="26092" y="11592"/>
                        </a:lnTo>
                        <a:lnTo>
                          <a:pt x="26280" y="11488"/>
                        </a:lnTo>
                        <a:lnTo>
                          <a:pt x="26280" y="11362"/>
                        </a:lnTo>
                        <a:lnTo>
                          <a:pt x="26364" y="11299"/>
                        </a:lnTo>
                        <a:lnTo>
                          <a:pt x="26448" y="11278"/>
                        </a:lnTo>
                        <a:lnTo>
                          <a:pt x="26448" y="11236"/>
                        </a:lnTo>
                        <a:lnTo>
                          <a:pt x="26343" y="11236"/>
                        </a:lnTo>
                        <a:lnTo>
                          <a:pt x="26196" y="11257"/>
                        </a:lnTo>
                        <a:lnTo>
                          <a:pt x="26155" y="11425"/>
                        </a:lnTo>
                        <a:lnTo>
                          <a:pt x="26029" y="11488"/>
                        </a:lnTo>
                        <a:lnTo>
                          <a:pt x="25945" y="11467"/>
                        </a:lnTo>
                        <a:lnTo>
                          <a:pt x="25966" y="11425"/>
                        </a:lnTo>
                        <a:lnTo>
                          <a:pt x="26113" y="11362"/>
                        </a:lnTo>
                        <a:lnTo>
                          <a:pt x="26134" y="11257"/>
                        </a:lnTo>
                        <a:lnTo>
                          <a:pt x="26050" y="11216"/>
                        </a:lnTo>
                        <a:lnTo>
                          <a:pt x="25966" y="11236"/>
                        </a:lnTo>
                        <a:lnTo>
                          <a:pt x="25883" y="11153"/>
                        </a:lnTo>
                        <a:lnTo>
                          <a:pt x="25924" y="11069"/>
                        </a:lnTo>
                        <a:lnTo>
                          <a:pt x="25945" y="10944"/>
                        </a:lnTo>
                        <a:lnTo>
                          <a:pt x="25862" y="10860"/>
                        </a:lnTo>
                        <a:lnTo>
                          <a:pt x="25820" y="10902"/>
                        </a:lnTo>
                        <a:lnTo>
                          <a:pt x="25778" y="10964"/>
                        </a:lnTo>
                        <a:lnTo>
                          <a:pt x="25778" y="10902"/>
                        </a:lnTo>
                        <a:lnTo>
                          <a:pt x="25820" y="10818"/>
                        </a:lnTo>
                        <a:lnTo>
                          <a:pt x="25757" y="10713"/>
                        </a:lnTo>
                        <a:lnTo>
                          <a:pt x="25652" y="10713"/>
                        </a:lnTo>
                        <a:lnTo>
                          <a:pt x="25631" y="10902"/>
                        </a:lnTo>
                        <a:lnTo>
                          <a:pt x="25527" y="10964"/>
                        </a:lnTo>
                        <a:lnTo>
                          <a:pt x="25506" y="11027"/>
                        </a:lnTo>
                        <a:lnTo>
                          <a:pt x="25443" y="10985"/>
                        </a:lnTo>
                        <a:lnTo>
                          <a:pt x="25443" y="10923"/>
                        </a:lnTo>
                        <a:lnTo>
                          <a:pt x="25401" y="10839"/>
                        </a:lnTo>
                        <a:lnTo>
                          <a:pt x="25318" y="10839"/>
                        </a:lnTo>
                        <a:lnTo>
                          <a:pt x="25297" y="10923"/>
                        </a:lnTo>
                        <a:lnTo>
                          <a:pt x="25318" y="10964"/>
                        </a:lnTo>
                        <a:lnTo>
                          <a:pt x="25297" y="11027"/>
                        </a:lnTo>
                        <a:lnTo>
                          <a:pt x="25339" y="11132"/>
                        </a:lnTo>
                        <a:lnTo>
                          <a:pt x="25339" y="11195"/>
                        </a:lnTo>
                        <a:lnTo>
                          <a:pt x="25297" y="11257"/>
                        </a:lnTo>
                        <a:lnTo>
                          <a:pt x="25234" y="11195"/>
                        </a:lnTo>
                        <a:lnTo>
                          <a:pt x="25234" y="11132"/>
                        </a:lnTo>
                        <a:lnTo>
                          <a:pt x="25192" y="11132"/>
                        </a:lnTo>
                        <a:lnTo>
                          <a:pt x="25171" y="11195"/>
                        </a:lnTo>
                        <a:lnTo>
                          <a:pt x="25213" y="11446"/>
                        </a:lnTo>
                        <a:lnTo>
                          <a:pt x="25234" y="11592"/>
                        </a:lnTo>
                        <a:lnTo>
                          <a:pt x="25401" y="11676"/>
                        </a:lnTo>
                        <a:lnTo>
                          <a:pt x="25443" y="11760"/>
                        </a:lnTo>
                        <a:lnTo>
                          <a:pt x="25443" y="11990"/>
                        </a:lnTo>
                        <a:lnTo>
                          <a:pt x="25422" y="11864"/>
                        </a:lnTo>
                        <a:lnTo>
                          <a:pt x="25339" y="11801"/>
                        </a:lnTo>
                        <a:lnTo>
                          <a:pt x="25192" y="11613"/>
                        </a:lnTo>
                        <a:lnTo>
                          <a:pt x="25171" y="11467"/>
                        </a:lnTo>
                        <a:lnTo>
                          <a:pt x="25108" y="11278"/>
                        </a:lnTo>
                        <a:lnTo>
                          <a:pt x="25025" y="11278"/>
                        </a:lnTo>
                        <a:lnTo>
                          <a:pt x="24983" y="11341"/>
                        </a:lnTo>
                        <a:lnTo>
                          <a:pt x="25004" y="11488"/>
                        </a:lnTo>
                        <a:lnTo>
                          <a:pt x="25087" y="11592"/>
                        </a:lnTo>
                        <a:lnTo>
                          <a:pt x="25108" y="11718"/>
                        </a:lnTo>
                        <a:lnTo>
                          <a:pt x="25067" y="11760"/>
                        </a:lnTo>
                        <a:lnTo>
                          <a:pt x="24983" y="11655"/>
                        </a:lnTo>
                        <a:lnTo>
                          <a:pt x="24774" y="11697"/>
                        </a:lnTo>
                        <a:lnTo>
                          <a:pt x="24711" y="11760"/>
                        </a:lnTo>
                        <a:lnTo>
                          <a:pt x="24648" y="11676"/>
                        </a:lnTo>
                        <a:lnTo>
                          <a:pt x="24564" y="11655"/>
                        </a:lnTo>
                        <a:lnTo>
                          <a:pt x="24376" y="11488"/>
                        </a:lnTo>
                        <a:lnTo>
                          <a:pt x="24146" y="11488"/>
                        </a:lnTo>
                        <a:lnTo>
                          <a:pt x="24125" y="11404"/>
                        </a:lnTo>
                        <a:lnTo>
                          <a:pt x="24083" y="11404"/>
                        </a:lnTo>
                        <a:lnTo>
                          <a:pt x="23937" y="11488"/>
                        </a:lnTo>
                        <a:lnTo>
                          <a:pt x="23874" y="11571"/>
                        </a:lnTo>
                        <a:lnTo>
                          <a:pt x="23707" y="11571"/>
                        </a:lnTo>
                        <a:lnTo>
                          <a:pt x="23560" y="11655"/>
                        </a:lnTo>
                        <a:lnTo>
                          <a:pt x="23435" y="11550"/>
                        </a:lnTo>
                        <a:lnTo>
                          <a:pt x="23414" y="11550"/>
                        </a:lnTo>
                        <a:lnTo>
                          <a:pt x="23393" y="11446"/>
                        </a:lnTo>
                        <a:lnTo>
                          <a:pt x="23330" y="11404"/>
                        </a:lnTo>
                        <a:lnTo>
                          <a:pt x="23204" y="11488"/>
                        </a:lnTo>
                        <a:lnTo>
                          <a:pt x="23204" y="11404"/>
                        </a:lnTo>
                        <a:lnTo>
                          <a:pt x="23037" y="11257"/>
                        </a:lnTo>
                        <a:lnTo>
                          <a:pt x="23016" y="11174"/>
                        </a:lnTo>
                        <a:lnTo>
                          <a:pt x="22974" y="11153"/>
                        </a:lnTo>
                        <a:lnTo>
                          <a:pt x="22974" y="11069"/>
                        </a:lnTo>
                        <a:lnTo>
                          <a:pt x="22995" y="11027"/>
                        </a:lnTo>
                        <a:lnTo>
                          <a:pt x="22932" y="10944"/>
                        </a:lnTo>
                        <a:lnTo>
                          <a:pt x="22890" y="10964"/>
                        </a:lnTo>
                        <a:lnTo>
                          <a:pt x="22870" y="10944"/>
                        </a:lnTo>
                        <a:lnTo>
                          <a:pt x="22870" y="10860"/>
                        </a:lnTo>
                        <a:lnTo>
                          <a:pt x="22807" y="10839"/>
                        </a:lnTo>
                        <a:lnTo>
                          <a:pt x="22702" y="10881"/>
                        </a:lnTo>
                        <a:lnTo>
                          <a:pt x="22577" y="10881"/>
                        </a:lnTo>
                        <a:lnTo>
                          <a:pt x="22493" y="10818"/>
                        </a:lnTo>
                        <a:lnTo>
                          <a:pt x="22451" y="10818"/>
                        </a:lnTo>
                        <a:lnTo>
                          <a:pt x="22409" y="10755"/>
                        </a:lnTo>
                        <a:lnTo>
                          <a:pt x="22305" y="10713"/>
                        </a:lnTo>
                        <a:lnTo>
                          <a:pt x="22200" y="10713"/>
                        </a:lnTo>
                        <a:lnTo>
                          <a:pt x="22263" y="10630"/>
                        </a:lnTo>
                        <a:lnTo>
                          <a:pt x="22263" y="10546"/>
                        </a:lnTo>
                        <a:lnTo>
                          <a:pt x="22346" y="10462"/>
                        </a:lnTo>
                        <a:lnTo>
                          <a:pt x="22346" y="10420"/>
                        </a:lnTo>
                        <a:lnTo>
                          <a:pt x="22263" y="10400"/>
                        </a:lnTo>
                        <a:lnTo>
                          <a:pt x="22179" y="10400"/>
                        </a:lnTo>
                        <a:lnTo>
                          <a:pt x="22158" y="10148"/>
                        </a:lnTo>
                        <a:lnTo>
                          <a:pt x="22095" y="10127"/>
                        </a:lnTo>
                        <a:lnTo>
                          <a:pt x="22095" y="10086"/>
                        </a:lnTo>
                        <a:lnTo>
                          <a:pt x="22179" y="10023"/>
                        </a:lnTo>
                        <a:lnTo>
                          <a:pt x="22200" y="9981"/>
                        </a:lnTo>
                        <a:lnTo>
                          <a:pt x="22158" y="9939"/>
                        </a:lnTo>
                        <a:lnTo>
                          <a:pt x="22179" y="9876"/>
                        </a:lnTo>
                        <a:lnTo>
                          <a:pt x="22179" y="9772"/>
                        </a:lnTo>
                        <a:cubicBezTo>
                          <a:pt x="22284" y="9709"/>
                          <a:pt x="22388" y="9688"/>
                          <a:pt x="22493" y="9604"/>
                        </a:cubicBezTo>
                        <a:lnTo>
                          <a:pt x="22514" y="9625"/>
                        </a:lnTo>
                        <a:lnTo>
                          <a:pt x="22598" y="9604"/>
                        </a:lnTo>
                        <a:lnTo>
                          <a:pt x="22681" y="9500"/>
                        </a:lnTo>
                        <a:lnTo>
                          <a:pt x="22702" y="9500"/>
                        </a:lnTo>
                        <a:lnTo>
                          <a:pt x="22702" y="9604"/>
                        </a:lnTo>
                        <a:lnTo>
                          <a:pt x="22765" y="9709"/>
                        </a:lnTo>
                        <a:lnTo>
                          <a:pt x="22828" y="9730"/>
                        </a:lnTo>
                        <a:lnTo>
                          <a:pt x="22911" y="9688"/>
                        </a:lnTo>
                        <a:lnTo>
                          <a:pt x="22995" y="9709"/>
                        </a:lnTo>
                        <a:lnTo>
                          <a:pt x="23037" y="9793"/>
                        </a:lnTo>
                        <a:lnTo>
                          <a:pt x="23121" y="9793"/>
                        </a:lnTo>
                        <a:lnTo>
                          <a:pt x="23183" y="9835"/>
                        </a:lnTo>
                        <a:lnTo>
                          <a:pt x="23225" y="9835"/>
                        </a:lnTo>
                        <a:lnTo>
                          <a:pt x="23225" y="9730"/>
                        </a:lnTo>
                        <a:lnTo>
                          <a:pt x="23288" y="9730"/>
                        </a:lnTo>
                        <a:lnTo>
                          <a:pt x="23351" y="9709"/>
                        </a:lnTo>
                        <a:lnTo>
                          <a:pt x="23414" y="9730"/>
                        </a:lnTo>
                        <a:lnTo>
                          <a:pt x="23414" y="9814"/>
                        </a:lnTo>
                        <a:lnTo>
                          <a:pt x="23455" y="9835"/>
                        </a:lnTo>
                        <a:lnTo>
                          <a:pt x="23539" y="9814"/>
                        </a:lnTo>
                        <a:lnTo>
                          <a:pt x="23602" y="9730"/>
                        </a:lnTo>
                        <a:lnTo>
                          <a:pt x="23644" y="9772"/>
                        </a:lnTo>
                        <a:lnTo>
                          <a:pt x="23665" y="9835"/>
                        </a:lnTo>
                        <a:lnTo>
                          <a:pt x="23727" y="9835"/>
                        </a:lnTo>
                        <a:lnTo>
                          <a:pt x="23748" y="9793"/>
                        </a:lnTo>
                        <a:lnTo>
                          <a:pt x="23769" y="9793"/>
                        </a:lnTo>
                        <a:lnTo>
                          <a:pt x="23832" y="9709"/>
                        </a:lnTo>
                        <a:lnTo>
                          <a:pt x="23916" y="9709"/>
                        </a:lnTo>
                        <a:lnTo>
                          <a:pt x="23937" y="9772"/>
                        </a:lnTo>
                        <a:lnTo>
                          <a:pt x="23979" y="9793"/>
                        </a:lnTo>
                        <a:lnTo>
                          <a:pt x="24041" y="9772"/>
                        </a:lnTo>
                        <a:lnTo>
                          <a:pt x="24041" y="9709"/>
                        </a:lnTo>
                        <a:lnTo>
                          <a:pt x="24020" y="9667"/>
                        </a:lnTo>
                        <a:lnTo>
                          <a:pt x="24083" y="9583"/>
                        </a:lnTo>
                        <a:lnTo>
                          <a:pt x="24083" y="9521"/>
                        </a:lnTo>
                        <a:lnTo>
                          <a:pt x="24146" y="9458"/>
                        </a:lnTo>
                        <a:lnTo>
                          <a:pt x="24146" y="9374"/>
                        </a:lnTo>
                        <a:lnTo>
                          <a:pt x="24062" y="9374"/>
                        </a:lnTo>
                        <a:lnTo>
                          <a:pt x="24041" y="9291"/>
                        </a:lnTo>
                        <a:lnTo>
                          <a:pt x="24062" y="9186"/>
                        </a:lnTo>
                        <a:lnTo>
                          <a:pt x="24146" y="9165"/>
                        </a:lnTo>
                        <a:lnTo>
                          <a:pt x="24146" y="9060"/>
                        </a:lnTo>
                        <a:lnTo>
                          <a:pt x="24041" y="8998"/>
                        </a:lnTo>
                        <a:lnTo>
                          <a:pt x="23958" y="9039"/>
                        </a:lnTo>
                        <a:lnTo>
                          <a:pt x="23958" y="9102"/>
                        </a:lnTo>
                        <a:lnTo>
                          <a:pt x="23916" y="9165"/>
                        </a:lnTo>
                        <a:lnTo>
                          <a:pt x="23832" y="9102"/>
                        </a:lnTo>
                        <a:lnTo>
                          <a:pt x="23707" y="9102"/>
                        </a:lnTo>
                        <a:lnTo>
                          <a:pt x="23560" y="9249"/>
                        </a:lnTo>
                        <a:lnTo>
                          <a:pt x="23455" y="9311"/>
                        </a:lnTo>
                        <a:lnTo>
                          <a:pt x="23455" y="9270"/>
                        </a:lnTo>
                        <a:lnTo>
                          <a:pt x="23602" y="9186"/>
                        </a:lnTo>
                        <a:lnTo>
                          <a:pt x="23644" y="9102"/>
                        </a:lnTo>
                        <a:lnTo>
                          <a:pt x="23644" y="8977"/>
                        </a:lnTo>
                        <a:lnTo>
                          <a:pt x="23602" y="9060"/>
                        </a:lnTo>
                        <a:lnTo>
                          <a:pt x="23539" y="9039"/>
                        </a:lnTo>
                        <a:lnTo>
                          <a:pt x="23539" y="8935"/>
                        </a:lnTo>
                        <a:lnTo>
                          <a:pt x="23644" y="8851"/>
                        </a:lnTo>
                        <a:lnTo>
                          <a:pt x="23560" y="8726"/>
                        </a:lnTo>
                        <a:lnTo>
                          <a:pt x="23644" y="8642"/>
                        </a:lnTo>
                        <a:lnTo>
                          <a:pt x="23727" y="8642"/>
                        </a:lnTo>
                        <a:lnTo>
                          <a:pt x="23707" y="8684"/>
                        </a:lnTo>
                        <a:lnTo>
                          <a:pt x="23748" y="8851"/>
                        </a:lnTo>
                        <a:lnTo>
                          <a:pt x="23832" y="8935"/>
                        </a:lnTo>
                        <a:lnTo>
                          <a:pt x="23874" y="8893"/>
                        </a:lnTo>
                        <a:lnTo>
                          <a:pt x="23979" y="8893"/>
                        </a:lnTo>
                        <a:lnTo>
                          <a:pt x="24041" y="8767"/>
                        </a:lnTo>
                        <a:lnTo>
                          <a:pt x="23979" y="8726"/>
                        </a:lnTo>
                        <a:lnTo>
                          <a:pt x="23979" y="8663"/>
                        </a:lnTo>
                        <a:lnTo>
                          <a:pt x="24062" y="8663"/>
                        </a:lnTo>
                        <a:lnTo>
                          <a:pt x="24083" y="8726"/>
                        </a:lnTo>
                        <a:lnTo>
                          <a:pt x="24146" y="8684"/>
                        </a:lnTo>
                        <a:lnTo>
                          <a:pt x="24251" y="8621"/>
                        </a:lnTo>
                        <a:lnTo>
                          <a:pt x="24271" y="8475"/>
                        </a:lnTo>
                        <a:lnTo>
                          <a:pt x="24292" y="8579"/>
                        </a:lnTo>
                        <a:lnTo>
                          <a:pt x="24355" y="8579"/>
                        </a:lnTo>
                        <a:lnTo>
                          <a:pt x="24460" y="8516"/>
                        </a:lnTo>
                        <a:lnTo>
                          <a:pt x="24376" y="8684"/>
                        </a:lnTo>
                        <a:lnTo>
                          <a:pt x="24376" y="8851"/>
                        </a:lnTo>
                        <a:lnTo>
                          <a:pt x="24439" y="8830"/>
                        </a:lnTo>
                        <a:lnTo>
                          <a:pt x="24481" y="8851"/>
                        </a:lnTo>
                        <a:lnTo>
                          <a:pt x="24439" y="8935"/>
                        </a:lnTo>
                        <a:lnTo>
                          <a:pt x="24502" y="8935"/>
                        </a:lnTo>
                        <a:lnTo>
                          <a:pt x="24564" y="8788"/>
                        </a:lnTo>
                        <a:lnTo>
                          <a:pt x="24606" y="8747"/>
                        </a:lnTo>
                        <a:lnTo>
                          <a:pt x="24690" y="8579"/>
                        </a:lnTo>
                        <a:lnTo>
                          <a:pt x="24774" y="8558"/>
                        </a:lnTo>
                        <a:lnTo>
                          <a:pt x="24753" y="8684"/>
                        </a:lnTo>
                        <a:lnTo>
                          <a:pt x="24648" y="8788"/>
                        </a:lnTo>
                        <a:lnTo>
                          <a:pt x="24669" y="8977"/>
                        </a:lnTo>
                        <a:lnTo>
                          <a:pt x="24753" y="8977"/>
                        </a:lnTo>
                        <a:lnTo>
                          <a:pt x="24815" y="9039"/>
                        </a:lnTo>
                        <a:lnTo>
                          <a:pt x="24878" y="8956"/>
                        </a:lnTo>
                        <a:lnTo>
                          <a:pt x="25004" y="8851"/>
                        </a:lnTo>
                        <a:lnTo>
                          <a:pt x="25067" y="8684"/>
                        </a:lnTo>
                        <a:lnTo>
                          <a:pt x="25108" y="8558"/>
                        </a:lnTo>
                        <a:lnTo>
                          <a:pt x="25087" y="8433"/>
                        </a:lnTo>
                        <a:lnTo>
                          <a:pt x="25129" y="8370"/>
                        </a:lnTo>
                        <a:lnTo>
                          <a:pt x="25108" y="8328"/>
                        </a:lnTo>
                        <a:lnTo>
                          <a:pt x="25025" y="8328"/>
                        </a:lnTo>
                        <a:lnTo>
                          <a:pt x="24983" y="8307"/>
                        </a:lnTo>
                        <a:lnTo>
                          <a:pt x="24899" y="8349"/>
                        </a:lnTo>
                        <a:lnTo>
                          <a:pt x="24899" y="8223"/>
                        </a:lnTo>
                        <a:lnTo>
                          <a:pt x="24941" y="8203"/>
                        </a:lnTo>
                        <a:lnTo>
                          <a:pt x="24920" y="8140"/>
                        </a:lnTo>
                        <a:lnTo>
                          <a:pt x="24815" y="8140"/>
                        </a:lnTo>
                        <a:lnTo>
                          <a:pt x="24795" y="8098"/>
                        </a:lnTo>
                        <a:lnTo>
                          <a:pt x="24690" y="8014"/>
                        </a:lnTo>
                        <a:lnTo>
                          <a:pt x="24690" y="7931"/>
                        </a:lnTo>
                        <a:lnTo>
                          <a:pt x="24606" y="7742"/>
                        </a:lnTo>
                        <a:lnTo>
                          <a:pt x="24585" y="7617"/>
                        </a:lnTo>
                        <a:lnTo>
                          <a:pt x="24627" y="7491"/>
                        </a:lnTo>
                        <a:lnTo>
                          <a:pt x="24585" y="7324"/>
                        </a:lnTo>
                        <a:lnTo>
                          <a:pt x="24502" y="7470"/>
                        </a:lnTo>
                        <a:lnTo>
                          <a:pt x="24502" y="7575"/>
                        </a:lnTo>
                        <a:lnTo>
                          <a:pt x="24418" y="7428"/>
                        </a:lnTo>
                        <a:lnTo>
                          <a:pt x="24292" y="7366"/>
                        </a:lnTo>
                        <a:lnTo>
                          <a:pt x="24271" y="7114"/>
                        </a:lnTo>
                        <a:lnTo>
                          <a:pt x="24188" y="7073"/>
                        </a:lnTo>
                        <a:lnTo>
                          <a:pt x="24167" y="6884"/>
                        </a:lnTo>
                        <a:lnTo>
                          <a:pt x="24083" y="6780"/>
                        </a:lnTo>
                        <a:lnTo>
                          <a:pt x="24083" y="6675"/>
                        </a:lnTo>
                        <a:lnTo>
                          <a:pt x="24041" y="6591"/>
                        </a:lnTo>
                        <a:lnTo>
                          <a:pt x="24041" y="6529"/>
                        </a:lnTo>
                        <a:lnTo>
                          <a:pt x="24146" y="6529"/>
                        </a:lnTo>
                        <a:lnTo>
                          <a:pt x="24167" y="6382"/>
                        </a:lnTo>
                        <a:lnTo>
                          <a:pt x="24251" y="6382"/>
                        </a:lnTo>
                        <a:lnTo>
                          <a:pt x="24271" y="6424"/>
                        </a:lnTo>
                        <a:lnTo>
                          <a:pt x="24355" y="6361"/>
                        </a:lnTo>
                        <a:lnTo>
                          <a:pt x="24355" y="6257"/>
                        </a:lnTo>
                        <a:lnTo>
                          <a:pt x="24460" y="6026"/>
                        </a:lnTo>
                        <a:lnTo>
                          <a:pt x="24460" y="5922"/>
                        </a:lnTo>
                        <a:lnTo>
                          <a:pt x="24481" y="5880"/>
                        </a:lnTo>
                        <a:lnTo>
                          <a:pt x="24397" y="5692"/>
                        </a:lnTo>
                        <a:lnTo>
                          <a:pt x="24460" y="5566"/>
                        </a:lnTo>
                        <a:lnTo>
                          <a:pt x="24523" y="5566"/>
                        </a:lnTo>
                        <a:lnTo>
                          <a:pt x="24523" y="5399"/>
                        </a:lnTo>
                        <a:lnTo>
                          <a:pt x="24627" y="5252"/>
                        </a:lnTo>
                        <a:lnTo>
                          <a:pt x="24627" y="5148"/>
                        </a:lnTo>
                        <a:lnTo>
                          <a:pt x="24690" y="5064"/>
                        </a:lnTo>
                        <a:lnTo>
                          <a:pt x="24690" y="4855"/>
                        </a:lnTo>
                        <a:lnTo>
                          <a:pt x="24774" y="4834"/>
                        </a:lnTo>
                        <a:lnTo>
                          <a:pt x="24774" y="4729"/>
                        </a:lnTo>
                        <a:lnTo>
                          <a:pt x="24899" y="4583"/>
                        </a:lnTo>
                        <a:lnTo>
                          <a:pt x="24899" y="4478"/>
                        </a:lnTo>
                        <a:cubicBezTo>
                          <a:pt x="24918" y="4516"/>
                          <a:pt x="24966" y="4536"/>
                          <a:pt x="25020" y="4536"/>
                        </a:cubicBezTo>
                        <a:cubicBezTo>
                          <a:pt x="25085" y="4536"/>
                          <a:pt x="25158" y="4505"/>
                          <a:pt x="25192" y="4436"/>
                        </a:cubicBezTo>
                        <a:lnTo>
                          <a:pt x="25255" y="4122"/>
                        </a:lnTo>
                        <a:lnTo>
                          <a:pt x="25359" y="4122"/>
                        </a:lnTo>
                        <a:lnTo>
                          <a:pt x="25506" y="3955"/>
                        </a:lnTo>
                        <a:lnTo>
                          <a:pt x="25652" y="3892"/>
                        </a:lnTo>
                        <a:lnTo>
                          <a:pt x="25820" y="3725"/>
                        </a:lnTo>
                        <a:lnTo>
                          <a:pt x="25862" y="3725"/>
                        </a:lnTo>
                        <a:lnTo>
                          <a:pt x="25987" y="3599"/>
                        </a:lnTo>
                        <a:lnTo>
                          <a:pt x="25987" y="3516"/>
                        </a:lnTo>
                        <a:lnTo>
                          <a:pt x="26050" y="3474"/>
                        </a:lnTo>
                        <a:lnTo>
                          <a:pt x="26050" y="3390"/>
                        </a:lnTo>
                        <a:lnTo>
                          <a:pt x="25966" y="3285"/>
                        </a:lnTo>
                        <a:lnTo>
                          <a:pt x="25987" y="3223"/>
                        </a:lnTo>
                        <a:lnTo>
                          <a:pt x="25987" y="3160"/>
                        </a:lnTo>
                        <a:lnTo>
                          <a:pt x="25883" y="2993"/>
                        </a:lnTo>
                        <a:lnTo>
                          <a:pt x="25820" y="2993"/>
                        </a:lnTo>
                        <a:lnTo>
                          <a:pt x="25736" y="3013"/>
                        </a:lnTo>
                        <a:lnTo>
                          <a:pt x="25631" y="2972"/>
                        </a:lnTo>
                        <a:lnTo>
                          <a:pt x="25548" y="2993"/>
                        </a:lnTo>
                        <a:lnTo>
                          <a:pt x="25443" y="2909"/>
                        </a:lnTo>
                        <a:lnTo>
                          <a:pt x="25359" y="2909"/>
                        </a:lnTo>
                        <a:lnTo>
                          <a:pt x="25297" y="2846"/>
                        </a:lnTo>
                        <a:lnTo>
                          <a:pt x="25129" y="2867"/>
                        </a:lnTo>
                        <a:lnTo>
                          <a:pt x="25025" y="2972"/>
                        </a:lnTo>
                        <a:lnTo>
                          <a:pt x="24941" y="2993"/>
                        </a:lnTo>
                        <a:lnTo>
                          <a:pt x="24774" y="3118"/>
                        </a:lnTo>
                        <a:lnTo>
                          <a:pt x="24774" y="3181"/>
                        </a:lnTo>
                        <a:lnTo>
                          <a:pt x="24878" y="3265"/>
                        </a:lnTo>
                        <a:lnTo>
                          <a:pt x="24941" y="3390"/>
                        </a:lnTo>
                        <a:lnTo>
                          <a:pt x="24941" y="3516"/>
                        </a:lnTo>
                        <a:lnTo>
                          <a:pt x="24983" y="3641"/>
                        </a:lnTo>
                        <a:lnTo>
                          <a:pt x="24941" y="3704"/>
                        </a:lnTo>
                        <a:lnTo>
                          <a:pt x="24941" y="3809"/>
                        </a:lnTo>
                        <a:lnTo>
                          <a:pt x="25025" y="3913"/>
                        </a:lnTo>
                        <a:lnTo>
                          <a:pt x="25025" y="3934"/>
                        </a:lnTo>
                        <a:lnTo>
                          <a:pt x="25004" y="3955"/>
                        </a:lnTo>
                        <a:cubicBezTo>
                          <a:pt x="24983" y="4018"/>
                          <a:pt x="24941" y="4081"/>
                          <a:pt x="24920" y="4143"/>
                        </a:cubicBezTo>
                        <a:lnTo>
                          <a:pt x="24899" y="4081"/>
                        </a:lnTo>
                        <a:lnTo>
                          <a:pt x="24920" y="4018"/>
                        </a:lnTo>
                        <a:lnTo>
                          <a:pt x="24920" y="3934"/>
                        </a:lnTo>
                        <a:lnTo>
                          <a:pt x="24815" y="3871"/>
                        </a:lnTo>
                        <a:lnTo>
                          <a:pt x="24774" y="3725"/>
                        </a:lnTo>
                        <a:lnTo>
                          <a:pt x="24795" y="3662"/>
                        </a:lnTo>
                        <a:lnTo>
                          <a:pt x="24711" y="3495"/>
                        </a:lnTo>
                        <a:lnTo>
                          <a:pt x="24606" y="3474"/>
                        </a:lnTo>
                        <a:lnTo>
                          <a:pt x="24564" y="3411"/>
                        </a:lnTo>
                        <a:lnTo>
                          <a:pt x="24502" y="3411"/>
                        </a:lnTo>
                        <a:lnTo>
                          <a:pt x="24481" y="3578"/>
                        </a:lnTo>
                        <a:lnTo>
                          <a:pt x="24418" y="3578"/>
                        </a:lnTo>
                        <a:lnTo>
                          <a:pt x="24292" y="3369"/>
                        </a:lnTo>
                        <a:lnTo>
                          <a:pt x="24209" y="3369"/>
                        </a:lnTo>
                        <a:lnTo>
                          <a:pt x="24146" y="3285"/>
                        </a:lnTo>
                        <a:lnTo>
                          <a:pt x="24062" y="3327"/>
                        </a:lnTo>
                        <a:lnTo>
                          <a:pt x="24083" y="3495"/>
                        </a:lnTo>
                        <a:lnTo>
                          <a:pt x="24041" y="3516"/>
                        </a:lnTo>
                        <a:lnTo>
                          <a:pt x="23958" y="3495"/>
                        </a:lnTo>
                        <a:lnTo>
                          <a:pt x="23895" y="3620"/>
                        </a:lnTo>
                        <a:lnTo>
                          <a:pt x="23895" y="3704"/>
                        </a:lnTo>
                        <a:lnTo>
                          <a:pt x="23832" y="3746"/>
                        </a:lnTo>
                        <a:lnTo>
                          <a:pt x="23748" y="4039"/>
                        </a:lnTo>
                        <a:lnTo>
                          <a:pt x="23748" y="4143"/>
                        </a:lnTo>
                        <a:lnTo>
                          <a:pt x="23686" y="4227"/>
                        </a:lnTo>
                        <a:lnTo>
                          <a:pt x="23686" y="4353"/>
                        </a:lnTo>
                        <a:lnTo>
                          <a:pt x="23665" y="4374"/>
                        </a:lnTo>
                        <a:lnTo>
                          <a:pt x="23665" y="4478"/>
                        </a:lnTo>
                        <a:lnTo>
                          <a:pt x="23581" y="4541"/>
                        </a:lnTo>
                        <a:lnTo>
                          <a:pt x="23581" y="4771"/>
                        </a:lnTo>
                        <a:lnTo>
                          <a:pt x="23518" y="4813"/>
                        </a:lnTo>
                        <a:lnTo>
                          <a:pt x="23455" y="4792"/>
                        </a:lnTo>
                        <a:lnTo>
                          <a:pt x="23372" y="4980"/>
                        </a:lnTo>
                        <a:lnTo>
                          <a:pt x="23414" y="5064"/>
                        </a:lnTo>
                        <a:lnTo>
                          <a:pt x="23372" y="5169"/>
                        </a:lnTo>
                        <a:lnTo>
                          <a:pt x="23372" y="5273"/>
                        </a:lnTo>
                        <a:lnTo>
                          <a:pt x="23309" y="5378"/>
                        </a:lnTo>
                        <a:lnTo>
                          <a:pt x="23351" y="5462"/>
                        </a:lnTo>
                        <a:lnTo>
                          <a:pt x="23330" y="5524"/>
                        </a:lnTo>
                        <a:lnTo>
                          <a:pt x="23204" y="5524"/>
                        </a:lnTo>
                        <a:lnTo>
                          <a:pt x="23246" y="5587"/>
                        </a:lnTo>
                        <a:lnTo>
                          <a:pt x="23351" y="5629"/>
                        </a:lnTo>
                        <a:lnTo>
                          <a:pt x="23351" y="5734"/>
                        </a:lnTo>
                        <a:lnTo>
                          <a:pt x="23267" y="5713"/>
                        </a:lnTo>
                        <a:lnTo>
                          <a:pt x="23204" y="5734"/>
                        </a:lnTo>
                        <a:lnTo>
                          <a:pt x="23121" y="5796"/>
                        </a:lnTo>
                        <a:lnTo>
                          <a:pt x="23037" y="5754"/>
                        </a:lnTo>
                        <a:lnTo>
                          <a:pt x="22995" y="5817"/>
                        </a:lnTo>
                        <a:lnTo>
                          <a:pt x="22995" y="5922"/>
                        </a:lnTo>
                        <a:lnTo>
                          <a:pt x="22932" y="5964"/>
                        </a:lnTo>
                        <a:lnTo>
                          <a:pt x="22849" y="5922"/>
                        </a:lnTo>
                        <a:lnTo>
                          <a:pt x="22849" y="5817"/>
                        </a:lnTo>
                        <a:lnTo>
                          <a:pt x="22890" y="5734"/>
                        </a:lnTo>
                        <a:lnTo>
                          <a:pt x="22828" y="5650"/>
                        </a:lnTo>
                        <a:lnTo>
                          <a:pt x="22828" y="5482"/>
                        </a:lnTo>
                        <a:lnTo>
                          <a:pt x="22911" y="5294"/>
                        </a:lnTo>
                        <a:lnTo>
                          <a:pt x="22932" y="5169"/>
                        </a:lnTo>
                        <a:lnTo>
                          <a:pt x="23016" y="5085"/>
                        </a:lnTo>
                        <a:lnTo>
                          <a:pt x="23016" y="4980"/>
                        </a:lnTo>
                        <a:lnTo>
                          <a:pt x="23037" y="4876"/>
                        </a:lnTo>
                        <a:lnTo>
                          <a:pt x="23100" y="4646"/>
                        </a:lnTo>
                        <a:lnTo>
                          <a:pt x="23225" y="4562"/>
                        </a:lnTo>
                        <a:lnTo>
                          <a:pt x="23225" y="4436"/>
                        </a:lnTo>
                        <a:lnTo>
                          <a:pt x="23100" y="4436"/>
                        </a:lnTo>
                        <a:lnTo>
                          <a:pt x="23100" y="4353"/>
                        </a:lnTo>
                        <a:lnTo>
                          <a:pt x="23163" y="4269"/>
                        </a:lnTo>
                        <a:lnTo>
                          <a:pt x="23163" y="4039"/>
                        </a:lnTo>
                        <a:lnTo>
                          <a:pt x="23121" y="3976"/>
                        </a:lnTo>
                        <a:lnTo>
                          <a:pt x="23058" y="3850"/>
                        </a:lnTo>
                        <a:lnTo>
                          <a:pt x="23100" y="3809"/>
                        </a:lnTo>
                        <a:lnTo>
                          <a:pt x="23100" y="3662"/>
                        </a:lnTo>
                        <a:lnTo>
                          <a:pt x="23016" y="3662"/>
                        </a:lnTo>
                        <a:lnTo>
                          <a:pt x="22911" y="3537"/>
                        </a:lnTo>
                        <a:lnTo>
                          <a:pt x="22744" y="3599"/>
                        </a:lnTo>
                        <a:lnTo>
                          <a:pt x="22723" y="3725"/>
                        </a:lnTo>
                        <a:lnTo>
                          <a:pt x="22828" y="3809"/>
                        </a:lnTo>
                        <a:lnTo>
                          <a:pt x="22828" y="3913"/>
                        </a:lnTo>
                        <a:lnTo>
                          <a:pt x="22890" y="3976"/>
                        </a:lnTo>
                        <a:lnTo>
                          <a:pt x="22890" y="4060"/>
                        </a:lnTo>
                        <a:lnTo>
                          <a:pt x="22807" y="4060"/>
                        </a:lnTo>
                        <a:lnTo>
                          <a:pt x="22786" y="3955"/>
                        </a:lnTo>
                        <a:lnTo>
                          <a:pt x="22702" y="3955"/>
                        </a:lnTo>
                        <a:lnTo>
                          <a:pt x="22639" y="4081"/>
                        </a:lnTo>
                        <a:lnTo>
                          <a:pt x="22702" y="4122"/>
                        </a:lnTo>
                        <a:lnTo>
                          <a:pt x="22723" y="4227"/>
                        </a:lnTo>
                        <a:lnTo>
                          <a:pt x="22786" y="4353"/>
                        </a:lnTo>
                        <a:lnTo>
                          <a:pt x="22723" y="4394"/>
                        </a:lnTo>
                        <a:lnTo>
                          <a:pt x="22702" y="4353"/>
                        </a:lnTo>
                        <a:lnTo>
                          <a:pt x="22639" y="4290"/>
                        </a:lnTo>
                        <a:lnTo>
                          <a:pt x="22618" y="4436"/>
                        </a:lnTo>
                        <a:lnTo>
                          <a:pt x="22514" y="4353"/>
                        </a:lnTo>
                        <a:lnTo>
                          <a:pt x="22514" y="4248"/>
                        </a:lnTo>
                        <a:lnTo>
                          <a:pt x="22430" y="4248"/>
                        </a:lnTo>
                        <a:lnTo>
                          <a:pt x="22388" y="4353"/>
                        </a:lnTo>
                        <a:lnTo>
                          <a:pt x="22326" y="4332"/>
                        </a:lnTo>
                        <a:lnTo>
                          <a:pt x="22326" y="4185"/>
                        </a:lnTo>
                        <a:lnTo>
                          <a:pt x="22409" y="4122"/>
                        </a:lnTo>
                        <a:lnTo>
                          <a:pt x="22388" y="4081"/>
                        </a:lnTo>
                        <a:lnTo>
                          <a:pt x="22221" y="4143"/>
                        </a:lnTo>
                        <a:lnTo>
                          <a:pt x="22095" y="4269"/>
                        </a:lnTo>
                        <a:lnTo>
                          <a:pt x="22012" y="4143"/>
                        </a:lnTo>
                        <a:lnTo>
                          <a:pt x="21949" y="4143"/>
                        </a:lnTo>
                        <a:lnTo>
                          <a:pt x="21865" y="4227"/>
                        </a:lnTo>
                        <a:lnTo>
                          <a:pt x="21740" y="4227"/>
                        </a:lnTo>
                        <a:lnTo>
                          <a:pt x="21698" y="4164"/>
                        </a:lnTo>
                        <a:lnTo>
                          <a:pt x="21572" y="4185"/>
                        </a:lnTo>
                        <a:lnTo>
                          <a:pt x="21530" y="4143"/>
                        </a:lnTo>
                        <a:lnTo>
                          <a:pt x="21635" y="4060"/>
                        </a:lnTo>
                        <a:lnTo>
                          <a:pt x="21782" y="4039"/>
                        </a:lnTo>
                        <a:lnTo>
                          <a:pt x="21865" y="4060"/>
                        </a:lnTo>
                        <a:lnTo>
                          <a:pt x="21991" y="4039"/>
                        </a:lnTo>
                        <a:lnTo>
                          <a:pt x="21991" y="3955"/>
                        </a:lnTo>
                        <a:lnTo>
                          <a:pt x="22074" y="3934"/>
                        </a:lnTo>
                        <a:lnTo>
                          <a:pt x="22158" y="3955"/>
                        </a:lnTo>
                        <a:lnTo>
                          <a:pt x="22263" y="3850"/>
                        </a:lnTo>
                        <a:lnTo>
                          <a:pt x="22263" y="3746"/>
                        </a:lnTo>
                        <a:lnTo>
                          <a:pt x="22284" y="3662"/>
                        </a:lnTo>
                        <a:lnTo>
                          <a:pt x="22200" y="3599"/>
                        </a:lnTo>
                        <a:lnTo>
                          <a:pt x="22095" y="3411"/>
                        </a:lnTo>
                        <a:lnTo>
                          <a:pt x="21970" y="3348"/>
                        </a:lnTo>
                        <a:lnTo>
                          <a:pt x="21949" y="3285"/>
                        </a:lnTo>
                        <a:lnTo>
                          <a:pt x="21761" y="3118"/>
                        </a:lnTo>
                        <a:lnTo>
                          <a:pt x="21740" y="3076"/>
                        </a:lnTo>
                        <a:lnTo>
                          <a:pt x="21635" y="3076"/>
                        </a:lnTo>
                        <a:lnTo>
                          <a:pt x="21489" y="3139"/>
                        </a:lnTo>
                        <a:lnTo>
                          <a:pt x="21426" y="3139"/>
                        </a:lnTo>
                        <a:lnTo>
                          <a:pt x="21238" y="3327"/>
                        </a:lnTo>
                        <a:lnTo>
                          <a:pt x="21279" y="3390"/>
                        </a:lnTo>
                        <a:lnTo>
                          <a:pt x="21279" y="3453"/>
                        </a:lnTo>
                        <a:lnTo>
                          <a:pt x="21217" y="3495"/>
                        </a:lnTo>
                        <a:lnTo>
                          <a:pt x="21133" y="3516"/>
                        </a:lnTo>
                        <a:lnTo>
                          <a:pt x="21133" y="3453"/>
                        </a:lnTo>
                        <a:lnTo>
                          <a:pt x="21049" y="3495"/>
                        </a:lnTo>
                        <a:lnTo>
                          <a:pt x="20966" y="3432"/>
                        </a:lnTo>
                        <a:lnTo>
                          <a:pt x="20861" y="3432"/>
                        </a:lnTo>
                        <a:lnTo>
                          <a:pt x="20819" y="3495"/>
                        </a:lnTo>
                        <a:lnTo>
                          <a:pt x="20714" y="3495"/>
                        </a:lnTo>
                        <a:lnTo>
                          <a:pt x="20652" y="3432"/>
                        </a:lnTo>
                        <a:lnTo>
                          <a:pt x="20714" y="3390"/>
                        </a:lnTo>
                        <a:lnTo>
                          <a:pt x="20861" y="3348"/>
                        </a:lnTo>
                        <a:lnTo>
                          <a:pt x="20924" y="3244"/>
                        </a:lnTo>
                        <a:lnTo>
                          <a:pt x="21028" y="3223"/>
                        </a:lnTo>
                        <a:lnTo>
                          <a:pt x="21112" y="3244"/>
                        </a:lnTo>
                        <a:lnTo>
                          <a:pt x="21175" y="3139"/>
                        </a:lnTo>
                        <a:lnTo>
                          <a:pt x="21175" y="3013"/>
                        </a:lnTo>
                        <a:lnTo>
                          <a:pt x="21238" y="2972"/>
                        </a:lnTo>
                        <a:lnTo>
                          <a:pt x="21321" y="2972"/>
                        </a:lnTo>
                        <a:lnTo>
                          <a:pt x="21384" y="2804"/>
                        </a:lnTo>
                        <a:lnTo>
                          <a:pt x="21384" y="2616"/>
                        </a:lnTo>
                        <a:lnTo>
                          <a:pt x="21426" y="2553"/>
                        </a:lnTo>
                        <a:lnTo>
                          <a:pt x="21384" y="2449"/>
                        </a:lnTo>
                        <a:lnTo>
                          <a:pt x="21279" y="2449"/>
                        </a:lnTo>
                        <a:lnTo>
                          <a:pt x="21112" y="2490"/>
                        </a:lnTo>
                        <a:lnTo>
                          <a:pt x="20903" y="2553"/>
                        </a:lnTo>
                        <a:lnTo>
                          <a:pt x="20694" y="2616"/>
                        </a:lnTo>
                        <a:lnTo>
                          <a:pt x="20547" y="2658"/>
                        </a:lnTo>
                        <a:cubicBezTo>
                          <a:pt x="20652" y="2616"/>
                          <a:pt x="20798" y="2574"/>
                          <a:pt x="20903" y="2511"/>
                        </a:cubicBezTo>
                        <a:cubicBezTo>
                          <a:pt x="20945" y="2511"/>
                          <a:pt x="21028" y="2490"/>
                          <a:pt x="21070" y="2490"/>
                        </a:cubicBezTo>
                        <a:cubicBezTo>
                          <a:pt x="21217" y="2469"/>
                          <a:pt x="21238" y="2344"/>
                          <a:pt x="21175" y="2239"/>
                        </a:cubicBezTo>
                        <a:lnTo>
                          <a:pt x="21238" y="2177"/>
                        </a:lnTo>
                        <a:lnTo>
                          <a:pt x="21217" y="2072"/>
                        </a:lnTo>
                        <a:lnTo>
                          <a:pt x="21217" y="1967"/>
                        </a:lnTo>
                        <a:lnTo>
                          <a:pt x="21154" y="1884"/>
                        </a:lnTo>
                        <a:lnTo>
                          <a:pt x="21217" y="1842"/>
                        </a:lnTo>
                        <a:lnTo>
                          <a:pt x="21217" y="1674"/>
                        </a:lnTo>
                        <a:lnTo>
                          <a:pt x="21133" y="1507"/>
                        </a:lnTo>
                        <a:lnTo>
                          <a:pt x="21175" y="1402"/>
                        </a:lnTo>
                        <a:lnTo>
                          <a:pt x="21154" y="1109"/>
                        </a:lnTo>
                        <a:lnTo>
                          <a:pt x="20945" y="879"/>
                        </a:lnTo>
                        <a:lnTo>
                          <a:pt x="20924" y="775"/>
                        </a:lnTo>
                        <a:lnTo>
                          <a:pt x="20840" y="733"/>
                        </a:lnTo>
                        <a:lnTo>
                          <a:pt x="20694" y="796"/>
                        </a:lnTo>
                        <a:lnTo>
                          <a:pt x="20526" y="775"/>
                        </a:lnTo>
                        <a:lnTo>
                          <a:pt x="20442" y="837"/>
                        </a:lnTo>
                        <a:lnTo>
                          <a:pt x="20442" y="984"/>
                        </a:lnTo>
                        <a:lnTo>
                          <a:pt x="20212" y="1109"/>
                        </a:lnTo>
                        <a:lnTo>
                          <a:pt x="20212" y="1047"/>
                        </a:lnTo>
                        <a:lnTo>
                          <a:pt x="20380" y="900"/>
                        </a:lnTo>
                        <a:lnTo>
                          <a:pt x="20422" y="754"/>
                        </a:lnTo>
                        <a:lnTo>
                          <a:pt x="20317" y="670"/>
                        </a:lnTo>
                        <a:lnTo>
                          <a:pt x="20212" y="712"/>
                        </a:lnTo>
                        <a:lnTo>
                          <a:pt x="20129" y="733"/>
                        </a:lnTo>
                        <a:lnTo>
                          <a:pt x="20212" y="670"/>
                        </a:lnTo>
                        <a:lnTo>
                          <a:pt x="20191" y="586"/>
                        </a:lnTo>
                        <a:lnTo>
                          <a:pt x="19898" y="419"/>
                        </a:lnTo>
                        <a:lnTo>
                          <a:pt x="19815" y="293"/>
                        </a:lnTo>
                        <a:lnTo>
                          <a:pt x="19752" y="252"/>
                        </a:lnTo>
                        <a:lnTo>
                          <a:pt x="19773" y="105"/>
                        </a:lnTo>
                        <a:lnTo>
                          <a:pt x="194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67" name="Google Shape;567;p39"/>
                <p:cNvSpPr/>
                <p:nvPr/>
              </p:nvSpPr>
              <p:spPr>
                <a:xfrm>
                  <a:off x="2577325" y="2970225"/>
                  <a:ext cx="32450" cy="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524" extrusionOk="0">
                      <a:moveTo>
                        <a:pt x="503" y="0"/>
                      </a:moveTo>
                      <a:lnTo>
                        <a:pt x="293" y="42"/>
                      </a:lnTo>
                      <a:lnTo>
                        <a:pt x="168" y="21"/>
                      </a:lnTo>
                      <a:lnTo>
                        <a:pt x="63" y="42"/>
                      </a:lnTo>
                      <a:lnTo>
                        <a:pt x="1" y="147"/>
                      </a:lnTo>
                      <a:lnTo>
                        <a:pt x="105" y="230"/>
                      </a:lnTo>
                      <a:lnTo>
                        <a:pt x="189" y="209"/>
                      </a:lnTo>
                      <a:lnTo>
                        <a:pt x="252" y="230"/>
                      </a:lnTo>
                      <a:lnTo>
                        <a:pt x="314" y="377"/>
                      </a:lnTo>
                      <a:lnTo>
                        <a:pt x="398" y="439"/>
                      </a:lnTo>
                      <a:lnTo>
                        <a:pt x="524" y="439"/>
                      </a:lnTo>
                      <a:lnTo>
                        <a:pt x="607" y="523"/>
                      </a:lnTo>
                      <a:lnTo>
                        <a:pt x="775" y="523"/>
                      </a:lnTo>
                      <a:lnTo>
                        <a:pt x="775" y="377"/>
                      </a:lnTo>
                      <a:lnTo>
                        <a:pt x="879" y="377"/>
                      </a:lnTo>
                      <a:lnTo>
                        <a:pt x="900" y="439"/>
                      </a:lnTo>
                      <a:lnTo>
                        <a:pt x="984" y="439"/>
                      </a:lnTo>
                      <a:lnTo>
                        <a:pt x="1005" y="335"/>
                      </a:lnTo>
                      <a:lnTo>
                        <a:pt x="1089" y="377"/>
                      </a:lnTo>
                      <a:lnTo>
                        <a:pt x="1298" y="377"/>
                      </a:lnTo>
                      <a:lnTo>
                        <a:pt x="1298" y="335"/>
                      </a:lnTo>
                      <a:lnTo>
                        <a:pt x="1193" y="230"/>
                      </a:lnTo>
                      <a:lnTo>
                        <a:pt x="1047" y="209"/>
                      </a:lnTo>
                      <a:lnTo>
                        <a:pt x="942" y="21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39"/>
                <p:cNvSpPr/>
                <p:nvPr/>
              </p:nvSpPr>
              <p:spPr>
                <a:xfrm>
                  <a:off x="2632250" y="2947725"/>
                  <a:ext cx="41350" cy="2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173" extrusionOk="0">
                      <a:moveTo>
                        <a:pt x="1089" y="0"/>
                      </a:moveTo>
                      <a:lnTo>
                        <a:pt x="1005" y="63"/>
                      </a:lnTo>
                      <a:lnTo>
                        <a:pt x="900" y="21"/>
                      </a:lnTo>
                      <a:lnTo>
                        <a:pt x="691" y="21"/>
                      </a:lnTo>
                      <a:lnTo>
                        <a:pt x="649" y="84"/>
                      </a:lnTo>
                      <a:lnTo>
                        <a:pt x="754" y="168"/>
                      </a:lnTo>
                      <a:lnTo>
                        <a:pt x="1068" y="272"/>
                      </a:lnTo>
                      <a:lnTo>
                        <a:pt x="1047" y="314"/>
                      </a:lnTo>
                      <a:lnTo>
                        <a:pt x="1109" y="398"/>
                      </a:lnTo>
                      <a:lnTo>
                        <a:pt x="1047" y="544"/>
                      </a:lnTo>
                      <a:lnTo>
                        <a:pt x="1109" y="649"/>
                      </a:lnTo>
                      <a:lnTo>
                        <a:pt x="1214" y="691"/>
                      </a:lnTo>
                      <a:lnTo>
                        <a:pt x="1340" y="795"/>
                      </a:lnTo>
                      <a:lnTo>
                        <a:pt x="1319" y="858"/>
                      </a:lnTo>
                      <a:lnTo>
                        <a:pt x="1068" y="858"/>
                      </a:lnTo>
                      <a:lnTo>
                        <a:pt x="1026" y="900"/>
                      </a:lnTo>
                      <a:lnTo>
                        <a:pt x="921" y="858"/>
                      </a:lnTo>
                      <a:lnTo>
                        <a:pt x="796" y="858"/>
                      </a:lnTo>
                      <a:lnTo>
                        <a:pt x="649" y="816"/>
                      </a:lnTo>
                      <a:lnTo>
                        <a:pt x="524" y="858"/>
                      </a:lnTo>
                      <a:lnTo>
                        <a:pt x="524" y="816"/>
                      </a:lnTo>
                      <a:lnTo>
                        <a:pt x="482" y="795"/>
                      </a:lnTo>
                      <a:lnTo>
                        <a:pt x="293" y="837"/>
                      </a:lnTo>
                      <a:lnTo>
                        <a:pt x="189" y="733"/>
                      </a:lnTo>
                      <a:lnTo>
                        <a:pt x="63" y="795"/>
                      </a:lnTo>
                      <a:lnTo>
                        <a:pt x="0" y="858"/>
                      </a:lnTo>
                      <a:lnTo>
                        <a:pt x="63" y="963"/>
                      </a:lnTo>
                      <a:lnTo>
                        <a:pt x="189" y="1005"/>
                      </a:lnTo>
                      <a:lnTo>
                        <a:pt x="314" y="1151"/>
                      </a:lnTo>
                      <a:lnTo>
                        <a:pt x="377" y="1172"/>
                      </a:lnTo>
                      <a:lnTo>
                        <a:pt x="377" y="1067"/>
                      </a:lnTo>
                      <a:lnTo>
                        <a:pt x="419" y="1026"/>
                      </a:lnTo>
                      <a:lnTo>
                        <a:pt x="691" y="1026"/>
                      </a:lnTo>
                      <a:lnTo>
                        <a:pt x="796" y="1067"/>
                      </a:lnTo>
                      <a:lnTo>
                        <a:pt x="1109" y="1067"/>
                      </a:lnTo>
                      <a:lnTo>
                        <a:pt x="1151" y="1047"/>
                      </a:lnTo>
                      <a:lnTo>
                        <a:pt x="1256" y="1109"/>
                      </a:lnTo>
                      <a:lnTo>
                        <a:pt x="1340" y="1109"/>
                      </a:lnTo>
                      <a:lnTo>
                        <a:pt x="1340" y="1047"/>
                      </a:lnTo>
                      <a:lnTo>
                        <a:pt x="1570" y="921"/>
                      </a:lnTo>
                      <a:lnTo>
                        <a:pt x="1570" y="837"/>
                      </a:lnTo>
                      <a:lnTo>
                        <a:pt x="1570" y="733"/>
                      </a:lnTo>
                      <a:lnTo>
                        <a:pt x="1528" y="607"/>
                      </a:lnTo>
                      <a:lnTo>
                        <a:pt x="1549" y="544"/>
                      </a:lnTo>
                      <a:lnTo>
                        <a:pt x="1633" y="502"/>
                      </a:lnTo>
                      <a:lnTo>
                        <a:pt x="1653" y="377"/>
                      </a:lnTo>
                      <a:lnTo>
                        <a:pt x="1612" y="293"/>
                      </a:lnTo>
                      <a:lnTo>
                        <a:pt x="1653" y="189"/>
                      </a:lnTo>
                      <a:lnTo>
                        <a:pt x="1633" y="126"/>
                      </a:lnTo>
                      <a:lnTo>
                        <a:pt x="1528" y="105"/>
                      </a:lnTo>
                      <a:lnTo>
                        <a:pt x="1423" y="126"/>
                      </a:lnTo>
                      <a:lnTo>
                        <a:pt x="1319" y="21"/>
                      </a:ln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39"/>
                <p:cNvSpPr/>
                <p:nvPr/>
              </p:nvSpPr>
              <p:spPr>
                <a:xfrm>
                  <a:off x="2485775" y="2895925"/>
                  <a:ext cx="153825" cy="5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2198" extrusionOk="0">
                      <a:moveTo>
                        <a:pt x="1570" y="1"/>
                      </a:moveTo>
                      <a:lnTo>
                        <a:pt x="1445" y="106"/>
                      </a:lnTo>
                      <a:lnTo>
                        <a:pt x="1131" y="106"/>
                      </a:lnTo>
                      <a:lnTo>
                        <a:pt x="901" y="168"/>
                      </a:lnTo>
                      <a:lnTo>
                        <a:pt x="817" y="252"/>
                      </a:lnTo>
                      <a:lnTo>
                        <a:pt x="566" y="315"/>
                      </a:lnTo>
                      <a:lnTo>
                        <a:pt x="482" y="419"/>
                      </a:lnTo>
                      <a:lnTo>
                        <a:pt x="377" y="482"/>
                      </a:lnTo>
                      <a:lnTo>
                        <a:pt x="357" y="608"/>
                      </a:lnTo>
                      <a:lnTo>
                        <a:pt x="419" y="712"/>
                      </a:lnTo>
                      <a:lnTo>
                        <a:pt x="398" y="775"/>
                      </a:lnTo>
                      <a:lnTo>
                        <a:pt x="294" y="712"/>
                      </a:lnTo>
                      <a:lnTo>
                        <a:pt x="85" y="817"/>
                      </a:lnTo>
                      <a:lnTo>
                        <a:pt x="1" y="796"/>
                      </a:lnTo>
                      <a:lnTo>
                        <a:pt x="1" y="880"/>
                      </a:lnTo>
                      <a:lnTo>
                        <a:pt x="105" y="922"/>
                      </a:lnTo>
                      <a:lnTo>
                        <a:pt x="252" y="796"/>
                      </a:lnTo>
                      <a:lnTo>
                        <a:pt x="273" y="817"/>
                      </a:lnTo>
                      <a:lnTo>
                        <a:pt x="273" y="922"/>
                      </a:lnTo>
                      <a:lnTo>
                        <a:pt x="419" y="817"/>
                      </a:lnTo>
                      <a:lnTo>
                        <a:pt x="524" y="817"/>
                      </a:lnTo>
                      <a:lnTo>
                        <a:pt x="629" y="629"/>
                      </a:lnTo>
                      <a:lnTo>
                        <a:pt x="796" y="670"/>
                      </a:lnTo>
                      <a:lnTo>
                        <a:pt x="838" y="608"/>
                      </a:lnTo>
                      <a:lnTo>
                        <a:pt x="922" y="691"/>
                      </a:lnTo>
                      <a:lnTo>
                        <a:pt x="1026" y="670"/>
                      </a:lnTo>
                      <a:lnTo>
                        <a:pt x="1214" y="461"/>
                      </a:lnTo>
                      <a:lnTo>
                        <a:pt x="1319" y="419"/>
                      </a:lnTo>
                      <a:lnTo>
                        <a:pt x="1361" y="357"/>
                      </a:lnTo>
                      <a:lnTo>
                        <a:pt x="1528" y="378"/>
                      </a:lnTo>
                      <a:lnTo>
                        <a:pt x="1654" y="378"/>
                      </a:lnTo>
                      <a:lnTo>
                        <a:pt x="1884" y="398"/>
                      </a:lnTo>
                      <a:lnTo>
                        <a:pt x="1968" y="461"/>
                      </a:lnTo>
                      <a:lnTo>
                        <a:pt x="1884" y="503"/>
                      </a:lnTo>
                      <a:lnTo>
                        <a:pt x="1758" y="503"/>
                      </a:lnTo>
                      <a:lnTo>
                        <a:pt x="1675" y="566"/>
                      </a:lnTo>
                      <a:lnTo>
                        <a:pt x="1758" y="629"/>
                      </a:lnTo>
                      <a:lnTo>
                        <a:pt x="2093" y="691"/>
                      </a:lnTo>
                      <a:lnTo>
                        <a:pt x="2177" y="670"/>
                      </a:lnTo>
                      <a:lnTo>
                        <a:pt x="2282" y="670"/>
                      </a:lnTo>
                      <a:lnTo>
                        <a:pt x="2386" y="733"/>
                      </a:lnTo>
                      <a:lnTo>
                        <a:pt x="2554" y="775"/>
                      </a:lnTo>
                      <a:lnTo>
                        <a:pt x="2616" y="775"/>
                      </a:lnTo>
                      <a:lnTo>
                        <a:pt x="2658" y="691"/>
                      </a:lnTo>
                      <a:lnTo>
                        <a:pt x="2721" y="775"/>
                      </a:lnTo>
                      <a:lnTo>
                        <a:pt x="2763" y="817"/>
                      </a:lnTo>
                      <a:lnTo>
                        <a:pt x="2930" y="942"/>
                      </a:lnTo>
                      <a:lnTo>
                        <a:pt x="3077" y="984"/>
                      </a:lnTo>
                      <a:lnTo>
                        <a:pt x="3139" y="942"/>
                      </a:lnTo>
                      <a:lnTo>
                        <a:pt x="3244" y="1026"/>
                      </a:lnTo>
                      <a:lnTo>
                        <a:pt x="3349" y="1005"/>
                      </a:lnTo>
                      <a:lnTo>
                        <a:pt x="3432" y="1047"/>
                      </a:lnTo>
                      <a:lnTo>
                        <a:pt x="3600" y="1005"/>
                      </a:lnTo>
                      <a:lnTo>
                        <a:pt x="3663" y="1026"/>
                      </a:lnTo>
                      <a:lnTo>
                        <a:pt x="3746" y="1361"/>
                      </a:lnTo>
                      <a:lnTo>
                        <a:pt x="3955" y="1570"/>
                      </a:lnTo>
                      <a:lnTo>
                        <a:pt x="4039" y="1612"/>
                      </a:lnTo>
                      <a:lnTo>
                        <a:pt x="4081" y="1549"/>
                      </a:lnTo>
                      <a:lnTo>
                        <a:pt x="4227" y="1633"/>
                      </a:lnTo>
                      <a:lnTo>
                        <a:pt x="4437" y="1633"/>
                      </a:lnTo>
                      <a:lnTo>
                        <a:pt x="4458" y="1675"/>
                      </a:lnTo>
                      <a:lnTo>
                        <a:pt x="4541" y="1738"/>
                      </a:lnTo>
                      <a:lnTo>
                        <a:pt x="4541" y="1842"/>
                      </a:lnTo>
                      <a:lnTo>
                        <a:pt x="4374" y="1863"/>
                      </a:lnTo>
                      <a:lnTo>
                        <a:pt x="4186" y="2051"/>
                      </a:lnTo>
                      <a:lnTo>
                        <a:pt x="4186" y="2156"/>
                      </a:lnTo>
                      <a:lnTo>
                        <a:pt x="4374" y="2177"/>
                      </a:lnTo>
                      <a:lnTo>
                        <a:pt x="4541" y="2135"/>
                      </a:lnTo>
                      <a:lnTo>
                        <a:pt x="4604" y="2156"/>
                      </a:lnTo>
                      <a:lnTo>
                        <a:pt x="4897" y="2093"/>
                      </a:lnTo>
                      <a:lnTo>
                        <a:pt x="5064" y="2093"/>
                      </a:lnTo>
                      <a:lnTo>
                        <a:pt x="5274" y="2198"/>
                      </a:lnTo>
                      <a:lnTo>
                        <a:pt x="5546" y="2135"/>
                      </a:lnTo>
                      <a:lnTo>
                        <a:pt x="5587" y="2072"/>
                      </a:lnTo>
                      <a:lnTo>
                        <a:pt x="5650" y="2072"/>
                      </a:lnTo>
                      <a:lnTo>
                        <a:pt x="5734" y="2030"/>
                      </a:lnTo>
                      <a:lnTo>
                        <a:pt x="5943" y="2051"/>
                      </a:lnTo>
                      <a:lnTo>
                        <a:pt x="6069" y="1989"/>
                      </a:lnTo>
                      <a:lnTo>
                        <a:pt x="6152" y="1884"/>
                      </a:lnTo>
                      <a:lnTo>
                        <a:pt x="6111" y="1842"/>
                      </a:lnTo>
                      <a:lnTo>
                        <a:pt x="6006" y="1821"/>
                      </a:lnTo>
                      <a:lnTo>
                        <a:pt x="5922" y="1654"/>
                      </a:lnTo>
                      <a:lnTo>
                        <a:pt x="5692" y="1549"/>
                      </a:lnTo>
                      <a:lnTo>
                        <a:pt x="5378" y="1549"/>
                      </a:lnTo>
                      <a:lnTo>
                        <a:pt x="5295" y="1528"/>
                      </a:lnTo>
                      <a:lnTo>
                        <a:pt x="5336" y="1466"/>
                      </a:lnTo>
                      <a:lnTo>
                        <a:pt x="5399" y="1319"/>
                      </a:lnTo>
                      <a:lnTo>
                        <a:pt x="5315" y="1298"/>
                      </a:lnTo>
                      <a:lnTo>
                        <a:pt x="5232" y="1340"/>
                      </a:lnTo>
                      <a:lnTo>
                        <a:pt x="5127" y="1340"/>
                      </a:lnTo>
                      <a:lnTo>
                        <a:pt x="4918" y="1194"/>
                      </a:lnTo>
                      <a:lnTo>
                        <a:pt x="4855" y="1235"/>
                      </a:lnTo>
                      <a:lnTo>
                        <a:pt x="4771" y="1152"/>
                      </a:lnTo>
                      <a:lnTo>
                        <a:pt x="4604" y="1026"/>
                      </a:lnTo>
                      <a:lnTo>
                        <a:pt x="4541" y="1131"/>
                      </a:lnTo>
                      <a:lnTo>
                        <a:pt x="4479" y="1089"/>
                      </a:lnTo>
                      <a:lnTo>
                        <a:pt x="4499" y="1005"/>
                      </a:lnTo>
                      <a:lnTo>
                        <a:pt x="4437" y="984"/>
                      </a:lnTo>
                      <a:lnTo>
                        <a:pt x="4395" y="1047"/>
                      </a:lnTo>
                      <a:lnTo>
                        <a:pt x="4332" y="984"/>
                      </a:lnTo>
                      <a:lnTo>
                        <a:pt x="4123" y="922"/>
                      </a:lnTo>
                      <a:lnTo>
                        <a:pt x="3955" y="796"/>
                      </a:lnTo>
                      <a:lnTo>
                        <a:pt x="3830" y="712"/>
                      </a:lnTo>
                      <a:lnTo>
                        <a:pt x="3704" y="587"/>
                      </a:lnTo>
                      <a:lnTo>
                        <a:pt x="3349" y="587"/>
                      </a:lnTo>
                      <a:lnTo>
                        <a:pt x="3244" y="524"/>
                      </a:lnTo>
                      <a:lnTo>
                        <a:pt x="3202" y="398"/>
                      </a:lnTo>
                      <a:lnTo>
                        <a:pt x="3077" y="252"/>
                      </a:lnTo>
                      <a:lnTo>
                        <a:pt x="2972" y="273"/>
                      </a:lnTo>
                      <a:lnTo>
                        <a:pt x="2909" y="210"/>
                      </a:lnTo>
                      <a:lnTo>
                        <a:pt x="2491" y="147"/>
                      </a:lnTo>
                      <a:lnTo>
                        <a:pt x="2365" y="210"/>
                      </a:lnTo>
                      <a:lnTo>
                        <a:pt x="2177" y="168"/>
                      </a:lnTo>
                      <a:lnTo>
                        <a:pt x="2072" y="43"/>
                      </a:lnTo>
                      <a:lnTo>
                        <a:pt x="18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39"/>
                <p:cNvSpPr/>
                <p:nvPr/>
              </p:nvSpPr>
              <p:spPr>
                <a:xfrm>
                  <a:off x="2901125" y="4083350"/>
                  <a:ext cx="39250" cy="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901" extrusionOk="0">
                      <a:moveTo>
                        <a:pt x="1025" y="0"/>
                      </a:moveTo>
                      <a:lnTo>
                        <a:pt x="984" y="84"/>
                      </a:lnTo>
                      <a:lnTo>
                        <a:pt x="921" y="105"/>
                      </a:lnTo>
                      <a:lnTo>
                        <a:pt x="942" y="189"/>
                      </a:lnTo>
                      <a:lnTo>
                        <a:pt x="921" y="252"/>
                      </a:lnTo>
                      <a:lnTo>
                        <a:pt x="691" y="314"/>
                      </a:lnTo>
                      <a:lnTo>
                        <a:pt x="733" y="273"/>
                      </a:lnTo>
                      <a:lnTo>
                        <a:pt x="774" y="126"/>
                      </a:lnTo>
                      <a:lnTo>
                        <a:pt x="733" y="63"/>
                      </a:lnTo>
                      <a:lnTo>
                        <a:pt x="649" y="84"/>
                      </a:lnTo>
                      <a:lnTo>
                        <a:pt x="607" y="168"/>
                      </a:lnTo>
                      <a:lnTo>
                        <a:pt x="544" y="168"/>
                      </a:lnTo>
                      <a:lnTo>
                        <a:pt x="461" y="84"/>
                      </a:lnTo>
                      <a:lnTo>
                        <a:pt x="377" y="84"/>
                      </a:lnTo>
                      <a:lnTo>
                        <a:pt x="377" y="252"/>
                      </a:lnTo>
                      <a:lnTo>
                        <a:pt x="272" y="210"/>
                      </a:lnTo>
                      <a:lnTo>
                        <a:pt x="168" y="105"/>
                      </a:lnTo>
                      <a:lnTo>
                        <a:pt x="105" y="168"/>
                      </a:lnTo>
                      <a:lnTo>
                        <a:pt x="230" y="356"/>
                      </a:lnTo>
                      <a:lnTo>
                        <a:pt x="377" y="377"/>
                      </a:lnTo>
                      <a:lnTo>
                        <a:pt x="377" y="419"/>
                      </a:lnTo>
                      <a:lnTo>
                        <a:pt x="230" y="419"/>
                      </a:lnTo>
                      <a:lnTo>
                        <a:pt x="168" y="482"/>
                      </a:lnTo>
                      <a:lnTo>
                        <a:pt x="189" y="565"/>
                      </a:lnTo>
                      <a:lnTo>
                        <a:pt x="84" y="670"/>
                      </a:lnTo>
                      <a:lnTo>
                        <a:pt x="0" y="670"/>
                      </a:lnTo>
                      <a:lnTo>
                        <a:pt x="0" y="712"/>
                      </a:lnTo>
                      <a:lnTo>
                        <a:pt x="126" y="796"/>
                      </a:lnTo>
                      <a:lnTo>
                        <a:pt x="189" y="712"/>
                      </a:lnTo>
                      <a:lnTo>
                        <a:pt x="293" y="796"/>
                      </a:lnTo>
                      <a:lnTo>
                        <a:pt x="377" y="691"/>
                      </a:lnTo>
                      <a:lnTo>
                        <a:pt x="230" y="628"/>
                      </a:lnTo>
                      <a:lnTo>
                        <a:pt x="335" y="586"/>
                      </a:lnTo>
                      <a:lnTo>
                        <a:pt x="523" y="607"/>
                      </a:lnTo>
                      <a:lnTo>
                        <a:pt x="649" y="565"/>
                      </a:lnTo>
                      <a:lnTo>
                        <a:pt x="649" y="461"/>
                      </a:lnTo>
                      <a:cubicBezTo>
                        <a:pt x="649" y="461"/>
                        <a:pt x="667" y="470"/>
                        <a:pt x="680" y="470"/>
                      </a:cubicBezTo>
                      <a:cubicBezTo>
                        <a:pt x="686" y="470"/>
                        <a:pt x="691" y="468"/>
                        <a:pt x="691" y="461"/>
                      </a:cubicBezTo>
                      <a:cubicBezTo>
                        <a:pt x="795" y="398"/>
                        <a:pt x="900" y="377"/>
                        <a:pt x="1005" y="314"/>
                      </a:cubicBezTo>
                      <a:lnTo>
                        <a:pt x="1046" y="398"/>
                      </a:lnTo>
                      <a:lnTo>
                        <a:pt x="1025" y="461"/>
                      </a:lnTo>
                      <a:lnTo>
                        <a:pt x="942" y="419"/>
                      </a:lnTo>
                      <a:lnTo>
                        <a:pt x="858" y="461"/>
                      </a:lnTo>
                      <a:lnTo>
                        <a:pt x="691" y="712"/>
                      </a:lnTo>
                      <a:lnTo>
                        <a:pt x="753" y="733"/>
                      </a:lnTo>
                      <a:lnTo>
                        <a:pt x="837" y="879"/>
                      </a:lnTo>
                      <a:lnTo>
                        <a:pt x="921" y="900"/>
                      </a:lnTo>
                      <a:lnTo>
                        <a:pt x="921" y="837"/>
                      </a:lnTo>
                      <a:lnTo>
                        <a:pt x="837" y="733"/>
                      </a:lnTo>
                      <a:lnTo>
                        <a:pt x="858" y="712"/>
                      </a:lnTo>
                      <a:lnTo>
                        <a:pt x="963" y="775"/>
                      </a:lnTo>
                      <a:lnTo>
                        <a:pt x="1025" y="733"/>
                      </a:lnTo>
                      <a:lnTo>
                        <a:pt x="963" y="691"/>
                      </a:lnTo>
                      <a:lnTo>
                        <a:pt x="963" y="607"/>
                      </a:lnTo>
                      <a:lnTo>
                        <a:pt x="1067" y="628"/>
                      </a:lnTo>
                      <a:lnTo>
                        <a:pt x="1172" y="607"/>
                      </a:lnTo>
                      <a:lnTo>
                        <a:pt x="1172" y="586"/>
                      </a:lnTo>
                      <a:lnTo>
                        <a:pt x="1088" y="586"/>
                      </a:lnTo>
                      <a:lnTo>
                        <a:pt x="1046" y="524"/>
                      </a:lnTo>
                      <a:lnTo>
                        <a:pt x="1088" y="503"/>
                      </a:lnTo>
                      <a:lnTo>
                        <a:pt x="1193" y="524"/>
                      </a:lnTo>
                      <a:lnTo>
                        <a:pt x="1339" y="503"/>
                      </a:lnTo>
                      <a:lnTo>
                        <a:pt x="1444" y="419"/>
                      </a:lnTo>
                      <a:lnTo>
                        <a:pt x="1549" y="398"/>
                      </a:lnTo>
                      <a:lnTo>
                        <a:pt x="1507" y="314"/>
                      </a:lnTo>
                      <a:lnTo>
                        <a:pt x="1465" y="293"/>
                      </a:lnTo>
                      <a:lnTo>
                        <a:pt x="1444" y="273"/>
                      </a:lnTo>
                      <a:lnTo>
                        <a:pt x="1486" y="210"/>
                      </a:lnTo>
                      <a:lnTo>
                        <a:pt x="1569" y="189"/>
                      </a:lnTo>
                      <a:lnTo>
                        <a:pt x="1528" y="126"/>
                      </a:lnTo>
                      <a:lnTo>
                        <a:pt x="1381" y="105"/>
                      </a:lnTo>
                      <a:lnTo>
                        <a:pt x="1318" y="126"/>
                      </a:lnTo>
                      <a:lnTo>
                        <a:pt x="1339" y="189"/>
                      </a:lnTo>
                      <a:lnTo>
                        <a:pt x="1256" y="210"/>
                      </a:lnTo>
                      <a:lnTo>
                        <a:pt x="1172" y="105"/>
                      </a:lnTo>
                      <a:lnTo>
                        <a:pt x="1172" y="42"/>
                      </a:ln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39"/>
                <p:cNvSpPr/>
                <p:nvPr/>
              </p:nvSpPr>
              <p:spPr>
                <a:xfrm>
                  <a:off x="2506700" y="3102550"/>
                  <a:ext cx="80075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" h="1466" extrusionOk="0">
                      <a:moveTo>
                        <a:pt x="2072" y="1"/>
                      </a:moveTo>
                      <a:lnTo>
                        <a:pt x="2030" y="43"/>
                      </a:lnTo>
                      <a:lnTo>
                        <a:pt x="1863" y="147"/>
                      </a:lnTo>
                      <a:lnTo>
                        <a:pt x="1675" y="189"/>
                      </a:lnTo>
                      <a:lnTo>
                        <a:pt x="1319" y="377"/>
                      </a:lnTo>
                      <a:lnTo>
                        <a:pt x="1214" y="461"/>
                      </a:lnTo>
                      <a:lnTo>
                        <a:pt x="1131" y="482"/>
                      </a:lnTo>
                      <a:lnTo>
                        <a:pt x="921" y="482"/>
                      </a:lnTo>
                      <a:lnTo>
                        <a:pt x="733" y="315"/>
                      </a:lnTo>
                      <a:lnTo>
                        <a:pt x="608" y="273"/>
                      </a:lnTo>
                      <a:lnTo>
                        <a:pt x="566" y="294"/>
                      </a:lnTo>
                      <a:lnTo>
                        <a:pt x="629" y="356"/>
                      </a:lnTo>
                      <a:lnTo>
                        <a:pt x="629" y="398"/>
                      </a:lnTo>
                      <a:lnTo>
                        <a:pt x="566" y="419"/>
                      </a:lnTo>
                      <a:lnTo>
                        <a:pt x="461" y="377"/>
                      </a:lnTo>
                      <a:lnTo>
                        <a:pt x="419" y="315"/>
                      </a:lnTo>
                      <a:lnTo>
                        <a:pt x="461" y="294"/>
                      </a:lnTo>
                      <a:lnTo>
                        <a:pt x="482" y="294"/>
                      </a:lnTo>
                      <a:lnTo>
                        <a:pt x="461" y="252"/>
                      </a:lnTo>
                      <a:lnTo>
                        <a:pt x="398" y="252"/>
                      </a:lnTo>
                      <a:lnTo>
                        <a:pt x="315" y="210"/>
                      </a:lnTo>
                      <a:lnTo>
                        <a:pt x="273" y="168"/>
                      </a:lnTo>
                      <a:lnTo>
                        <a:pt x="252" y="84"/>
                      </a:lnTo>
                      <a:lnTo>
                        <a:pt x="147" y="84"/>
                      </a:lnTo>
                      <a:lnTo>
                        <a:pt x="85" y="147"/>
                      </a:lnTo>
                      <a:lnTo>
                        <a:pt x="85" y="252"/>
                      </a:lnTo>
                      <a:lnTo>
                        <a:pt x="43" y="315"/>
                      </a:lnTo>
                      <a:lnTo>
                        <a:pt x="1" y="398"/>
                      </a:lnTo>
                      <a:lnTo>
                        <a:pt x="85" y="419"/>
                      </a:lnTo>
                      <a:lnTo>
                        <a:pt x="147" y="524"/>
                      </a:lnTo>
                      <a:lnTo>
                        <a:pt x="64" y="587"/>
                      </a:lnTo>
                      <a:lnTo>
                        <a:pt x="43" y="691"/>
                      </a:lnTo>
                      <a:lnTo>
                        <a:pt x="43" y="733"/>
                      </a:lnTo>
                      <a:lnTo>
                        <a:pt x="64" y="796"/>
                      </a:lnTo>
                      <a:lnTo>
                        <a:pt x="168" y="796"/>
                      </a:lnTo>
                      <a:lnTo>
                        <a:pt x="252" y="817"/>
                      </a:lnTo>
                      <a:lnTo>
                        <a:pt x="357" y="796"/>
                      </a:lnTo>
                      <a:lnTo>
                        <a:pt x="398" y="733"/>
                      </a:lnTo>
                      <a:lnTo>
                        <a:pt x="461" y="796"/>
                      </a:lnTo>
                      <a:lnTo>
                        <a:pt x="461" y="838"/>
                      </a:lnTo>
                      <a:lnTo>
                        <a:pt x="524" y="880"/>
                      </a:lnTo>
                      <a:lnTo>
                        <a:pt x="733" y="900"/>
                      </a:lnTo>
                      <a:lnTo>
                        <a:pt x="775" y="1026"/>
                      </a:lnTo>
                      <a:lnTo>
                        <a:pt x="817" y="1193"/>
                      </a:lnTo>
                      <a:lnTo>
                        <a:pt x="921" y="1235"/>
                      </a:lnTo>
                      <a:lnTo>
                        <a:pt x="1026" y="1235"/>
                      </a:lnTo>
                      <a:lnTo>
                        <a:pt x="1047" y="1152"/>
                      </a:lnTo>
                      <a:lnTo>
                        <a:pt x="1005" y="1131"/>
                      </a:lnTo>
                      <a:lnTo>
                        <a:pt x="1047" y="1047"/>
                      </a:lnTo>
                      <a:lnTo>
                        <a:pt x="1131" y="1089"/>
                      </a:lnTo>
                      <a:lnTo>
                        <a:pt x="1152" y="1131"/>
                      </a:lnTo>
                      <a:lnTo>
                        <a:pt x="1131" y="1193"/>
                      </a:lnTo>
                      <a:lnTo>
                        <a:pt x="1152" y="1319"/>
                      </a:lnTo>
                      <a:lnTo>
                        <a:pt x="1152" y="1403"/>
                      </a:lnTo>
                      <a:lnTo>
                        <a:pt x="1193" y="1444"/>
                      </a:lnTo>
                      <a:lnTo>
                        <a:pt x="1340" y="1465"/>
                      </a:lnTo>
                      <a:lnTo>
                        <a:pt x="1424" y="1361"/>
                      </a:lnTo>
                      <a:lnTo>
                        <a:pt x="1507" y="1298"/>
                      </a:lnTo>
                      <a:lnTo>
                        <a:pt x="1612" y="1319"/>
                      </a:lnTo>
                      <a:lnTo>
                        <a:pt x="1654" y="1298"/>
                      </a:lnTo>
                      <a:lnTo>
                        <a:pt x="1654" y="1152"/>
                      </a:lnTo>
                      <a:lnTo>
                        <a:pt x="1570" y="1089"/>
                      </a:lnTo>
                      <a:lnTo>
                        <a:pt x="1465" y="1026"/>
                      </a:lnTo>
                      <a:lnTo>
                        <a:pt x="1445" y="921"/>
                      </a:lnTo>
                      <a:lnTo>
                        <a:pt x="1445" y="880"/>
                      </a:lnTo>
                      <a:lnTo>
                        <a:pt x="1549" y="817"/>
                      </a:lnTo>
                      <a:lnTo>
                        <a:pt x="1737" y="775"/>
                      </a:lnTo>
                      <a:lnTo>
                        <a:pt x="1884" y="628"/>
                      </a:lnTo>
                      <a:lnTo>
                        <a:pt x="1884" y="587"/>
                      </a:lnTo>
                      <a:lnTo>
                        <a:pt x="1863" y="566"/>
                      </a:lnTo>
                      <a:lnTo>
                        <a:pt x="1863" y="419"/>
                      </a:lnTo>
                      <a:lnTo>
                        <a:pt x="2051" y="356"/>
                      </a:lnTo>
                      <a:lnTo>
                        <a:pt x="2177" y="315"/>
                      </a:lnTo>
                      <a:lnTo>
                        <a:pt x="2261" y="377"/>
                      </a:lnTo>
                      <a:lnTo>
                        <a:pt x="2365" y="482"/>
                      </a:lnTo>
                      <a:lnTo>
                        <a:pt x="2449" y="482"/>
                      </a:lnTo>
                      <a:lnTo>
                        <a:pt x="2553" y="608"/>
                      </a:lnTo>
                      <a:lnTo>
                        <a:pt x="2574" y="712"/>
                      </a:lnTo>
                      <a:lnTo>
                        <a:pt x="2616" y="775"/>
                      </a:lnTo>
                      <a:lnTo>
                        <a:pt x="2679" y="733"/>
                      </a:lnTo>
                      <a:lnTo>
                        <a:pt x="2763" y="670"/>
                      </a:lnTo>
                      <a:lnTo>
                        <a:pt x="2805" y="670"/>
                      </a:lnTo>
                      <a:lnTo>
                        <a:pt x="2826" y="733"/>
                      </a:lnTo>
                      <a:lnTo>
                        <a:pt x="2784" y="796"/>
                      </a:lnTo>
                      <a:lnTo>
                        <a:pt x="2721" y="796"/>
                      </a:lnTo>
                      <a:lnTo>
                        <a:pt x="2616" y="942"/>
                      </a:lnTo>
                      <a:lnTo>
                        <a:pt x="2595" y="984"/>
                      </a:lnTo>
                      <a:lnTo>
                        <a:pt x="2616" y="1131"/>
                      </a:lnTo>
                      <a:lnTo>
                        <a:pt x="2763" y="1319"/>
                      </a:lnTo>
                      <a:lnTo>
                        <a:pt x="2888" y="1424"/>
                      </a:lnTo>
                      <a:lnTo>
                        <a:pt x="2972" y="1235"/>
                      </a:lnTo>
                      <a:lnTo>
                        <a:pt x="3014" y="1235"/>
                      </a:lnTo>
                      <a:lnTo>
                        <a:pt x="3098" y="1193"/>
                      </a:lnTo>
                      <a:lnTo>
                        <a:pt x="3118" y="1047"/>
                      </a:lnTo>
                      <a:lnTo>
                        <a:pt x="3202" y="900"/>
                      </a:lnTo>
                      <a:lnTo>
                        <a:pt x="3139" y="733"/>
                      </a:lnTo>
                      <a:lnTo>
                        <a:pt x="3139" y="691"/>
                      </a:lnTo>
                      <a:lnTo>
                        <a:pt x="3181" y="587"/>
                      </a:lnTo>
                      <a:lnTo>
                        <a:pt x="3118" y="524"/>
                      </a:lnTo>
                      <a:lnTo>
                        <a:pt x="3035" y="482"/>
                      </a:lnTo>
                      <a:lnTo>
                        <a:pt x="3014" y="419"/>
                      </a:lnTo>
                      <a:lnTo>
                        <a:pt x="2909" y="294"/>
                      </a:lnTo>
                      <a:lnTo>
                        <a:pt x="2679" y="168"/>
                      </a:lnTo>
                      <a:lnTo>
                        <a:pt x="2512" y="147"/>
                      </a:lnTo>
                      <a:lnTo>
                        <a:pt x="2281" y="147"/>
                      </a:lnTo>
                      <a:lnTo>
                        <a:pt x="2198" y="105"/>
                      </a:lnTo>
                      <a:lnTo>
                        <a:pt x="2156" y="63"/>
                      </a:lnTo>
                      <a:lnTo>
                        <a:pt x="20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39"/>
                <p:cNvSpPr/>
                <p:nvPr/>
              </p:nvSpPr>
              <p:spPr>
                <a:xfrm>
                  <a:off x="2464350" y="3080075"/>
                  <a:ext cx="48650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821" extrusionOk="0">
                      <a:moveTo>
                        <a:pt x="293" y="0"/>
                      </a:moveTo>
                      <a:lnTo>
                        <a:pt x="105" y="21"/>
                      </a:lnTo>
                      <a:lnTo>
                        <a:pt x="105" y="42"/>
                      </a:lnTo>
                      <a:lnTo>
                        <a:pt x="63" y="63"/>
                      </a:lnTo>
                      <a:lnTo>
                        <a:pt x="84" y="63"/>
                      </a:lnTo>
                      <a:lnTo>
                        <a:pt x="63" y="209"/>
                      </a:lnTo>
                      <a:lnTo>
                        <a:pt x="0" y="230"/>
                      </a:lnTo>
                      <a:lnTo>
                        <a:pt x="63" y="251"/>
                      </a:lnTo>
                      <a:lnTo>
                        <a:pt x="126" y="272"/>
                      </a:lnTo>
                      <a:lnTo>
                        <a:pt x="167" y="377"/>
                      </a:lnTo>
                      <a:lnTo>
                        <a:pt x="63" y="460"/>
                      </a:lnTo>
                      <a:lnTo>
                        <a:pt x="0" y="586"/>
                      </a:lnTo>
                      <a:lnTo>
                        <a:pt x="21" y="690"/>
                      </a:lnTo>
                      <a:lnTo>
                        <a:pt x="188" y="837"/>
                      </a:lnTo>
                      <a:lnTo>
                        <a:pt x="335" y="837"/>
                      </a:lnTo>
                      <a:lnTo>
                        <a:pt x="418" y="879"/>
                      </a:lnTo>
                      <a:lnTo>
                        <a:pt x="481" y="983"/>
                      </a:lnTo>
                      <a:lnTo>
                        <a:pt x="523" y="983"/>
                      </a:lnTo>
                      <a:lnTo>
                        <a:pt x="607" y="879"/>
                      </a:lnTo>
                      <a:lnTo>
                        <a:pt x="586" y="774"/>
                      </a:lnTo>
                      <a:lnTo>
                        <a:pt x="418" y="670"/>
                      </a:lnTo>
                      <a:lnTo>
                        <a:pt x="377" y="586"/>
                      </a:lnTo>
                      <a:lnTo>
                        <a:pt x="418" y="565"/>
                      </a:lnTo>
                      <a:lnTo>
                        <a:pt x="523" y="649"/>
                      </a:lnTo>
                      <a:lnTo>
                        <a:pt x="628" y="690"/>
                      </a:lnTo>
                      <a:lnTo>
                        <a:pt x="649" y="774"/>
                      </a:lnTo>
                      <a:lnTo>
                        <a:pt x="753" y="858"/>
                      </a:lnTo>
                      <a:lnTo>
                        <a:pt x="795" y="983"/>
                      </a:lnTo>
                      <a:lnTo>
                        <a:pt x="921" y="1067"/>
                      </a:lnTo>
                      <a:lnTo>
                        <a:pt x="1025" y="1151"/>
                      </a:lnTo>
                      <a:lnTo>
                        <a:pt x="1109" y="1193"/>
                      </a:lnTo>
                      <a:lnTo>
                        <a:pt x="1234" y="1318"/>
                      </a:lnTo>
                      <a:lnTo>
                        <a:pt x="1255" y="1402"/>
                      </a:lnTo>
                      <a:lnTo>
                        <a:pt x="1172" y="1486"/>
                      </a:lnTo>
                      <a:lnTo>
                        <a:pt x="1172" y="1569"/>
                      </a:lnTo>
                      <a:lnTo>
                        <a:pt x="1234" y="1632"/>
                      </a:lnTo>
                      <a:lnTo>
                        <a:pt x="1360" y="1695"/>
                      </a:lnTo>
                      <a:lnTo>
                        <a:pt x="1444" y="1737"/>
                      </a:lnTo>
                      <a:lnTo>
                        <a:pt x="1486" y="1716"/>
                      </a:lnTo>
                      <a:lnTo>
                        <a:pt x="1527" y="1632"/>
                      </a:lnTo>
                      <a:lnTo>
                        <a:pt x="1465" y="1569"/>
                      </a:lnTo>
                      <a:lnTo>
                        <a:pt x="1360" y="1507"/>
                      </a:lnTo>
                      <a:lnTo>
                        <a:pt x="1360" y="1486"/>
                      </a:lnTo>
                      <a:lnTo>
                        <a:pt x="1381" y="1465"/>
                      </a:lnTo>
                      <a:lnTo>
                        <a:pt x="1465" y="1507"/>
                      </a:lnTo>
                      <a:lnTo>
                        <a:pt x="1548" y="1632"/>
                      </a:lnTo>
                      <a:lnTo>
                        <a:pt x="1548" y="1737"/>
                      </a:lnTo>
                      <a:lnTo>
                        <a:pt x="1590" y="1737"/>
                      </a:lnTo>
                      <a:lnTo>
                        <a:pt x="1632" y="1779"/>
                      </a:lnTo>
                      <a:lnTo>
                        <a:pt x="1674" y="1820"/>
                      </a:lnTo>
                      <a:lnTo>
                        <a:pt x="1737" y="1820"/>
                      </a:lnTo>
                      <a:lnTo>
                        <a:pt x="1758" y="1779"/>
                      </a:lnTo>
                      <a:lnTo>
                        <a:pt x="1758" y="1695"/>
                      </a:lnTo>
                      <a:lnTo>
                        <a:pt x="1737" y="1632"/>
                      </a:lnTo>
                      <a:lnTo>
                        <a:pt x="1737" y="1590"/>
                      </a:lnTo>
                      <a:lnTo>
                        <a:pt x="1758" y="1486"/>
                      </a:lnTo>
                      <a:lnTo>
                        <a:pt x="1841" y="1423"/>
                      </a:lnTo>
                      <a:lnTo>
                        <a:pt x="1779" y="1318"/>
                      </a:lnTo>
                      <a:lnTo>
                        <a:pt x="1695" y="1297"/>
                      </a:lnTo>
                      <a:lnTo>
                        <a:pt x="1737" y="1214"/>
                      </a:lnTo>
                      <a:lnTo>
                        <a:pt x="1779" y="1151"/>
                      </a:lnTo>
                      <a:lnTo>
                        <a:pt x="1779" y="1046"/>
                      </a:lnTo>
                      <a:lnTo>
                        <a:pt x="1841" y="983"/>
                      </a:lnTo>
                      <a:lnTo>
                        <a:pt x="1946" y="983"/>
                      </a:lnTo>
                      <a:lnTo>
                        <a:pt x="1946" y="962"/>
                      </a:lnTo>
                      <a:lnTo>
                        <a:pt x="1862" y="900"/>
                      </a:lnTo>
                      <a:lnTo>
                        <a:pt x="1758" y="879"/>
                      </a:lnTo>
                      <a:lnTo>
                        <a:pt x="1695" y="795"/>
                      </a:lnTo>
                      <a:lnTo>
                        <a:pt x="1653" y="732"/>
                      </a:lnTo>
                      <a:lnTo>
                        <a:pt x="1548" y="586"/>
                      </a:lnTo>
                      <a:lnTo>
                        <a:pt x="1465" y="481"/>
                      </a:lnTo>
                      <a:lnTo>
                        <a:pt x="1465" y="356"/>
                      </a:lnTo>
                      <a:lnTo>
                        <a:pt x="1423" y="251"/>
                      </a:lnTo>
                      <a:lnTo>
                        <a:pt x="1360" y="272"/>
                      </a:lnTo>
                      <a:lnTo>
                        <a:pt x="1339" y="335"/>
                      </a:lnTo>
                      <a:lnTo>
                        <a:pt x="1234" y="335"/>
                      </a:lnTo>
                      <a:lnTo>
                        <a:pt x="1255" y="272"/>
                      </a:lnTo>
                      <a:lnTo>
                        <a:pt x="1172" y="272"/>
                      </a:lnTo>
                      <a:lnTo>
                        <a:pt x="1130" y="314"/>
                      </a:lnTo>
                      <a:lnTo>
                        <a:pt x="1025" y="209"/>
                      </a:lnTo>
                      <a:lnTo>
                        <a:pt x="1025" y="146"/>
                      </a:lnTo>
                      <a:lnTo>
                        <a:pt x="942" y="126"/>
                      </a:lnTo>
                      <a:lnTo>
                        <a:pt x="858" y="42"/>
                      </a:lnTo>
                      <a:lnTo>
                        <a:pt x="711" y="42"/>
                      </a:lnTo>
                      <a:lnTo>
                        <a:pt x="607" y="6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39"/>
                <p:cNvSpPr/>
                <p:nvPr/>
              </p:nvSpPr>
              <p:spPr>
                <a:xfrm>
                  <a:off x="2438700" y="3020425"/>
                  <a:ext cx="67500" cy="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0" h="2679" extrusionOk="0">
                      <a:moveTo>
                        <a:pt x="2470" y="1"/>
                      </a:moveTo>
                      <a:lnTo>
                        <a:pt x="2407" y="22"/>
                      </a:lnTo>
                      <a:lnTo>
                        <a:pt x="2386" y="105"/>
                      </a:lnTo>
                      <a:lnTo>
                        <a:pt x="2302" y="126"/>
                      </a:lnTo>
                      <a:lnTo>
                        <a:pt x="2198" y="210"/>
                      </a:lnTo>
                      <a:lnTo>
                        <a:pt x="2093" y="210"/>
                      </a:lnTo>
                      <a:lnTo>
                        <a:pt x="2072" y="294"/>
                      </a:lnTo>
                      <a:lnTo>
                        <a:pt x="1988" y="252"/>
                      </a:lnTo>
                      <a:lnTo>
                        <a:pt x="1884" y="294"/>
                      </a:lnTo>
                      <a:lnTo>
                        <a:pt x="1863" y="231"/>
                      </a:lnTo>
                      <a:lnTo>
                        <a:pt x="1779" y="189"/>
                      </a:lnTo>
                      <a:lnTo>
                        <a:pt x="1737" y="189"/>
                      </a:lnTo>
                      <a:lnTo>
                        <a:pt x="1696" y="294"/>
                      </a:lnTo>
                      <a:lnTo>
                        <a:pt x="1591" y="294"/>
                      </a:lnTo>
                      <a:lnTo>
                        <a:pt x="1528" y="419"/>
                      </a:lnTo>
                      <a:lnTo>
                        <a:pt x="1528" y="461"/>
                      </a:lnTo>
                      <a:lnTo>
                        <a:pt x="1465" y="503"/>
                      </a:lnTo>
                      <a:lnTo>
                        <a:pt x="1361" y="587"/>
                      </a:lnTo>
                      <a:lnTo>
                        <a:pt x="1235" y="649"/>
                      </a:lnTo>
                      <a:lnTo>
                        <a:pt x="1214" y="691"/>
                      </a:lnTo>
                      <a:lnTo>
                        <a:pt x="1131" y="670"/>
                      </a:lnTo>
                      <a:lnTo>
                        <a:pt x="1068" y="691"/>
                      </a:lnTo>
                      <a:lnTo>
                        <a:pt x="1005" y="649"/>
                      </a:lnTo>
                      <a:lnTo>
                        <a:pt x="859" y="628"/>
                      </a:lnTo>
                      <a:lnTo>
                        <a:pt x="691" y="733"/>
                      </a:lnTo>
                      <a:lnTo>
                        <a:pt x="503" y="754"/>
                      </a:lnTo>
                      <a:lnTo>
                        <a:pt x="503" y="859"/>
                      </a:lnTo>
                      <a:lnTo>
                        <a:pt x="503" y="942"/>
                      </a:lnTo>
                      <a:lnTo>
                        <a:pt x="482" y="1089"/>
                      </a:lnTo>
                      <a:lnTo>
                        <a:pt x="419" y="1172"/>
                      </a:lnTo>
                      <a:lnTo>
                        <a:pt x="294" y="1172"/>
                      </a:lnTo>
                      <a:lnTo>
                        <a:pt x="189" y="1193"/>
                      </a:lnTo>
                      <a:lnTo>
                        <a:pt x="189" y="1256"/>
                      </a:lnTo>
                      <a:lnTo>
                        <a:pt x="126" y="1256"/>
                      </a:lnTo>
                      <a:lnTo>
                        <a:pt x="22" y="1214"/>
                      </a:lnTo>
                      <a:lnTo>
                        <a:pt x="1" y="1256"/>
                      </a:lnTo>
                      <a:lnTo>
                        <a:pt x="210" y="1507"/>
                      </a:lnTo>
                      <a:lnTo>
                        <a:pt x="315" y="1591"/>
                      </a:lnTo>
                      <a:lnTo>
                        <a:pt x="315" y="1675"/>
                      </a:lnTo>
                      <a:lnTo>
                        <a:pt x="482" y="1821"/>
                      </a:lnTo>
                      <a:lnTo>
                        <a:pt x="628" y="2030"/>
                      </a:lnTo>
                      <a:lnTo>
                        <a:pt x="900" y="2323"/>
                      </a:lnTo>
                      <a:lnTo>
                        <a:pt x="963" y="2323"/>
                      </a:lnTo>
                      <a:lnTo>
                        <a:pt x="1026" y="2344"/>
                      </a:lnTo>
                      <a:lnTo>
                        <a:pt x="1068" y="2323"/>
                      </a:lnTo>
                      <a:lnTo>
                        <a:pt x="1068" y="2407"/>
                      </a:lnTo>
                      <a:lnTo>
                        <a:pt x="1131" y="2407"/>
                      </a:lnTo>
                      <a:lnTo>
                        <a:pt x="1319" y="2386"/>
                      </a:lnTo>
                      <a:lnTo>
                        <a:pt x="1633" y="2449"/>
                      </a:lnTo>
                      <a:lnTo>
                        <a:pt x="1737" y="2428"/>
                      </a:lnTo>
                      <a:lnTo>
                        <a:pt x="1884" y="2428"/>
                      </a:lnTo>
                      <a:lnTo>
                        <a:pt x="1947" y="2512"/>
                      </a:lnTo>
                      <a:lnTo>
                        <a:pt x="2009" y="2532"/>
                      </a:lnTo>
                      <a:lnTo>
                        <a:pt x="2009" y="2595"/>
                      </a:lnTo>
                      <a:lnTo>
                        <a:pt x="2156" y="2679"/>
                      </a:lnTo>
                      <a:lnTo>
                        <a:pt x="2198" y="2658"/>
                      </a:lnTo>
                      <a:lnTo>
                        <a:pt x="2260" y="2658"/>
                      </a:lnTo>
                      <a:lnTo>
                        <a:pt x="2302" y="2637"/>
                      </a:lnTo>
                      <a:lnTo>
                        <a:pt x="2281" y="2553"/>
                      </a:lnTo>
                      <a:lnTo>
                        <a:pt x="2219" y="2470"/>
                      </a:lnTo>
                      <a:lnTo>
                        <a:pt x="2198" y="2344"/>
                      </a:lnTo>
                      <a:lnTo>
                        <a:pt x="2281" y="2219"/>
                      </a:lnTo>
                      <a:lnTo>
                        <a:pt x="2302" y="2135"/>
                      </a:lnTo>
                      <a:lnTo>
                        <a:pt x="2302" y="2009"/>
                      </a:lnTo>
                      <a:lnTo>
                        <a:pt x="2281" y="2093"/>
                      </a:lnTo>
                      <a:lnTo>
                        <a:pt x="2260" y="2135"/>
                      </a:lnTo>
                      <a:lnTo>
                        <a:pt x="2198" y="2156"/>
                      </a:lnTo>
                      <a:lnTo>
                        <a:pt x="2198" y="2093"/>
                      </a:lnTo>
                      <a:lnTo>
                        <a:pt x="2219" y="2009"/>
                      </a:lnTo>
                      <a:lnTo>
                        <a:pt x="2281" y="1884"/>
                      </a:lnTo>
                      <a:lnTo>
                        <a:pt x="2260" y="1800"/>
                      </a:lnTo>
                      <a:lnTo>
                        <a:pt x="2260" y="1716"/>
                      </a:lnTo>
                      <a:lnTo>
                        <a:pt x="2344" y="1528"/>
                      </a:lnTo>
                      <a:lnTo>
                        <a:pt x="2386" y="1528"/>
                      </a:lnTo>
                      <a:lnTo>
                        <a:pt x="2365" y="1591"/>
                      </a:lnTo>
                      <a:lnTo>
                        <a:pt x="2365" y="1675"/>
                      </a:lnTo>
                      <a:lnTo>
                        <a:pt x="2365" y="1800"/>
                      </a:lnTo>
                      <a:lnTo>
                        <a:pt x="2386" y="1800"/>
                      </a:lnTo>
                      <a:lnTo>
                        <a:pt x="2428" y="1716"/>
                      </a:lnTo>
                      <a:lnTo>
                        <a:pt x="2470" y="1486"/>
                      </a:lnTo>
                      <a:lnTo>
                        <a:pt x="2470" y="1214"/>
                      </a:lnTo>
                      <a:lnTo>
                        <a:pt x="2491" y="1172"/>
                      </a:lnTo>
                      <a:lnTo>
                        <a:pt x="2428" y="1089"/>
                      </a:lnTo>
                      <a:lnTo>
                        <a:pt x="2407" y="1068"/>
                      </a:lnTo>
                      <a:lnTo>
                        <a:pt x="2407" y="1005"/>
                      </a:lnTo>
                      <a:lnTo>
                        <a:pt x="2470" y="963"/>
                      </a:lnTo>
                      <a:lnTo>
                        <a:pt x="2491" y="963"/>
                      </a:lnTo>
                      <a:lnTo>
                        <a:pt x="2512" y="984"/>
                      </a:lnTo>
                      <a:lnTo>
                        <a:pt x="2533" y="838"/>
                      </a:lnTo>
                      <a:lnTo>
                        <a:pt x="2637" y="691"/>
                      </a:lnTo>
                      <a:lnTo>
                        <a:pt x="2700" y="628"/>
                      </a:lnTo>
                      <a:lnTo>
                        <a:pt x="2700" y="566"/>
                      </a:lnTo>
                      <a:lnTo>
                        <a:pt x="2637" y="524"/>
                      </a:lnTo>
                      <a:lnTo>
                        <a:pt x="2637" y="461"/>
                      </a:lnTo>
                      <a:lnTo>
                        <a:pt x="2679" y="377"/>
                      </a:lnTo>
                      <a:lnTo>
                        <a:pt x="2637" y="273"/>
                      </a:lnTo>
                      <a:lnTo>
                        <a:pt x="2637" y="126"/>
                      </a:lnTo>
                      <a:lnTo>
                        <a:pt x="2679" y="63"/>
                      </a:lnTo>
                      <a:lnTo>
                        <a:pt x="2700" y="43"/>
                      </a:lnTo>
                      <a:lnTo>
                        <a:pt x="2533" y="43"/>
                      </a:lnTo>
                      <a:lnTo>
                        <a:pt x="25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9"/>
                <p:cNvSpPr/>
                <p:nvPr/>
              </p:nvSpPr>
              <p:spPr>
                <a:xfrm>
                  <a:off x="2416725" y="3006825"/>
                  <a:ext cx="91575" cy="4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1842" extrusionOk="0">
                      <a:moveTo>
                        <a:pt x="1926" y="1"/>
                      </a:moveTo>
                      <a:lnTo>
                        <a:pt x="1905" y="43"/>
                      </a:lnTo>
                      <a:lnTo>
                        <a:pt x="1968" y="105"/>
                      </a:lnTo>
                      <a:lnTo>
                        <a:pt x="1863" y="126"/>
                      </a:lnTo>
                      <a:lnTo>
                        <a:pt x="1800" y="168"/>
                      </a:lnTo>
                      <a:lnTo>
                        <a:pt x="1696" y="147"/>
                      </a:lnTo>
                      <a:lnTo>
                        <a:pt x="1507" y="168"/>
                      </a:lnTo>
                      <a:lnTo>
                        <a:pt x="943" y="168"/>
                      </a:lnTo>
                      <a:lnTo>
                        <a:pt x="775" y="252"/>
                      </a:lnTo>
                      <a:lnTo>
                        <a:pt x="712" y="210"/>
                      </a:lnTo>
                      <a:lnTo>
                        <a:pt x="712" y="252"/>
                      </a:lnTo>
                      <a:lnTo>
                        <a:pt x="629" y="315"/>
                      </a:lnTo>
                      <a:lnTo>
                        <a:pt x="566" y="419"/>
                      </a:lnTo>
                      <a:lnTo>
                        <a:pt x="419" y="482"/>
                      </a:lnTo>
                      <a:lnTo>
                        <a:pt x="336" y="482"/>
                      </a:lnTo>
                      <a:lnTo>
                        <a:pt x="189" y="649"/>
                      </a:lnTo>
                      <a:lnTo>
                        <a:pt x="106" y="754"/>
                      </a:lnTo>
                      <a:lnTo>
                        <a:pt x="126" y="838"/>
                      </a:lnTo>
                      <a:lnTo>
                        <a:pt x="43" y="984"/>
                      </a:lnTo>
                      <a:lnTo>
                        <a:pt x="1" y="1047"/>
                      </a:lnTo>
                      <a:lnTo>
                        <a:pt x="43" y="1005"/>
                      </a:lnTo>
                      <a:lnTo>
                        <a:pt x="126" y="1047"/>
                      </a:lnTo>
                      <a:lnTo>
                        <a:pt x="147" y="1068"/>
                      </a:lnTo>
                      <a:lnTo>
                        <a:pt x="210" y="1089"/>
                      </a:lnTo>
                      <a:lnTo>
                        <a:pt x="252" y="1151"/>
                      </a:lnTo>
                      <a:lnTo>
                        <a:pt x="399" y="1110"/>
                      </a:lnTo>
                      <a:lnTo>
                        <a:pt x="503" y="1151"/>
                      </a:lnTo>
                      <a:lnTo>
                        <a:pt x="566" y="1256"/>
                      </a:lnTo>
                      <a:lnTo>
                        <a:pt x="608" y="1298"/>
                      </a:lnTo>
                      <a:lnTo>
                        <a:pt x="650" y="1361"/>
                      </a:lnTo>
                      <a:lnTo>
                        <a:pt x="671" y="1298"/>
                      </a:lnTo>
                      <a:lnTo>
                        <a:pt x="712" y="1256"/>
                      </a:lnTo>
                      <a:lnTo>
                        <a:pt x="817" y="1214"/>
                      </a:lnTo>
                      <a:lnTo>
                        <a:pt x="859" y="1256"/>
                      </a:lnTo>
                      <a:lnTo>
                        <a:pt x="943" y="1277"/>
                      </a:lnTo>
                      <a:lnTo>
                        <a:pt x="943" y="1382"/>
                      </a:lnTo>
                      <a:lnTo>
                        <a:pt x="922" y="1486"/>
                      </a:lnTo>
                      <a:lnTo>
                        <a:pt x="922" y="1507"/>
                      </a:lnTo>
                      <a:lnTo>
                        <a:pt x="880" y="1612"/>
                      </a:lnTo>
                      <a:lnTo>
                        <a:pt x="922" y="1675"/>
                      </a:lnTo>
                      <a:lnTo>
                        <a:pt x="963" y="1696"/>
                      </a:lnTo>
                      <a:lnTo>
                        <a:pt x="984" y="1716"/>
                      </a:lnTo>
                      <a:lnTo>
                        <a:pt x="1047" y="1716"/>
                      </a:lnTo>
                      <a:lnTo>
                        <a:pt x="1068" y="1696"/>
                      </a:lnTo>
                      <a:lnTo>
                        <a:pt x="1131" y="1716"/>
                      </a:lnTo>
                      <a:lnTo>
                        <a:pt x="1131" y="1800"/>
                      </a:lnTo>
                      <a:lnTo>
                        <a:pt x="1152" y="1842"/>
                      </a:lnTo>
                      <a:lnTo>
                        <a:pt x="1256" y="1821"/>
                      </a:lnTo>
                      <a:lnTo>
                        <a:pt x="1382" y="1821"/>
                      </a:lnTo>
                      <a:lnTo>
                        <a:pt x="1445" y="1737"/>
                      </a:lnTo>
                      <a:lnTo>
                        <a:pt x="1445" y="1591"/>
                      </a:lnTo>
                      <a:lnTo>
                        <a:pt x="1445" y="1507"/>
                      </a:lnTo>
                      <a:lnTo>
                        <a:pt x="1445" y="1403"/>
                      </a:lnTo>
                      <a:lnTo>
                        <a:pt x="1612" y="1382"/>
                      </a:lnTo>
                      <a:lnTo>
                        <a:pt x="1800" y="1277"/>
                      </a:lnTo>
                      <a:lnTo>
                        <a:pt x="1926" y="1298"/>
                      </a:lnTo>
                      <a:lnTo>
                        <a:pt x="2010" y="1361"/>
                      </a:lnTo>
                      <a:lnTo>
                        <a:pt x="2072" y="1361"/>
                      </a:lnTo>
                      <a:lnTo>
                        <a:pt x="2135" y="1382"/>
                      </a:lnTo>
                      <a:lnTo>
                        <a:pt x="2177" y="1298"/>
                      </a:lnTo>
                      <a:lnTo>
                        <a:pt x="2303" y="1277"/>
                      </a:lnTo>
                      <a:lnTo>
                        <a:pt x="2407" y="1151"/>
                      </a:lnTo>
                      <a:lnTo>
                        <a:pt x="2449" y="1110"/>
                      </a:lnTo>
                      <a:lnTo>
                        <a:pt x="2491" y="1068"/>
                      </a:lnTo>
                      <a:lnTo>
                        <a:pt x="2554" y="900"/>
                      </a:lnTo>
                      <a:lnTo>
                        <a:pt x="2658" y="900"/>
                      </a:lnTo>
                      <a:lnTo>
                        <a:pt x="2700" y="796"/>
                      </a:lnTo>
                      <a:lnTo>
                        <a:pt x="2742" y="796"/>
                      </a:lnTo>
                      <a:lnTo>
                        <a:pt x="2826" y="879"/>
                      </a:lnTo>
                      <a:lnTo>
                        <a:pt x="2847" y="900"/>
                      </a:lnTo>
                      <a:lnTo>
                        <a:pt x="2951" y="900"/>
                      </a:lnTo>
                      <a:lnTo>
                        <a:pt x="3035" y="942"/>
                      </a:lnTo>
                      <a:lnTo>
                        <a:pt x="3056" y="859"/>
                      </a:lnTo>
                      <a:lnTo>
                        <a:pt x="3139" y="859"/>
                      </a:lnTo>
                      <a:lnTo>
                        <a:pt x="3244" y="775"/>
                      </a:lnTo>
                      <a:lnTo>
                        <a:pt x="3328" y="754"/>
                      </a:lnTo>
                      <a:lnTo>
                        <a:pt x="3349" y="670"/>
                      </a:lnTo>
                      <a:lnTo>
                        <a:pt x="3391" y="649"/>
                      </a:lnTo>
                      <a:lnTo>
                        <a:pt x="3453" y="649"/>
                      </a:lnTo>
                      <a:lnTo>
                        <a:pt x="3474" y="670"/>
                      </a:lnTo>
                      <a:lnTo>
                        <a:pt x="3642" y="670"/>
                      </a:lnTo>
                      <a:lnTo>
                        <a:pt x="3663" y="628"/>
                      </a:lnTo>
                      <a:lnTo>
                        <a:pt x="3642" y="566"/>
                      </a:lnTo>
                      <a:lnTo>
                        <a:pt x="3495" y="461"/>
                      </a:lnTo>
                      <a:lnTo>
                        <a:pt x="3370" y="419"/>
                      </a:lnTo>
                      <a:lnTo>
                        <a:pt x="3370" y="419"/>
                      </a:lnTo>
                      <a:lnTo>
                        <a:pt x="3432" y="524"/>
                      </a:lnTo>
                      <a:lnTo>
                        <a:pt x="3286" y="524"/>
                      </a:lnTo>
                      <a:lnTo>
                        <a:pt x="3139" y="482"/>
                      </a:lnTo>
                      <a:lnTo>
                        <a:pt x="3077" y="461"/>
                      </a:lnTo>
                      <a:lnTo>
                        <a:pt x="2972" y="440"/>
                      </a:lnTo>
                      <a:lnTo>
                        <a:pt x="2867" y="440"/>
                      </a:lnTo>
                      <a:lnTo>
                        <a:pt x="2909" y="377"/>
                      </a:lnTo>
                      <a:lnTo>
                        <a:pt x="2972" y="377"/>
                      </a:lnTo>
                      <a:lnTo>
                        <a:pt x="2972" y="315"/>
                      </a:lnTo>
                      <a:lnTo>
                        <a:pt x="3035" y="315"/>
                      </a:lnTo>
                      <a:lnTo>
                        <a:pt x="3119" y="335"/>
                      </a:lnTo>
                      <a:lnTo>
                        <a:pt x="3265" y="377"/>
                      </a:lnTo>
                      <a:lnTo>
                        <a:pt x="3286" y="356"/>
                      </a:lnTo>
                      <a:lnTo>
                        <a:pt x="3181" y="273"/>
                      </a:lnTo>
                      <a:lnTo>
                        <a:pt x="3035" y="210"/>
                      </a:lnTo>
                      <a:lnTo>
                        <a:pt x="2951" y="168"/>
                      </a:lnTo>
                      <a:lnTo>
                        <a:pt x="2847" y="210"/>
                      </a:lnTo>
                      <a:lnTo>
                        <a:pt x="2805" y="168"/>
                      </a:lnTo>
                      <a:lnTo>
                        <a:pt x="2763" y="252"/>
                      </a:lnTo>
                      <a:lnTo>
                        <a:pt x="2700" y="210"/>
                      </a:lnTo>
                      <a:lnTo>
                        <a:pt x="2428" y="168"/>
                      </a:lnTo>
                      <a:lnTo>
                        <a:pt x="2198" y="147"/>
                      </a:lnTo>
                      <a:lnTo>
                        <a:pt x="2072" y="43"/>
                      </a:lnTo>
                      <a:lnTo>
                        <a:pt x="1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9"/>
                <p:cNvSpPr/>
                <p:nvPr/>
              </p:nvSpPr>
              <p:spPr>
                <a:xfrm>
                  <a:off x="2404175" y="3031950"/>
                  <a:ext cx="36125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" h="837" extrusionOk="0">
                      <a:moveTo>
                        <a:pt x="545" y="0"/>
                      </a:moveTo>
                      <a:lnTo>
                        <a:pt x="503" y="42"/>
                      </a:lnTo>
                      <a:lnTo>
                        <a:pt x="398" y="105"/>
                      </a:lnTo>
                      <a:lnTo>
                        <a:pt x="398" y="167"/>
                      </a:lnTo>
                      <a:lnTo>
                        <a:pt x="294" y="188"/>
                      </a:lnTo>
                      <a:lnTo>
                        <a:pt x="168" y="251"/>
                      </a:lnTo>
                      <a:lnTo>
                        <a:pt x="64" y="356"/>
                      </a:lnTo>
                      <a:lnTo>
                        <a:pt x="64" y="398"/>
                      </a:lnTo>
                      <a:lnTo>
                        <a:pt x="1" y="481"/>
                      </a:lnTo>
                      <a:lnTo>
                        <a:pt x="168" y="481"/>
                      </a:lnTo>
                      <a:lnTo>
                        <a:pt x="273" y="586"/>
                      </a:lnTo>
                      <a:lnTo>
                        <a:pt x="398" y="607"/>
                      </a:lnTo>
                      <a:lnTo>
                        <a:pt x="440" y="607"/>
                      </a:lnTo>
                      <a:lnTo>
                        <a:pt x="649" y="691"/>
                      </a:lnTo>
                      <a:lnTo>
                        <a:pt x="838" y="795"/>
                      </a:lnTo>
                      <a:lnTo>
                        <a:pt x="859" y="732"/>
                      </a:lnTo>
                      <a:lnTo>
                        <a:pt x="796" y="691"/>
                      </a:lnTo>
                      <a:lnTo>
                        <a:pt x="817" y="670"/>
                      </a:lnTo>
                      <a:lnTo>
                        <a:pt x="921" y="670"/>
                      </a:lnTo>
                      <a:lnTo>
                        <a:pt x="1005" y="795"/>
                      </a:lnTo>
                      <a:lnTo>
                        <a:pt x="1068" y="837"/>
                      </a:lnTo>
                      <a:lnTo>
                        <a:pt x="1340" y="837"/>
                      </a:lnTo>
                      <a:lnTo>
                        <a:pt x="1424" y="732"/>
                      </a:lnTo>
                      <a:lnTo>
                        <a:pt x="1382" y="691"/>
                      </a:lnTo>
                      <a:lnTo>
                        <a:pt x="1424" y="670"/>
                      </a:lnTo>
                      <a:lnTo>
                        <a:pt x="1382" y="607"/>
                      </a:lnTo>
                      <a:lnTo>
                        <a:pt x="1424" y="502"/>
                      </a:lnTo>
                      <a:lnTo>
                        <a:pt x="1424" y="481"/>
                      </a:lnTo>
                      <a:lnTo>
                        <a:pt x="1445" y="377"/>
                      </a:lnTo>
                      <a:lnTo>
                        <a:pt x="1445" y="272"/>
                      </a:lnTo>
                      <a:lnTo>
                        <a:pt x="1361" y="251"/>
                      </a:lnTo>
                      <a:lnTo>
                        <a:pt x="1319" y="209"/>
                      </a:lnTo>
                      <a:lnTo>
                        <a:pt x="1214" y="251"/>
                      </a:lnTo>
                      <a:lnTo>
                        <a:pt x="1173" y="293"/>
                      </a:lnTo>
                      <a:lnTo>
                        <a:pt x="1152" y="356"/>
                      </a:lnTo>
                      <a:lnTo>
                        <a:pt x="1110" y="293"/>
                      </a:lnTo>
                      <a:lnTo>
                        <a:pt x="1068" y="251"/>
                      </a:lnTo>
                      <a:lnTo>
                        <a:pt x="1005" y="146"/>
                      </a:lnTo>
                      <a:lnTo>
                        <a:pt x="901" y="105"/>
                      </a:lnTo>
                      <a:lnTo>
                        <a:pt x="754" y="146"/>
                      </a:lnTo>
                      <a:lnTo>
                        <a:pt x="712" y="84"/>
                      </a:lnTo>
                      <a:lnTo>
                        <a:pt x="649" y="63"/>
                      </a:lnTo>
                      <a:lnTo>
                        <a:pt x="628" y="42"/>
                      </a:lnTo>
                      <a:lnTo>
                        <a:pt x="5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39"/>
                <p:cNvSpPr/>
                <p:nvPr/>
              </p:nvSpPr>
              <p:spPr>
                <a:xfrm>
                  <a:off x="2420400" y="2972825"/>
                  <a:ext cx="1675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1466" extrusionOk="0">
                      <a:moveTo>
                        <a:pt x="398" y="1"/>
                      </a:moveTo>
                      <a:lnTo>
                        <a:pt x="377" y="43"/>
                      </a:lnTo>
                      <a:lnTo>
                        <a:pt x="356" y="147"/>
                      </a:lnTo>
                      <a:lnTo>
                        <a:pt x="272" y="231"/>
                      </a:lnTo>
                      <a:lnTo>
                        <a:pt x="272" y="252"/>
                      </a:lnTo>
                      <a:lnTo>
                        <a:pt x="210" y="273"/>
                      </a:lnTo>
                      <a:lnTo>
                        <a:pt x="189" y="315"/>
                      </a:lnTo>
                      <a:lnTo>
                        <a:pt x="168" y="273"/>
                      </a:lnTo>
                      <a:lnTo>
                        <a:pt x="168" y="231"/>
                      </a:lnTo>
                      <a:lnTo>
                        <a:pt x="84" y="231"/>
                      </a:lnTo>
                      <a:lnTo>
                        <a:pt x="42" y="273"/>
                      </a:lnTo>
                      <a:lnTo>
                        <a:pt x="0" y="356"/>
                      </a:lnTo>
                      <a:lnTo>
                        <a:pt x="0" y="1423"/>
                      </a:lnTo>
                      <a:lnTo>
                        <a:pt x="84" y="1423"/>
                      </a:lnTo>
                      <a:lnTo>
                        <a:pt x="105" y="1465"/>
                      </a:lnTo>
                      <a:lnTo>
                        <a:pt x="168" y="1465"/>
                      </a:lnTo>
                      <a:lnTo>
                        <a:pt x="210" y="1361"/>
                      </a:lnTo>
                      <a:lnTo>
                        <a:pt x="314" y="1256"/>
                      </a:lnTo>
                      <a:lnTo>
                        <a:pt x="398" y="1298"/>
                      </a:lnTo>
                      <a:lnTo>
                        <a:pt x="565" y="1068"/>
                      </a:lnTo>
                      <a:lnTo>
                        <a:pt x="607" y="900"/>
                      </a:lnTo>
                      <a:lnTo>
                        <a:pt x="607" y="733"/>
                      </a:lnTo>
                      <a:lnTo>
                        <a:pt x="565" y="670"/>
                      </a:lnTo>
                      <a:lnTo>
                        <a:pt x="586" y="482"/>
                      </a:lnTo>
                      <a:lnTo>
                        <a:pt x="628" y="377"/>
                      </a:lnTo>
                      <a:lnTo>
                        <a:pt x="670" y="105"/>
                      </a:lnTo>
                      <a:lnTo>
                        <a:pt x="670" y="43"/>
                      </a:lnTo>
                      <a:lnTo>
                        <a:pt x="670" y="1"/>
                      </a:lnTo>
                      <a:lnTo>
                        <a:pt x="586" y="1"/>
                      </a:lnTo>
                      <a:lnTo>
                        <a:pt x="524" y="43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9"/>
                <p:cNvSpPr/>
                <p:nvPr/>
              </p:nvSpPr>
              <p:spPr>
                <a:xfrm>
                  <a:off x="2374900" y="2981200"/>
                  <a:ext cx="59650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6" h="2512" extrusionOk="0">
                      <a:moveTo>
                        <a:pt x="837" y="0"/>
                      </a:moveTo>
                      <a:lnTo>
                        <a:pt x="816" y="314"/>
                      </a:lnTo>
                      <a:lnTo>
                        <a:pt x="565" y="335"/>
                      </a:lnTo>
                      <a:lnTo>
                        <a:pt x="649" y="419"/>
                      </a:lnTo>
                      <a:lnTo>
                        <a:pt x="670" y="461"/>
                      </a:lnTo>
                      <a:lnTo>
                        <a:pt x="774" y="565"/>
                      </a:lnTo>
                      <a:lnTo>
                        <a:pt x="858" y="649"/>
                      </a:lnTo>
                      <a:lnTo>
                        <a:pt x="942" y="649"/>
                      </a:lnTo>
                      <a:lnTo>
                        <a:pt x="963" y="712"/>
                      </a:lnTo>
                      <a:lnTo>
                        <a:pt x="983" y="816"/>
                      </a:lnTo>
                      <a:lnTo>
                        <a:pt x="1025" y="837"/>
                      </a:lnTo>
                      <a:lnTo>
                        <a:pt x="1130" y="858"/>
                      </a:lnTo>
                      <a:lnTo>
                        <a:pt x="1193" y="879"/>
                      </a:lnTo>
                      <a:lnTo>
                        <a:pt x="1193" y="963"/>
                      </a:lnTo>
                      <a:lnTo>
                        <a:pt x="1130" y="1026"/>
                      </a:lnTo>
                      <a:lnTo>
                        <a:pt x="398" y="1026"/>
                      </a:lnTo>
                      <a:lnTo>
                        <a:pt x="42" y="1570"/>
                      </a:lnTo>
                      <a:lnTo>
                        <a:pt x="42" y="1674"/>
                      </a:lnTo>
                      <a:lnTo>
                        <a:pt x="84" y="1695"/>
                      </a:lnTo>
                      <a:lnTo>
                        <a:pt x="42" y="1758"/>
                      </a:lnTo>
                      <a:lnTo>
                        <a:pt x="84" y="1800"/>
                      </a:lnTo>
                      <a:lnTo>
                        <a:pt x="105" y="1821"/>
                      </a:lnTo>
                      <a:lnTo>
                        <a:pt x="105" y="1863"/>
                      </a:lnTo>
                      <a:lnTo>
                        <a:pt x="42" y="1904"/>
                      </a:lnTo>
                      <a:lnTo>
                        <a:pt x="21" y="1967"/>
                      </a:lnTo>
                      <a:lnTo>
                        <a:pt x="0" y="1988"/>
                      </a:lnTo>
                      <a:lnTo>
                        <a:pt x="105" y="2093"/>
                      </a:lnTo>
                      <a:lnTo>
                        <a:pt x="147" y="2218"/>
                      </a:lnTo>
                      <a:lnTo>
                        <a:pt x="251" y="2218"/>
                      </a:lnTo>
                      <a:lnTo>
                        <a:pt x="335" y="2323"/>
                      </a:lnTo>
                      <a:lnTo>
                        <a:pt x="628" y="2428"/>
                      </a:lnTo>
                      <a:lnTo>
                        <a:pt x="942" y="2428"/>
                      </a:lnTo>
                      <a:lnTo>
                        <a:pt x="1172" y="2511"/>
                      </a:lnTo>
                      <a:lnTo>
                        <a:pt x="1235" y="2428"/>
                      </a:lnTo>
                      <a:lnTo>
                        <a:pt x="1235" y="2386"/>
                      </a:lnTo>
                      <a:lnTo>
                        <a:pt x="1339" y="2281"/>
                      </a:lnTo>
                      <a:lnTo>
                        <a:pt x="1465" y="2218"/>
                      </a:lnTo>
                      <a:lnTo>
                        <a:pt x="1569" y="2197"/>
                      </a:lnTo>
                      <a:lnTo>
                        <a:pt x="1569" y="2135"/>
                      </a:lnTo>
                      <a:lnTo>
                        <a:pt x="1716" y="2009"/>
                      </a:lnTo>
                      <a:lnTo>
                        <a:pt x="1799" y="1863"/>
                      </a:lnTo>
                      <a:lnTo>
                        <a:pt x="1779" y="1779"/>
                      </a:lnTo>
                      <a:lnTo>
                        <a:pt x="1862" y="1674"/>
                      </a:lnTo>
                      <a:lnTo>
                        <a:pt x="2009" y="1507"/>
                      </a:lnTo>
                      <a:lnTo>
                        <a:pt x="2092" y="1507"/>
                      </a:lnTo>
                      <a:lnTo>
                        <a:pt x="2239" y="1444"/>
                      </a:lnTo>
                      <a:lnTo>
                        <a:pt x="2302" y="1340"/>
                      </a:lnTo>
                      <a:lnTo>
                        <a:pt x="2385" y="1277"/>
                      </a:lnTo>
                      <a:lnTo>
                        <a:pt x="2385" y="1235"/>
                      </a:lnTo>
                      <a:lnTo>
                        <a:pt x="2344" y="1172"/>
                      </a:lnTo>
                      <a:lnTo>
                        <a:pt x="2239" y="1172"/>
                      </a:lnTo>
                      <a:lnTo>
                        <a:pt x="2218" y="1256"/>
                      </a:lnTo>
                      <a:lnTo>
                        <a:pt x="2113" y="1172"/>
                      </a:lnTo>
                      <a:lnTo>
                        <a:pt x="2030" y="1172"/>
                      </a:lnTo>
                      <a:lnTo>
                        <a:pt x="1988" y="1130"/>
                      </a:lnTo>
                      <a:lnTo>
                        <a:pt x="1925" y="1130"/>
                      </a:lnTo>
                      <a:lnTo>
                        <a:pt x="1904" y="1088"/>
                      </a:lnTo>
                      <a:lnTo>
                        <a:pt x="1820" y="1088"/>
                      </a:lnTo>
                      <a:lnTo>
                        <a:pt x="1820" y="21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9"/>
                <p:cNvSpPr/>
                <p:nvPr/>
              </p:nvSpPr>
              <p:spPr>
                <a:xfrm>
                  <a:off x="2050050" y="2725400"/>
                  <a:ext cx="412225" cy="3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9" h="12221" extrusionOk="0">
                      <a:moveTo>
                        <a:pt x="1381" y="1"/>
                      </a:moveTo>
                      <a:lnTo>
                        <a:pt x="1" y="22"/>
                      </a:lnTo>
                      <a:lnTo>
                        <a:pt x="21" y="168"/>
                      </a:lnTo>
                      <a:lnTo>
                        <a:pt x="105" y="482"/>
                      </a:lnTo>
                      <a:lnTo>
                        <a:pt x="168" y="587"/>
                      </a:lnTo>
                      <a:lnTo>
                        <a:pt x="231" y="691"/>
                      </a:lnTo>
                      <a:lnTo>
                        <a:pt x="168" y="712"/>
                      </a:lnTo>
                      <a:lnTo>
                        <a:pt x="168" y="796"/>
                      </a:lnTo>
                      <a:lnTo>
                        <a:pt x="189" y="901"/>
                      </a:lnTo>
                      <a:lnTo>
                        <a:pt x="356" y="1110"/>
                      </a:lnTo>
                      <a:lnTo>
                        <a:pt x="356" y="1152"/>
                      </a:lnTo>
                      <a:lnTo>
                        <a:pt x="314" y="1173"/>
                      </a:lnTo>
                      <a:lnTo>
                        <a:pt x="335" y="1256"/>
                      </a:lnTo>
                      <a:lnTo>
                        <a:pt x="461" y="1361"/>
                      </a:lnTo>
                      <a:lnTo>
                        <a:pt x="482" y="1486"/>
                      </a:lnTo>
                      <a:lnTo>
                        <a:pt x="440" y="1549"/>
                      </a:lnTo>
                      <a:lnTo>
                        <a:pt x="440" y="1654"/>
                      </a:lnTo>
                      <a:lnTo>
                        <a:pt x="524" y="1696"/>
                      </a:lnTo>
                      <a:lnTo>
                        <a:pt x="545" y="1779"/>
                      </a:lnTo>
                      <a:lnTo>
                        <a:pt x="545" y="1968"/>
                      </a:lnTo>
                      <a:lnTo>
                        <a:pt x="586" y="2114"/>
                      </a:lnTo>
                      <a:lnTo>
                        <a:pt x="691" y="2219"/>
                      </a:lnTo>
                      <a:lnTo>
                        <a:pt x="754" y="2219"/>
                      </a:lnTo>
                      <a:lnTo>
                        <a:pt x="942" y="2386"/>
                      </a:lnTo>
                      <a:lnTo>
                        <a:pt x="1005" y="2512"/>
                      </a:lnTo>
                      <a:lnTo>
                        <a:pt x="1047" y="2595"/>
                      </a:lnTo>
                      <a:lnTo>
                        <a:pt x="1172" y="2721"/>
                      </a:lnTo>
                      <a:lnTo>
                        <a:pt x="1214" y="2909"/>
                      </a:lnTo>
                      <a:lnTo>
                        <a:pt x="1277" y="2930"/>
                      </a:lnTo>
                      <a:lnTo>
                        <a:pt x="1361" y="3056"/>
                      </a:lnTo>
                      <a:lnTo>
                        <a:pt x="1298" y="3139"/>
                      </a:lnTo>
                      <a:lnTo>
                        <a:pt x="1277" y="3202"/>
                      </a:lnTo>
                      <a:lnTo>
                        <a:pt x="1319" y="3265"/>
                      </a:lnTo>
                      <a:lnTo>
                        <a:pt x="1298" y="3349"/>
                      </a:lnTo>
                      <a:lnTo>
                        <a:pt x="1214" y="3328"/>
                      </a:lnTo>
                      <a:lnTo>
                        <a:pt x="1172" y="3411"/>
                      </a:lnTo>
                      <a:lnTo>
                        <a:pt x="1193" y="3432"/>
                      </a:lnTo>
                      <a:lnTo>
                        <a:pt x="1277" y="3432"/>
                      </a:lnTo>
                      <a:lnTo>
                        <a:pt x="1277" y="3516"/>
                      </a:lnTo>
                      <a:lnTo>
                        <a:pt x="1214" y="3558"/>
                      </a:lnTo>
                      <a:lnTo>
                        <a:pt x="1151" y="3516"/>
                      </a:lnTo>
                      <a:lnTo>
                        <a:pt x="1005" y="3516"/>
                      </a:lnTo>
                      <a:lnTo>
                        <a:pt x="900" y="3453"/>
                      </a:lnTo>
                      <a:lnTo>
                        <a:pt x="775" y="3474"/>
                      </a:lnTo>
                      <a:lnTo>
                        <a:pt x="712" y="3516"/>
                      </a:lnTo>
                      <a:lnTo>
                        <a:pt x="858" y="3662"/>
                      </a:lnTo>
                      <a:lnTo>
                        <a:pt x="963" y="3725"/>
                      </a:lnTo>
                      <a:lnTo>
                        <a:pt x="963" y="3830"/>
                      </a:lnTo>
                      <a:lnTo>
                        <a:pt x="1005" y="3934"/>
                      </a:lnTo>
                      <a:lnTo>
                        <a:pt x="1109" y="3955"/>
                      </a:lnTo>
                      <a:lnTo>
                        <a:pt x="1235" y="4039"/>
                      </a:lnTo>
                      <a:lnTo>
                        <a:pt x="1235" y="4081"/>
                      </a:lnTo>
                      <a:lnTo>
                        <a:pt x="1319" y="4081"/>
                      </a:lnTo>
                      <a:lnTo>
                        <a:pt x="1402" y="4102"/>
                      </a:lnTo>
                      <a:lnTo>
                        <a:pt x="1381" y="4144"/>
                      </a:lnTo>
                      <a:lnTo>
                        <a:pt x="1423" y="4206"/>
                      </a:lnTo>
                      <a:lnTo>
                        <a:pt x="1507" y="4186"/>
                      </a:lnTo>
                      <a:lnTo>
                        <a:pt x="1591" y="4186"/>
                      </a:lnTo>
                      <a:lnTo>
                        <a:pt x="1674" y="4081"/>
                      </a:lnTo>
                      <a:lnTo>
                        <a:pt x="1716" y="4081"/>
                      </a:lnTo>
                      <a:lnTo>
                        <a:pt x="1695" y="4186"/>
                      </a:lnTo>
                      <a:lnTo>
                        <a:pt x="1716" y="4374"/>
                      </a:lnTo>
                      <a:lnTo>
                        <a:pt x="1905" y="4562"/>
                      </a:lnTo>
                      <a:lnTo>
                        <a:pt x="2009" y="4583"/>
                      </a:lnTo>
                      <a:lnTo>
                        <a:pt x="2051" y="4583"/>
                      </a:lnTo>
                      <a:lnTo>
                        <a:pt x="2114" y="4667"/>
                      </a:lnTo>
                      <a:lnTo>
                        <a:pt x="2197" y="4897"/>
                      </a:lnTo>
                      <a:lnTo>
                        <a:pt x="2197" y="5127"/>
                      </a:lnTo>
                      <a:lnTo>
                        <a:pt x="2156" y="5315"/>
                      </a:lnTo>
                      <a:lnTo>
                        <a:pt x="2051" y="5462"/>
                      </a:lnTo>
                      <a:lnTo>
                        <a:pt x="2093" y="5546"/>
                      </a:lnTo>
                      <a:lnTo>
                        <a:pt x="2197" y="5650"/>
                      </a:lnTo>
                      <a:lnTo>
                        <a:pt x="2239" y="5629"/>
                      </a:lnTo>
                      <a:lnTo>
                        <a:pt x="2260" y="5713"/>
                      </a:lnTo>
                      <a:lnTo>
                        <a:pt x="2407" y="5734"/>
                      </a:lnTo>
                      <a:lnTo>
                        <a:pt x="2449" y="5859"/>
                      </a:lnTo>
                      <a:lnTo>
                        <a:pt x="2679" y="6131"/>
                      </a:lnTo>
                      <a:lnTo>
                        <a:pt x="2762" y="6152"/>
                      </a:lnTo>
                      <a:lnTo>
                        <a:pt x="2804" y="6236"/>
                      </a:lnTo>
                      <a:lnTo>
                        <a:pt x="2888" y="6341"/>
                      </a:lnTo>
                      <a:lnTo>
                        <a:pt x="3034" y="6362"/>
                      </a:lnTo>
                      <a:lnTo>
                        <a:pt x="3076" y="6445"/>
                      </a:lnTo>
                      <a:lnTo>
                        <a:pt x="3076" y="6571"/>
                      </a:lnTo>
                      <a:lnTo>
                        <a:pt x="3160" y="6655"/>
                      </a:lnTo>
                      <a:lnTo>
                        <a:pt x="3160" y="6717"/>
                      </a:lnTo>
                      <a:lnTo>
                        <a:pt x="3202" y="6822"/>
                      </a:lnTo>
                      <a:lnTo>
                        <a:pt x="3286" y="6864"/>
                      </a:lnTo>
                      <a:lnTo>
                        <a:pt x="3474" y="6780"/>
                      </a:lnTo>
                      <a:lnTo>
                        <a:pt x="3578" y="6613"/>
                      </a:lnTo>
                      <a:lnTo>
                        <a:pt x="3578" y="6487"/>
                      </a:lnTo>
                      <a:lnTo>
                        <a:pt x="3495" y="6445"/>
                      </a:lnTo>
                      <a:lnTo>
                        <a:pt x="3474" y="6341"/>
                      </a:lnTo>
                      <a:lnTo>
                        <a:pt x="3411" y="6278"/>
                      </a:lnTo>
                      <a:lnTo>
                        <a:pt x="3390" y="6173"/>
                      </a:lnTo>
                      <a:lnTo>
                        <a:pt x="3286" y="6131"/>
                      </a:lnTo>
                      <a:lnTo>
                        <a:pt x="3265" y="6048"/>
                      </a:lnTo>
                      <a:lnTo>
                        <a:pt x="3202" y="5964"/>
                      </a:lnTo>
                      <a:lnTo>
                        <a:pt x="3139" y="5943"/>
                      </a:lnTo>
                      <a:lnTo>
                        <a:pt x="3097" y="5964"/>
                      </a:lnTo>
                      <a:lnTo>
                        <a:pt x="3097" y="6048"/>
                      </a:lnTo>
                      <a:lnTo>
                        <a:pt x="3055" y="6069"/>
                      </a:lnTo>
                      <a:lnTo>
                        <a:pt x="3055" y="5985"/>
                      </a:lnTo>
                      <a:lnTo>
                        <a:pt x="2972" y="5943"/>
                      </a:lnTo>
                      <a:lnTo>
                        <a:pt x="2867" y="5818"/>
                      </a:lnTo>
                      <a:lnTo>
                        <a:pt x="2846" y="5734"/>
                      </a:lnTo>
                      <a:lnTo>
                        <a:pt x="2888" y="5629"/>
                      </a:lnTo>
                      <a:lnTo>
                        <a:pt x="2888" y="5504"/>
                      </a:lnTo>
                      <a:lnTo>
                        <a:pt x="2804" y="5399"/>
                      </a:lnTo>
                      <a:lnTo>
                        <a:pt x="2846" y="5294"/>
                      </a:lnTo>
                      <a:lnTo>
                        <a:pt x="2846" y="5232"/>
                      </a:lnTo>
                      <a:lnTo>
                        <a:pt x="2783" y="5148"/>
                      </a:lnTo>
                      <a:lnTo>
                        <a:pt x="2783" y="5085"/>
                      </a:lnTo>
                      <a:lnTo>
                        <a:pt x="2721" y="5002"/>
                      </a:lnTo>
                      <a:lnTo>
                        <a:pt x="2721" y="4897"/>
                      </a:lnTo>
                      <a:lnTo>
                        <a:pt x="2679" y="4834"/>
                      </a:lnTo>
                      <a:lnTo>
                        <a:pt x="2679" y="4688"/>
                      </a:lnTo>
                      <a:lnTo>
                        <a:pt x="2721" y="4604"/>
                      </a:lnTo>
                      <a:lnTo>
                        <a:pt x="2658" y="4395"/>
                      </a:lnTo>
                      <a:lnTo>
                        <a:pt x="2616" y="4290"/>
                      </a:lnTo>
                      <a:lnTo>
                        <a:pt x="2553" y="4206"/>
                      </a:lnTo>
                      <a:lnTo>
                        <a:pt x="2532" y="4186"/>
                      </a:lnTo>
                      <a:lnTo>
                        <a:pt x="2532" y="4248"/>
                      </a:lnTo>
                      <a:lnTo>
                        <a:pt x="2532" y="4290"/>
                      </a:lnTo>
                      <a:lnTo>
                        <a:pt x="2469" y="4353"/>
                      </a:lnTo>
                      <a:lnTo>
                        <a:pt x="2365" y="4186"/>
                      </a:lnTo>
                      <a:lnTo>
                        <a:pt x="2365" y="4102"/>
                      </a:lnTo>
                      <a:lnTo>
                        <a:pt x="2407" y="4039"/>
                      </a:lnTo>
                      <a:lnTo>
                        <a:pt x="2365" y="3976"/>
                      </a:lnTo>
                      <a:lnTo>
                        <a:pt x="2323" y="3955"/>
                      </a:lnTo>
                      <a:lnTo>
                        <a:pt x="2281" y="3746"/>
                      </a:lnTo>
                      <a:lnTo>
                        <a:pt x="2197" y="3579"/>
                      </a:lnTo>
                      <a:lnTo>
                        <a:pt x="2135" y="3558"/>
                      </a:lnTo>
                      <a:lnTo>
                        <a:pt x="2030" y="3453"/>
                      </a:lnTo>
                      <a:lnTo>
                        <a:pt x="2030" y="3328"/>
                      </a:lnTo>
                      <a:lnTo>
                        <a:pt x="2051" y="3202"/>
                      </a:lnTo>
                      <a:lnTo>
                        <a:pt x="1946" y="3056"/>
                      </a:lnTo>
                      <a:lnTo>
                        <a:pt x="1884" y="3035"/>
                      </a:lnTo>
                      <a:lnTo>
                        <a:pt x="1821" y="2993"/>
                      </a:lnTo>
                      <a:lnTo>
                        <a:pt x="1821" y="2846"/>
                      </a:lnTo>
                      <a:lnTo>
                        <a:pt x="1737" y="2784"/>
                      </a:lnTo>
                      <a:lnTo>
                        <a:pt x="1633" y="2742"/>
                      </a:lnTo>
                      <a:lnTo>
                        <a:pt x="1612" y="2637"/>
                      </a:lnTo>
                      <a:lnTo>
                        <a:pt x="1633" y="2574"/>
                      </a:lnTo>
                      <a:lnTo>
                        <a:pt x="1612" y="2407"/>
                      </a:lnTo>
                      <a:lnTo>
                        <a:pt x="1465" y="2302"/>
                      </a:lnTo>
                      <a:lnTo>
                        <a:pt x="1402" y="2219"/>
                      </a:lnTo>
                      <a:lnTo>
                        <a:pt x="1319" y="2198"/>
                      </a:lnTo>
                      <a:lnTo>
                        <a:pt x="1319" y="2093"/>
                      </a:lnTo>
                      <a:lnTo>
                        <a:pt x="1235" y="1947"/>
                      </a:lnTo>
                      <a:lnTo>
                        <a:pt x="1193" y="1863"/>
                      </a:lnTo>
                      <a:lnTo>
                        <a:pt x="1235" y="1779"/>
                      </a:lnTo>
                      <a:lnTo>
                        <a:pt x="1214" y="1361"/>
                      </a:lnTo>
                      <a:lnTo>
                        <a:pt x="1193" y="1131"/>
                      </a:lnTo>
                      <a:lnTo>
                        <a:pt x="1235" y="1005"/>
                      </a:lnTo>
                      <a:lnTo>
                        <a:pt x="1298" y="796"/>
                      </a:lnTo>
                      <a:lnTo>
                        <a:pt x="1277" y="691"/>
                      </a:lnTo>
                      <a:lnTo>
                        <a:pt x="1235" y="545"/>
                      </a:lnTo>
                      <a:lnTo>
                        <a:pt x="1319" y="691"/>
                      </a:lnTo>
                      <a:lnTo>
                        <a:pt x="1486" y="754"/>
                      </a:lnTo>
                      <a:lnTo>
                        <a:pt x="1570" y="921"/>
                      </a:lnTo>
                      <a:lnTo>
                        <a:pt x="1633" y="963"/>
                      </a:lnTo>
                      <a:lnTo>
                        <a:pt x="1737" y="963"/>
                      </a:lnTo>
                      <a:lnTo>
                        <a:pt x="1800" y="921"/>
                      </a:lnTo>
                      <a:lnTo>
                        <a:pt x="1884" y="1026"/>
                      </a:lnTo>
                      <a:lnTo>
                        <a:pt x="1925" y="1068"/>
                      </a:lnTo>
                      <a:lnTo>
                        <a:pt x="2030" y="1068"/>
                      </a:lnTo>
                      <a:lnTo>
                        <a:pt x="2156" y="1152"/>
                      </a:lnTo>
                      <a:lnTo>
                        <a:pt x="2156" y="1214"/>
                      </a:lnTo>
                      <a:lnTo>
                        <a:pt x="2093" y="1319"/>
                      </a:lnTo>
                      <a:lnTo>
                        <a:pt x="2093" y="1382"/>
                      </a:lnTo>
                      <a:lnTo>
                        <a:pt x="2135" y="1549"/>
                      </a:lnTo>
                      <a:lnTo>
                        <a:pt x="2156" y="1737"/>
                      </a:lnTo>
                      <a:lnTo>
                        <a:pt x="2218" y="1842"/>
                      </a:lnTo>
                      <a:lnTo>
                        <a:pt x="2239" y="1968"/>
                      </a:lnTo>
                      <a:lnTo>
                        <a:pt x="2218" y="2051"/>
                      </a:lnTo>
                      <a:lnTo>
                        <a:pt x="2239" y="2156"/>
                      </a:lnTo>
                      <a:lnTo>
                        <a:pt x="2407" y="2323"/>
                      </a:lnTo>
                      <a:lnTo>
                        <a:pt x="2365" y="2386"/>
                      </a:lnTo>
                      <a:lnTo>
                        <a:pt x="2344" y="2470"/>
                      </a:lnTo>
                      <a:lnTo>
                        <a:pt x="2407" y="2533"/>
                      </a:lnTo>
                      <a:lnTo>
                        <a:pt x="2428" y="2533"/>
                      </a:lnTo>
                      <a:lnTo>
                        <a:pt x="2469" y="2595"/>
                      </a:lnTo>
                      <a:lnTo>
                        <a:pt x="2532" y="2784"/>
                      </a:lnTo>
                      <a:lnTo>
                        <a:pt x="2616" y="2805"/>
                      </a:lnTo>
                      <a:lnTo>
                        <a:pt x="2658" y="2909"/>
                      </a:lnTo>
                      <a:lnTo>
                        <a:pt x="2658" y="3035"/>
                      </a:lnTo>
                      <a:lnTo>
                        <a:pt x="2721" y="3097"/>
                      </a:lnTo>
                      <a:lnTo>
                        <a:pt x="2783" y="3118"/>
                      </a:lnTo>
                      <a:lnTo>
                        <a:pt x="2846" y="3244"/>
                      </a:lnTo>
                      <a:lnTo>
                        <a:pt x="2867" y="3349"/>
                      </a:lnTo>
                      <a:lnTo>
                        <a:pt x="2951" y="3411"/>
                      </a:lnTo>
                      <a:lnTo>
                        <a:pt x="2972" y="3453"/>
                      </a:lnTo>
                      <a:lnTo>
                        <a:pt x="3055" y="3453"/>
                      </a:lnTo>
                      <a:lnTo>
                        <a:pt x="3097" y="3516"/>
                      </a:lnTo>
                      <a:lnTo>
                        <a:pt x="3181" y="3453"/>
                      </a:lnTo>
                      <a:lnTo>
                        <a:pt x="3244" y="3516"/>
                      </a:lnTo>
                      <a:lnTo>
                        <a:pt x="3244" y="3642"/>
                      </a:lnTo>
                      <a:lnTo>
                        <a:pt x="3181" y="3725"/>
                      </a:lnTo>
                      <a:lnTo>
                        <a:pt x="3202" y="3872"/>
                      </a:lnTo>
                      <a:lnTo>
                        <a:pt x="3390" y="4060"/>
                      </a:lnTo>
                      <a:lnTo>
                        <a:pt x="3474" y="4039"/>
                      </a:lnTo>
                      <a:lnTo>
                        <a:pt x="3558" y="4060"/>
                      </a:lnTo>
                      <a:lnTo>
                        <a:pt x="3516" y="4165"/>
                      </a:lnTo>
                      <a:lnTo>
                        <a:pt x="3578" y="4269"/>
                      </a:lnTo>
                      <a:lnTo>
                        <a:pt x="3683" y="4290"/>
                      </a:lnTo>
                      <a:lnTo>
                        <a:pt x="3767" y="4290"/>
                      </a:lnTo>
                      <a:lnTo>
                        <a:pt x="3850" y="4395"/>
                      </a:lnTo>
                      <a:lnTo>
                        <a:pt x="3892" y="4499"/>
                      </a:lnTo>
                      <a:lnTo>
                        <a:pt x="3976" y="4520"/>
                      </a:lnTo>
                      <a:lnTo>
                        <a:pt x="3997" y="4499"/>
                      </a:lnTo>
                      <a:lnTo>
                        <a:pt x="4018" y="4520"/>
                      </a:lnTo>
                      <a:lnTo>
                        <a:pt x="4039" y="4604"/>
                      </a:lnTo>
                      <a:lnTo>
                        <a:pt x="3997" y="4667"/>
                      </a:lnTo>
                      <a:lnTo>
                        <a:pt x="3934" y="4604"/>
                      </a:lnTo>
                      <a:lnTo>
                        <a:pt x="3850" y="4625"/>
                      </a:lnTo>
                      <a:lnTo>
                        <a:pt x="3767" y="4730"/>
                      </a:lnTo>
                      <a:lnTo>
                        <a:pt x="3704" y="4897"/>
                      </a:lnTo>
                      <a:lnTo>
                        <a:pt x="3725" y="5002"/>
                      </a:lnTo>
                      <a:lnTo>
                        <a:pt x="3809" y="5085"/>
                      </a:lnTo>
                      <a:lnTo>
                        <a:pt x="3913" y="5085"/>
                      </a:lnTo>
                      <a:lnTo>
                        <a:pt x="3997" y="5148"/>
                      </a:lnTo>
                      <a:lnTo>
                        <a:pt x="4206" y="5315"/>
                      </a:lnTo>
                      <a:lnTo>
                        <a:pt x="4353" y="5357"/>
                      </a:lnTo>
                      <a:lnTo>
                        <a:pt x="4415" y="5357"/>
                      </a:lnTo>
                      <a:lnTo>
                        <a:pt x="4436" y="5420"/>
                      </a:lnTo>
                      <a:lnTo>
                        <a:pt x="4499" y="5525"/>
                      </a:lnTo>
                      <a:lnTo>
                        <a:pt x="4541" y="5608"/>
                      </a:lnTo>
                      <a:lnTo>
                        <a:pt x="4499" y="5713"/>
                      </a:lnTo>
                      <a:lnTo>
                        <a:pt x="4415" y="5734"/>
                      </a:lnTo>
                      <a:lnTo>
                        <a:pt x="4436" y="5776"/>
                      </a:lnTo>
                      <a:lnTo>
                        <a:pt x="4520" y="5838"/>
                      </a:lnTo>
                      <a:lnTo>
                        <a:pt x="4708" y="5880"/>
                      </a:lnTo>
                      <a:lnTo>
                        <a:pt x="4708" y="5964"/>
                      </a:lnTo>
                      <a:lnTo>
                        <a:pt x="4750" y="5985"/>
                      </a:lnTo>
                      <a:lnTo>
                        <a:pt x="4897" y="6131"/>
                      </a:lnTo>
                      <a:lnTo>
                        <a:pt x="5085" y="6362"/>
                      </a:lnTo>
                      <a:lnTo>
                        <a:pt x="5231" y="6592"/>
                      </a:lnTo>
                      <a:lnTo>
                        <a:pt x="5399" y="6801"/>
                      </a:lnTo>
                      <a:lnTo>
                        <a:pt x="5399" y="6906"/>
                      </a:lnTo>
                      <a:lnTo>
                        <a:pt x="5608" y="7178"/>
                      </a:lnTo>
                      <a:lnTo>
                        <a:pt x="5650" y="7282"/>
                      </a:lnTo>
                      <a:lnTo>
                        <a:pt x="5587" y="7408"/>
                      </a:lnTo>
                      <a:lnTo>
                        <a:pt x="5650" y="7491"/>
                      </a:lnTo>
                      <a:lnTo>
                        <a:pt x="5692" y="7638"/>
                      </a:lnTo>
                      <a:lnTo>
                        <a:pt x="5817" y="7952"/>
                      </a:lnTo>
                      <a:lnTo>
                        <a:pt x="5817" y="8077"/>
                      </a:lnTo>
                      <a:lnTo>
                        <a:pt x="5775" y="8182"/>
                      </a:lnTo>
                      <a:lnTo>
                        <a:pt x="5650" y="8287"/>
                      </a:lnTo>
                      <a:lnTo>
                        <a:pt x="5608" y="8370"/>
                      </a:lnTo>
                      <a:lnTo>
                        <a:pt x="5671" y="8370"/>
                      </a:lnTo>
                      <a:lnTo>
                        <a:pt x="5754" y="8454"/>
                      </a:lnTo>
                      <a:lnTo>
                        <a:pt x="5692" y="8496"/>
                      </a:lnTo>
                      <a:lnTo>
                        <a:pt x="5566" y="8496"/>
                      </a:lnTo>
                      <a:lnTo>
                        <a:pt x="5482" y="8538"/>
                      </a:lnTo>
                      <a:lnTo>
                        <a:pt x="5482" y="8579"/>
                      </a:lnTo>
                      <a:lnTo>
                        <a:pt x="5566" y="8789"/>
                      </a:lnTo>
                      <a:lnTo>
                        <a:pt x="5650" y="8872"/>
                      </a:lnTo>
                      <a:lnTo>
                        <a:pt x="5650" y="8956"/>
                      </a:lnTo>
                      <a:lnTo>
                        <a:pt x="5754" y="9103"/>
                      </a:lnTo>
                      <a:lnTo>
                        <a:pt x="5796" y="9228"/>
                      </a:lnTo>
                      <a:lnTo>
                        <a:pt x="5859" y="9291"/>
                      </a:lnTo>
                      <a:lnTo>
                        <a:pt x="5922" y="9291"/>
                      </a:lnTo>
                      <a:lnTo>
                        <a:pt x="5943" y="9333"/>
                      </a:lnTo>
                      <a:lnTo>
                        <a:pt x="6131" y="9395"/>
                      </a:lnTo>
                      <a:lnTo>
                        <a:pt x="6278" y="9375"/>
                      </a:lnTo>
                      <a:lnTo>
                        <a:pt x="6340" y="9375"/>
                      </a:lnTo>
                      <a:lnTo>
                        <a:pt x="6299" y="9437"/>
                      </a:lnTo>
                      <a:lnTo>
                        <a:pt x="6299" y="9500"/>
                      </a:lnTo>
                      <a:lnTo>
                        <a:pt x="6424" y="9542"/>
                      </a:lnTo>
                      <a:lnTo>
                        <a:pt x="6591" y="9688"/>
                      </a:lnTo>
                      <a:lnTo>
                        <a:pt x="6696" y="9835"/>
                      </a:lnTo>
                      <a:lnTo>
                        <a:pt x="6759" y="9960"/>
                      </a:lnTo>
                      <a:lnTo>
                        <a:pt x="6863" y="10023"/>
                      </a:lnTo>
                      <a:lnTo>
                        <a:pt x="6926" y="10002"/>
                      </a:lnTo>
                      <a:lnTo>
                        <a:pt x="7031" y="10044"/>
                      </a:lnTo>
                      <a:lnTo>
                        <a:pt x="7115" y="10044"/>
                      </a:lnTo>
                      <a:lnTo>
                        <a:pt x="7345" y="10149"/>
                      </a:lnTo>
                      <a:lnTo>
                        <a:pt x="7428" y="10149"/>
                      </a:lnTo>
                      <a:lnTo>
                        <a:pt x="7449" y="10107"/>
                      </a:lnTo>
                      <a:lnTo>
                        <a:pt x="7512" y="10107"/>
                      </a:lnTo>
                      <a:lnTo>
                        <a:pt x="7575" y="10170"/>
                      </a:lnTo>
                      <a:lnTo>
                        <a:pt x="7847" y="10442"/>
                      </a:lnTo>
                      <a:lnTo>
                        <a:pt x="7910" y="10442"/>
                      </a:lnTo>
                      <a:lnTo>
                        <a:pt x="8098" y="10630"/>
                      </a:lnTo>
                      <a:lnTo>
                        <a:pt x="8328" y="10735"/>
                      </a:lnTo>
                      <a:lnTo>
                        <a:pt x="8621" y="10756"/>
                      </a:lnTo>
                      <a:lnTo>
                        <a:pt x="8747" y="10839"/>
                      </a:lnTo>
                      <a:lnTo>
                        <a:pt x="8830" y="10965"/>
                      </a:lnTo>
                      <a:lnTo>
                        <a:pt x="8998" y="10965"/>
                      </a:lnTo>
                      <a:lnTo>
                        <a:pt x="9144" y="11048"/>
                      </a:lnTo>
                      <a:lnTo>
                        <a:pt x="9228" y="10986"/>
                      </a:lnTo>
                      <a:lnTo>
                        <a:pt x="9249" y="11007"/>
                      </a:lnTo>
                      <a:lnTo>
                        <a:pt x="9332" y="11153"/>
                      </a:lnTo>
                      <a:lnTo>
                        <a:pt x="9479" y="11216"/>
                      </a:lnTo>
                      <a:lnTo>
                        <a:pt x="9625" y="11216"/>
                      </a:lnTo>
                      <a:lnTo>
                        <a:pt x="9730" y="11279"/>
                      </a:lnTo>
                      <a:lnTo>
                        <a:pt x="9960" y="11362"/>
                      </a:lnTo>
                      <a:lnTo>
                        <a:pt x="10148" y="11362"/>
                      </a:lnTo>
                      <a:lnTo>
                        <a:pt x="10295" y="11467"/>
                      </a:lnTo>
                      <a:lnTo>
                        <a:pt x="10588" y="11572"/>
                      </a:lnTo>
                      <a:lnTo>
                        <a:pt x="10692" y="11530"/>
                      </a:lnTo>
                      <a:lnTo>
                        <a:pt x="11006" y="11404"/>
                      </a:lnTo>
                      <a:lnTo>
                        <a:pt x="11111" y="11404"/>
                      </a:lnTo>
                      <a:lnTo>
                        <a:pt x="11299" y="11300"/>
                      </a:lnTo>
                      <a:lnTo>
                        <a:pt x="11404" y="11279"/>
                      </a:lnTo>
                      <a:lnTo>
                        <a:pt x="11613" y="11279"/>
                      </a:lnTo>
                      <a:lnTo>
                        <a:pt x="11613" y="11258"/>
                      </a:lnTo>
                      <a:lnTo>
                        <a:pt x="11467" y="11216"/>
                      </a:lnTo>
                      <a:lnTo>
                        <a:pt x="11404" y="11216"/>
                      </a:lnTo>
                      <a:lnTo>
                        <a:pt x="11404" y="11174"/>
                      </a:lnTo>
                      <a:lnTo>
                        <a:pt x="11529" y="11090"/>
                      </a:lnTo>
                      <a:lnTo>
                        <a:pt x="11550" y="11111"/>
                      </a:lnTo>
                      <a:lnTo>
                        <a:pt x="11550" y="11195"/>
                      </a:lnTo>
                      <a:lnTo>
                        <a:pt x="11634" y="11153"/>
                      </a:lnTo>
                      <a:lnTo>
                        <a:pt x="11718" y="11153"/>
                      </a:lnTo>
                      <a:lnTo>
                        <a:pt x="11718" y="11195"/>
                      </a:lnTo>
                      <a:lnTo>
                        <a:pt x="11655" y="11195"/>
                      </a:lnTo>
                      <a:lnTo>
                        <a:pt x="11634" y="11216"/>
                      </a:lnTo>
                      <a:lnTo>
                        <a:pt x="11655" y="11258"/>
                      </a:lnTo>
                      <a:lnTo>
                        <a:pt x="11760" y="11258"/>
                      </a:lnTo>
                      <a:lnTo>
                        <a:pt x="11864" y="11279"/>
                      </a:lnTo>
                      <a:lnTo>
                        <a:pt x="12032" y="11404"/>
                      </a:lnTo>
                      <a:lnTo>
                        <a:pt x="12094" y="11467"/>
                      </a:lnTo>
                      <a:lnTo>
                        <a:pt x="12094" y="11425"/>
                      </a:lnTo>
                      <a:lnTo>
                        <a:pt x="11969" y="11300"/>
                      </a:lnTo>
                      <a:lnTo>
                        <a:pt x="11780" y="11216"/>
                      </a:lnTo>
                      <a:lnTo>
                        <a:pt x="11780" y="11174"/>
                      </a:lnTo>
                      <a:lnTo>
                        <a:pt x="11822" y="11174"/>
                      </a:lnTo>
                      <a:lnTo>
                        <a:pt x="11843" y="11195"/>
                      </a:lnTo>
                      <a:lnTo>
                        <a:pt x="11948" y="11216"/>
                      </a:lnTo>
                      <a:lnTo>
                        <a:pt x="12053" y="11300"/>
                      </a:lnTo>
                      <a:lnTo>
                        <a:pt x="12157" y="11425"/>
                      </a:lnTo>
                      <a:lnTo>
                        <a:pt x="12157" y="11488"/>
                      </a:lnTo>
                      <a:lnTo>
                        <a:pt x="12199" y="11530"/>
                      </a:lnTo>
                      <a:lnTo>
                        <a:pt x="12597" y="11885"/>
                      </a:lnTo>
                      <a:lnTo>
                        <a:pt x="12722" y="11906"/>
                      </a:lnTo>
                      <a:lnTo>
                        <a:pt x="12764" y="11990"/>
                      </a:lnTo>
                      <a:lnTo>
                        <a:pt x="12910" y="12116"/>
                      </a:lnTo>
                      <a:lnTo>
                        <a:pt x="12994" y="12220"/>
                      </a:lnTo>
                      <a:lnTo>
                        <a:pt x="13015" y="12199"/>
                      </a:lnTo>
                      <a:lnTo>
                        <a:pt x="13036" y="12136"/>
                      </a:lnTo>
                      <a:lnTo>
                        <a:pt x="13099" y="12095"/>
                      </a:lnTo>
                      <a:lnTo>
                        <a:pt x="13099" y="12053"/>
                      </a:lnTo>
                      <a:lnTo>
                        <a:pt x="13078" y="12032"/>
                      </a:lnTo>
                      <a:lnTo>
                        <a:pt x="13036" y="11990"/>
                      </a:lnTo>
                      <a:lnTo>
                        <a:pt x="13078" y="11927"/>
                      </a:lnTo>
                      <a:lnTo>
                        <a:pt x="13036" y="11906"/>
                      </a:lnTo>
                      <a:lnTo>
                        <a:pt x="13036" y="11802"/>
                      </a:lnTo>
                      <a:lnTo>
                        <a:pt x="13392" y="11258"/>
                      </a:lnTo>
                      <a:lnTo>
                        <a:pt x="14124" y="11258"/>
                      </a:lnTo>
                      <a:lnTo>
                        <a:pt x="14187" y="11195"/>
                      </a:lnTo>
                      <a:lnTo>
                        <a:pt x="14187" y="11111"/>
                      </a:lnTo>
                      <a:lnTo>
                        <a:pt x="14124" y="11090"/>
                      </a:lnTo>
                      <a:lnTo>
                        <a:pt x="14019" y="11069"/>
                      </a:lnTo>
                      <a:lnTo>
                        <a:pt x="13977" y="11048"/>
                      </a:lnTo>
                      <a:lnTo>
                        <a:pt x="13957" y="10944"/>
                      </a:lnTo>
                      <a:lnTo>
                        <a:pt x="13936" y="10881"/>
                      </a:lnTo>
                      <a:lnTo>
                        <a:pt x="13852" y="10881"/>
                      </a:lnTo>
                      <a:lnTo>
                        <a:pt x="13768" y="10797"/>
                      </a:lnTo>
                      <a:lnTo>
                        <a:pt x="13664" y="10693"/>
                      </a:lnTo>
                      <a:lnTo>
                        <a:pt x="13643" y="10651"/>
                      </a:lnTo>
                      <a:lnTo>
                        <a:pt x="13559" y="10567"/>
                      </a:lnTo>
                      <a:lnTo>
                        <a:pt x="13810" y="10546"/>
                      </a:lnTo>
                      <a:lnTo>
                        <a:pt x="13831" y="10232"/>
                      </a:lnTo>
                      <a:lnTo>
                        <a:pt x="14814" y="10253"/>
                      </a:lnTo>
                      <a:lnTo>
                        <a:pt x="14856" y="10170"/>
                      </a:lnTo>
                      <a:lnTo>
                        <a:pt x="14898" y="10128"/>
                      </a:lnTo>
                      <a:lnTo>
                        <a:pt x="14982" y="10128"/>
                      </a:lnTo>
                      <a:lnTo>
                        <a:pt x="14982" y="10170"/>
                      </a:lnTo>
                      <a:lnTo>
                        <a:pt x="15003" y="10212"/>
                      </a:lnTo>
                      <a:lnTo>
                        <a:pt x="15024" y="10170"/>
                      </a:lnTo>
                      <a:lnTo>
                        <a:pt x="15086" y="10149"/>
                      </a:lnTo>
                      <a:lnTo>
                        <a:pt x="15086" y="10128"/>
                      </a:lnTo>
                      <a:lnTo>
                        <a:pt x="15170" y="10044"/>
                      </a:lnTo>
                      <a:lnTo>
                        <a:pt x="15191" y="9940"/>
                      </a:lnTo>
                      <a:lnTo>
                        <a:pt x="15212" y="9898"/>
                      </a:lnTo>
                      <a:lnTo>
                        <a:pt x="15317" y="9898"/>
                      </a:lnTo>
                      <a:lnTo>
                        <a:pt x="15421" y="9793"/>
                      </a:lnTo>
                      <a:lnTo>
                        <a:pt x="15526" y="9647"/>
                      </a:lnTo>
                      <a:lnTo>
                        <a:pt x="15610" y="9626"/>
                      </a:lnTo>
                      <a:lnTo>
                        <a:pt x="15610" y="9626"/>
                      </a:lnTo>
                      <a:lnTo>
                        <a:pt x="15589" y="9730"/>
                      </a:lnTo>
                      <a:lnTo>
                        <a:pt x="15526" y="9793"/>
                      </a:lnTo>
                      <a:lnTo>
                        <a:pt x="15547" y="9835"/>
                      </a:lnTo>
                      <a:lnTo>
                        <a:pt x="15651" y="9919"/>
                      </a:lnTo>
                      <a:lnTo>
                        <a:pt x="15714" y="10023"/>
                      </a:lnTo>
                      <a:lnTo>
                        <a:pt x="15735" y="10002"/>
                      </a:lnTo>
                      <a:lnTo>
                        <a:pt x="15840" y="9814"/>
                      </a:lnTo>
                      <a:lnTo>
                        <a:pt x="15944" y="9437"/>
                      </a:lnTo>
                      <a:lnTo>
                        <a:pt x="16007" y="9333"/>
                      </a:lnTo>
                      <a:lnTo>
                        <a:pt x="15944" y="9375"/>
                      </a:lnTo>
                      <a:lnTo>
                        <a:pt x="15902" y="9416"/>
                      </a:lnTo>
                      <a:lnTo>
                        <a:pt x="15840" y="9395"/>
                      </a:lnTo>
                      <a:lnTo>
                        <a:pt x="15840" y="9333"/>
                      </a:lnTo>
                      <a:lnTo>
                        <a:pt x="15965" y="9207"/>
                      </a:lnTo>
                      <a:lnTo>
                        <a:pt x="16007" y="9123"/>
                      </a:lnTo>
                      <a:lnTo>
                        <a:pt x="15902" y="9123"/>
                      </a:lnTo>
                      <a:lnTo>
                        <a:pt x="15819" y="9061"/>
                      </a:lnTo>
                      <a:lnTo>
                        <a:pt x="15840" y="9019"/>
                      </a:lnTo>
                      <a:lnTo>
                        <a:pt x="15965" y="8956"/>
                      </a:lnTo>
                      <a:lnTo>
                        <a:pt x="15965" y="8789"/>
                      </a:lnTo>
                      <a:lnTo>
                        <a:pt x="16028" y="8705"/>
                      </a:lnTo>
                      <a:lnTo>
                        <a:pt x="16279" y="8475"/>
                      </a:lnTo>
                      <a:lnTo>
                        <a:pt x="16426" y="8266"/>
                      </a:lnTo>
                      <a:lnTo>
                        <a:pt x="16488" y="8119"/>
                      </a:lnTo>
                      <a:lnTo>
                        <a:pt x="16488" y="8015"/>
                      </a:lnTo>
                      <a:lnTo>
                        <a:pt x="16321" y="7763"/>
                      </a:lnTo>
                      <a:lnTo>
                        <a:pt x="16216" y="7805"/>
                      </a:lnTo>
                      <a:lnTo>
                        <a:pt x="16237" y="7847"/>
                      </a:lnTo>
                      <a:lnTo>
                        <a:pt x="16174" y="7868"/>
                      </a:lnTo>
                      <a:lnTo>
                        <a:pt x="15923" y="7826"/>
                      </a:lnTo>
                      <a:lnTo>
                        <a:pt x="15693" y="7826"/>
                      </a:lnTo>
                      <a:lnTo>
                        <a:pt x="15693" y="7868"/>
                      </a:lnTo>
                      <a:lnTo>
                        <a:pt x="15547" y="7952"/>
                      </a:lnTo>
                      <a:lnTo>
                        <a:pt x="15505" y="7910"/>
                      </a:lnTo>
                      <a:lnTo>
                        <a:pt x="15379" y="7931"/>
                      </a:lnTo>
                      <a:lnTo>
                        <a:pt x="15275" y="8035"/>
                      </a:lnTo>
                      <a:lnTo>
                        <a:pt x="14793" y="8035"/>
                      </a:lnTo>
                      <a:lnTo>
                        <a:pt x="14396" y="8119"/>
                      </a:lnTo>
                      <a:lnTo>
                        <a:pt x="14396" y="8182"/>
                      </a:lnTo>
                      <a:lnTo>
                        <a:pt x="14501" y="8224"/>
                      </a:lnTo>
                      <a:lnTo>
                        <a:pt x="14291" y="8454"/>
                      </a:lnTo>
                      <a:lnTo>
                        <a:pt x="14270" y="8810"/>
                      </a:lnTo>
                      <a:lnTo>
                        <a:pt x="14291" y="8851"/>
                      </a:lnTo>
                      <a:lnTo>
                        <a:pt x="14082" y="9082"/>
                      </a:lnTo>
                      <a:lnTo>
                        <a:pt x="14082" y="9270"/>
                      </a:lnTo>
                      <a:lnTo>
                        <a:pt x="13957" y="9395"/>
                      </a:lnTo>
                      <a:lnTo>
                        <a:pt x="13873" y="9416"/>
                      </a:lnTo>
                      <a:lnTo>
                        <a:pt x="13622" y="9542"/>
                      </a:lnTo>
                      <a:lnTo>
                        <a:pt x="13643" y="9584"/>
                      </a:lnTo>
                      <a:lnTo>
                        <a:pt x="13747" y="9500"/>
                      </a:lnTo>
                      <a:lnTo>
                        <a:pt x="13726" y="9605"/>
                      </a:lnTo>
                      <a:lnTo>
                        <a:pt x="13726" y="9793"/>
                      </a:lnTo>
                      <a:lnTo>
                        <a:pt x="13622" y="9919"/>
                      </a:lnTo>
                      <a:lnTo>
                        <a:pt x="13538" y="9919"/>
                      </a:lnTo>
                      <a:lnTo>
                        <a:pt x="13517" y="9960"/>
                      </a:lnTo>
                      <a:lnTo>
                        <a:pt x="13454" y="9919"/>
                      </a:lnTo>
                      <a:lnTo>
                        <a:pt x="13329" y="9835"/>
                      </a:lnTo>
                      <a:lnTo>
                        <a:pt x="13350" y="9793"/>
                      </a:lnTo>
                      <a:lnTo>
                        <a:pt x="13454" y="9730"/>
                      </a:lnTo>
                      <a:lnTo>
                        <a:pt x="13308" y="9688"/>
                      </a:lnTo>
                      <a:lnTo>
                        <a:pt x="13245" y="9730"/>
                      </a:lnTo>
                      <a:lnTo>
                        <a:pt x="13120" y="9709"/>
                      </a:lnTo>
                      <a:lnTo>
                        <a:pt x="12973" y="9709"/>
                      </a:lnTo>
                      <a:lnTo>
                        <a:pt x="12869" y="9793"/>
                      </a:lnTo>
                      <a:lnTo>
                        <a:pt x="12722" y="9814"/>
                      </a:lnTo>
                      <a:lnTo>
                        <a:pt x="12513" y="9814"/>
                      </a:lnTo>
                      <a:lnTo>
                        <a:pt x="12492" y="9856"/>
                      </a:lnTo>
                      <a:lnTo>
                        <a:pt x="12262" y="10002"/>
                      </a:lnTo>
                      <a:lnTo>
                        <a:pt x="12178" y="10002"/>
                      </a:lnTo>
                      <a:lnTo>
                        <a:pt x="12157" y="9940"/>
                      </a:lnTo>
                      <a:lnTo>
                        <a:pt x="11948" y="10002"/>
                      </a:lnTo>
                      <a:lnTo>
                        <a:pt x="11822" y="10044"/>
                      </a:lnTo>
                      <a:lnTo>
                        <a:pt x="11760" y="9919"/>
                      </a:lnTo>
                      <a:lnTo>
                        <a:pt x="11634" y="9730"/>
                      </a:lnTo>
                      <a:lnTo>
                        <a:pt x="11467" y="9647"/>
                      </a:lnTo>
                      <a:lnTo>
                        <a:pt x="11425" y="9605"/>
                      </a:lnTo>
                      <a:lnTo>
                        <a:pt x="11257" y="9605"/>
                      </a:lnTo>
                      <a:lnTo>
                        <a:pt x="11216" y="9626"/>
                      </a:lnTo>
                      <a:lnTo>
                        <a:pt x="11132" y="9521"/>
                      </a:lnTo>
                      <a:lnTo>
                        <a:pt x="10902" y="9270"/>
                      </a:lnTo>
                      <a:lnTo>
                        <a:pt x="10881" y="9165"/>
                      </a:lnTo>
                      <a:lnTo>
                        <a:pt x="10881" y="9082"/>
                      </a:lnTo>
                      <a:lnTo>
                        <a:pt x="10776" y="8914"/>
                      </a:lnTo>
                      <a:lnTo>
                        <a:pt x="10713" y="8789"/>
                      </a:lnTo>
                      <a:lnTo>
                        <a:pt x="10400" y="8454"/>
                      </a:lnTo>
                      <a:lnTo>
                        <a:pt x="10379" y="8328"/>
                      </a:lnTo>
                      <a:lnTo>
                        <a:pt x="10316" y="8245"/>
                      </a:lnTo>
                      <a:lnTo>
                        <a:pt x="10358" y="8161"/>
                      </a:lnTo>
                      <a:lnTo>
                        <a:pt x="10316" y="8077"/>
                      </a:lnTo>
                      <a:lnTo>
                        <a:pt x="10253" y="7847"/>
                      </a:lnTo>
                      <a:lnTo>
                        <a:pt x="10169" y="7763"/>
                      </a:lnTo>
                      <a:lnTo>
                        <a:pt x="10190" y="7638"/>
                      </a:lnTo>
                      <a:lnTo>
                        <a:pt x="10316" y="7805"/>
                      </a:lnTo>
                      <a:lnTo>
                        <a:pt x="10316" y="8015"/>
                      </a:lnTo>
                      <a:lnTo>
                        <a:pt x="10379" y="7973"/>
                      </a:lnTo>
                      <a:lnTo>
                        <a:pt x="10379" y="7805"/>
                      </a:lnTo>
                      <a:lnTo>
                        <a:pt x="10211" y="7554"/>
                      </a:lnTo>
                      <a:lnTo>
                        <a:pt x="10253" y="7429"/>
                      </a:lnTo>
                      <a:lnTo>
                        <a:pt x="10190" y="7219"/>
                      </a:lnTo>
                      <a:lnTo>
                        <a:pt x="10169" y="7115"/>
                      </a:lnTo>
                      <a:lnTo>
                        <a:pt x="10253" y="7010"/>
                      </a:lnTo>
                      <a:lnTo>
                        <a:pt x="10295" y="6717"/>
                      </a:lnTo>
                      <a:lnTo>
                        <a:pt x="10253" y="6571"/>
                      </a:lnTo>
                      <a:lnTo>
                        <a:pt x="10316" y="6278"/>
                      </a:lnTo>
                      <a:lnTo>
                        <a:pt x="10316" y="6173"/>
                      </a:lnTo>
                      <a:lnTo>
                        <a:pt x="10358" y="6090"/>
                      </a:lnTo>
                      <a:lnTo>
                        <a:pt x="10316" y="6048"/>
                      </a:lnTo>
                      <a:lnTo>
                        <a:pt x="10316" y="5922"/>
                      </a:lnTo>
                      <a:lnTo>
                        <a:pt x="10379" y="5859"/>
                      </a:lnTo>
                      <a:lnTo>
                        <a:pt x="10400" y="5713"/>
                      </a:lnTo>
                      <a:lnTo>
                        <a:pt x="10420" y="5650"/>
                      </a:lnTo>
                      <a:lnTo>
                        <a:pt x="10358" y="5608"/>
                      </a:lnTo>
                      <a:lnTo>
                        <a:pt x="10420" y="5504"/>
                      </a:lnTo>
                      <a:lnTo>
                        <a:pt x="10420" y="5336"/>
                      </a:lnTo>
                      <a:lnTo>
                        <a:pt x="10525" y="5336"/>
                      </a:lnTo>
                      <a:lnTo>
                        <a:pt x="10504" y="5441"/>
                      </a:lnTo>
                      <a:lnTo>
                        <a:pt x="10504" y="5525"/>
                      </a:lnTo>
                      <a:lnTo>
                        <a:pt x="10567" y="5504"/>
                      </a:lnTo>
                      <a:lnTo>
                        <a:pt x="10588" y="5399"/>
                      </a:lnTo>
                      <a:lnTo>
                        <a:pt x="10672" y="5294"/>
                      </a:lnTo>
                      <a:lnTo>
                        <a:pt x="10692" y="5148"/>
                      </a:lnTo>
                      <a:lnTo>
                        <a:pt x="10734" y="5106"/>
                      </a:lnTo>
                      <a:lnTo>
                        <a:pt x="10776" y="4939"/>
                      </a:lnTo>
                      <a:lnTo>
                        <a:pt x="10776" y="4897"/>
                      </a:lnTo>
                      <a:lnTo>
                        <a:pt x="10692" y="4939"/>
                      </a:lnTo>
                      <a:lnTo>
                        <a:pt x="10672" y="5127"/>
                      </a:lnTo>
                      <a:lnTo>
                        <a:pt x="10567" y="5190"/>
                      </a:lnTo>
                      <a:lnTo>
                        <a:pt x="10588" y="5106"/>
                      </a:lnTo>
                      <a:lnTo>
                        <a:pt x="10525" y="5085"/>
                      </a:lnTo>
                      <a:lnTo>
                        <a:pt x="10504" y="5002"/>
                      </a:lnTo>
                      <a:lnTo>
                        <a:pt x="10400" y="5002"/>
                      </a:lnTo>
                      <a:lnTo>
                        <a:pt x="10295" y="4918"/>
                      </a:lnTo>
                      <a:lnTo>
                        <a:pt x="10107" y="4876"/>
                      </a:lnTo>
                      <a:lnTo>
                        <a:pt x="10002" y="4771"/>
                      </a:lnTo>
                      <a:lnTo>
                        <a:pt x="9939" y="4730"/>
                      </a:lnTo>
                      <a:lnTo>
                        <a:pt x="9856" y="4730"/>
                      </a:lnTo>
                      <a:lnTo>
                        <a:pt x="9793" y="4709"/>
                      </a:lnTo>
                      <a:lnTo>
                        <a:pt x="9772" y="4709"/>
                      </a:lnTo>
                      <a:lnTo>
                        <a:pt x="9730" y="4667"/>
                      </a:lnTo>
                      <a:lnTo>
                        <a:pt x="9751" y="4499"/>
                      </a:lnTo>
                      <a:lnTo>
                        <a:pt x="9625" y="4165"/>
                      </a:lnTo>
                      <a:lnTo>
                        <a:pt x="9625" y="4144"/>
                      </a:lnTo>
                      <a:lnTo>
                        <a:pt x="9625" y="4081"/>
                      </a:lnTo>
                      <a:lnTo>
                        <a:pt x="9625" y="3976"/>
                      </a:lnTo>
                      <a:lnTo>
                        <a:pt x="9646" y="3872"/>
                      </a:lnTo>
                      <a:lnTo>
                        <a:pt x="9542" y="3788"/>
                      </a:lnTo>
                      <a:lnTo>
                        <a:pt x="9479" y="3683"/>
                      </a:lnTo>
                      <a:lnTo>
                        <a:pt x="9458" y="3579"/>
                      </a:lnTo>
                      <a:lnTo>
                        <a:pt x="9374" y="3537"/>
                      </a:lnTo>
                      <a:lnTo>
                        <a:pt x="9353" y="3453"/>
                      </a:lnTo>
                      <a:lnTo>
                        <a:pt x="9312" y="3432"/>
                      </a:lnTo>
                      <a:lnTo>
                        <a:pt x="9228" y="3223"/>
                      </a:lnTo>
                      <a:lnTo>
                        <a:pt x="9207" y="3139"/>
                      </a:lnTo>
                      <a:lnTo>
                        <a:pt x="9123" y="3118"/>
                      </a:lnTo>
                      <a:lnTo>
                        <a:pt x="9123" y="2951"/>
                      </a:lnTo>
                      <a:lnTo>
                        <a:pt x="9123" y="2888"/>
                      </a:lnTo>
                      <a:lnTo>
                        <a:pt x="9060" y="2825"/>
                      </a:lnTo>
                      <a:lnTo>
                        <a:pt x="9040" y="2721"/>
                      </a:lnTo>
                      <a:lnTo>
                        <a:pt x="8935" y="2574"/>
                      </a:lnTo>
                      <a:lnTo>
                        <a:pt x="8830" y="2491"/>
                      </a:lnTo>
                      <a:lnTo>
                        <a:pt x="8788" y="2386"/>
                      </a:lnTo>
                      <a:lnTo>
                        <a:pt x="8705" y="2365"/>
                      </a:lnTo>
                      <a:lnTo>
                        <a:pt x="8621" y="2365"/>
                      </a:lnTo>
                      <a:lnTo>
                        <a:pt x="8600" y="2323"/>
                      </a:lnTo>
                      <a:lnTo>
                        <a:pt x="8579" y="2302"/>
                      </a:lnTo>
                      <a:lnTo>
                        <a:pt x="8475" y="2323"/>
                      </a:lnTo>
                      <a:lnTo>
                        <a:pt x="8370" y="2302"/>
                      </a:lnTo>
                      <a:lnTo>
                        <a:pt x="8265" y="2302"/>
                      </a:lnTo>
                      <a:lnTo>
                        <a:pt x="8223" y="2386"/>
                      </a:lnTo>
                      <a:lnTo>
                        <a:pt x="8182" y="2386"/>
                      </a:lnTo>
                      <a:lnTo>
                        <a:pt x="8161" y="2365"/>
                      </a:lnTo>
                      <a:lnTo>
                        <a:pt x="8119" y="2365"/>
                      </a:lnTo>
                      <a:lnTo>
                        <a:pt x="8035" y="2386"/>
                      </a:lnTo>
                      <a:lnTo>
                        <a:pt x="7993" y="2428"/>
                      </a:lnTo>
                      <a:lnTo>
                        <a:pt x="7910" y="2595"/>
                      </a:lnTo>
                      <a:lnTo>
                        <a:pt x="7868" y="2679"/>
                      </a:lnTo>
                      <a:lnTo>
                        <a:pt x="7868" y="2700"/>
                      </a:lnTo>
                      <a:lnTo>
                        <a:pt x="7868" y="2742"/>
                      </a:lnTo>
                      <a:lnTo>
                        <a:pt x="7805" y="2742"/>
                      </a:lnTo>
                      <a:lnTo>
                        <a:pt x="7700" y="2825"/>
                      </a:lnTo>
                      <a:lnTo>
                        <a:pt x="7700" y="2846"/>
                      </a:lnTo>
                      <a:lnTo>
                        <a:pt x="7659" y="2888"/>
                      </a:lnTo>
                      <a:lnTo>
                        <a:pt x="7596" y="2888"/>
                      </a:lnTo>
                      <a:lnTo>
                        <a:pt x="7575" y="2825"/>
                      </a:lnTo>
                      <a:lnTo>
                        <a:pt x="7449" y="2784"/>
                      </a:lnTo>
                      <a:lnTo>
                        <a:pt x="7366" y="2742"/>
                      </a:lnTo>
                      <a:lnTo>
                        <a:pt x="7345" y="2700"/>
                      </a:lnTo>
                      <a:lnTo>
                        <a:pt x="7219" y="2637"/>
                      </a:lnTo>
                      <a:lnTo>
                        <a:pt x="7156" y="2637"/>
                      </a:lnTo>
                      <a:lnTo>
                        <a:pt x="7115" y="2595"/>
                      </a:lnTo>
                      <a:lnTo>
                        <a:pt x="7115" y="2574"/>
                      </a:lnTo>
                      <a:lnTo>
                        <a:pt x="7073" y="2512"/>
                      </a:lnTo>
                      <a:lnTo>
                        <a:pt x="7031" y="2491"/>
                      </a:lnTo>
                      <a:lnTo>
                        <a:pt x="6989" y="2491"/>
                      </a:lnTo>
                      <a:lnTo>
                        <a:pt x="6947" y="2470"/>
                      </a:lnTo>
                      <a:lnTo>
                        <a:pt x="6926" y="2470"/>
                      </a:lnTo>
                      <a:lnTo>
                        <a:pt x="6926" y="2428"/>
                      </a:lnTo>
                      <a:lnTo>
                        <a:pt x="6905" y="2323"/>
                      </a:lnTo>
                      <a:lnTo>
                        <a:pt x="6822" y="2261"/>
                      </a:lnTo>
                      <a:lnTo>
                        <a:pt x="6717" y="2114"/>
                      </a:lnTo>
                      <a:lnTo>
                        <a:pt x="6717" y="2093"/>
                      </a:lnTo>
                      <a:lnTo>
                        <a:pt x="6801" y="2072"/>
                      </a:lnTo>
                      <a:lnTo>
                        <a:pt x="6822" y="2051"/>
                      </a:lnTo>
                      <a:lnTo>
                        <a:pt x="6822" y="1968"/>
                      </a:lnTo>
                      <a:lnTo>
                        <a:pt x="6738" y="1884"/>
                      </a:lnTo>
                      <a:lnTo>
                        <a:pt x="6717" y="1863"/>
                      </a:lnTo>
                      <a:lnTo>
                        <a:pt x="6696" y="1842"/>
                      </a:lnTo>
                      <a:lnTo>
                        <a:pt x="6654" y="1800"/>
                      </a:lnTo>
                      <a:lnTo>
                        <a:pt x="6633" y="1675"/>
                      </a:lnTo>
                      <a:lnTo>
                        <a:pt x="6591" y="1591"/>
                      </a:lnTo>
                      <a:lnTo>
                        <a:pt x="6508" y="1549"/>
                      </a:lnTo>
                      <a:lnTo>
                        <a:pt x="6424" y="1528"/>
                      </a:lnTo>
                      <a:lnTo>
                        <a:pt x="6466" y="1465"/>
                      </a:lnTo>
                      <a:lnTo>
                        <a:pt x="6466" y="1424"/>
                      </a:lnTo>
                      <a:lnTo>
                        <a:pt x="6403" y="1340"/>
                      </a:lnTo>
                      <a:lnTo>
                        <a:pt x="6299" y="1319"/>
                      </a:lnTo>
                      <a:lnTo>
                        <a:pt x="6319" y="1256"/>
                      </a:lnTo>
                      <a:lnTo>
                        <a:pt x="6278" y="1173"/>
                      </a:lnTo>
                      <a:lnTo>
                        <a:pt x="6215" y="1173"/>
                      </a:lnTo>
                      <a:lnTo>
                        <a:pt x="6194" y="1131"/>
                      </a:lnTo>
                      <a:lnTo>
                        <a:pt x="6131" y="1068"/>
                      </a:lnTo>
                      <a:lnTo>
                        <a:pt x="6068" y="942"/>
                      </a:lnTo>
                      <a:lnTo>
                        <a:pt x="5943" y="859"/>
                      </a:lnTo>
                      <a:lnTo>
                        <a:pt x="5022" y="838"/>
                      </a:lnTo>
                      <a:lnTo>
                        <a:pt x="4980" y="1047"/>
                      </a:lnTo>
                      <a:lnTo>
                        <a:pt x="3327" y="1005"/>
                      </a:lnTo>
                      <a:lnTo>
                        <a:pt x="1402" y="105"/>
                      </a:lnTo>
                      <a:lnTo>
                        <a:pt x="1402" y="64"/>
                      </a:lnTo>
                      <a:lnTo>
                        <a:pt x="138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39"/>
                <p:cNvSpPr/>
                <p:nvPr/>
              </p:nvSpPr>
              <p:spPr>
                <a:xfrm>
                  <a:off x="2916800" y="3161675"/>
                  <a:ext cx="40825" cy="5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2344" extrusionOk="0">
                      <a:moveTo>
                        <a:pt x="336" y="0"/>
                      </a:moveTo>
                      <a:lnTo>
                        <a:pt x="231" y="84"/>
                      </a:lnTo>
                      <a:lnTo>
                        <a:pt x="126" y="147"/>
                      </a:lnTo>
                      <a:lnTo>
                        <a:pt x="85" y="209"/>
                      </a:lnTo>
                      <a:lnTo>
                        <a:pt x="1" y="314"/>
                      </a:lnTo>
                      <a:lnTo>
                        <a:pt x="1" y="460"/>
                      </a:lnTo>
                      <a:lnTo>
                        <a:pt x="64" y="607"/>
                      </a:lnTo>
                      <a:lnTo>
                        <a:pt x="22" y="732"/>
                      </a:lnTo>
                      <a:lnTo>
                        <a:pt x="22" y="816"/>
                      </a:lnTo>
                      <a:lnTo>
                        <a:pt x="126" y="879"/>
                      </a:lnTo>
                      <a:lnTo>
                        <a:pt x="189" y="963"/>
                      </a:lnTo>
                      <a:lnTo>
                        <a:pt x="231" y="1067"/>
                      </a:lnTo>
                      <a:lnTo>
                        <a:pt x="273" y="1193"/>
                      </a:lnTo>
                      <a:lnTo>
                        <a:pt x="294" y="1256"/>
                      </a:lnTo>
                      <a:lnTo>
                        <a:pt x="273" y="1360"/>
                      </a:lnTo>
                      <a:lnTo>
                        <a:pt x="189" y="1444"/>
                      </a:lnTo>
                      <a:lnTo>
                        <a:pt x="189" y="1590"/>
                      </a:lnTo>
                      <a:lnTo>
                        <a:pt x="231" y="1653"/>
                      </a:lnTo>
                      <a:lnTo>
                        <a:pt x="189" y="1779"/>
                      </a:lnTo>
                      <a:lnTo>
                        <a:pt x="64" y="1883"/>
                      </a:lnTo>
                      <a:lnTo>
                        <a:pt x="1" y="1883"/>
                      </a:lnTo>
                      <a:lnTo>
                        <a:pt x="22" y="1925"/>
                      </a:lnTo>
                      <a:lnTo>
                        <a:pt x="85" y="2009"/>
                      </a:lnTo>
                      <a:lnTo>
                        <a:pt x="106" y="2030"/>
                      </a:lnTo>
                      <a:lnTo>
                        <a:pt x="106" y="2113"/>
                      </a:lnTo>
                      <a:lnTo>
                        <a:pt x="189" y="2197"/>
                      </a:lnTo>
                      <a:lnTo>
                        <a:pt x="294" y="2218"/>
                      </a:lnTo>
                      <a:lnTo>
                        <a:pt x="336" y="2134"/>
                      </a:lnTo>
                      <a:lnTo>
                        <a:pt x="419" y="2113"/>
                      </a:lnTo>
                      <a:lnTo>
                        <a:pt x="503" y="2113"/>
                      </a:lnTo>
                      <a:lnTo>
                        <a:pt x="503" y="2176"/>
                      </a:lnTo>
                      <a:lnTo>
                        <a:pt x="545" y="2197"/>
                      </a:lnTo>
                      <a:lnTo>
                        <a:pt x="545" y="2323"/>
                      </a:lnTo>
                      <a:lnTo>
                        <a:pt x="608" y="2344"/>
                      </a:lnTo>
                      <a:lnTo>
                        <a:pt x="712" y="2281"/>
                      </a:lnTo>
                      <a:lnTo>
                        <a:pt x="733" y="2197"/>
                      </a:lnTo>
                      <a:lnTo>
                        <a:pt x="817" y="2134"/>
                      </a:lnTo>
                      <a:lnTo>
                        <a:pt x="880" y="2113"/>
                      </a:lnTo>
                      <a:lnTo>
                        <a:pt x="963" y="1988"/>
                      </a:lnTo>
                      <a:lnTo>
                        <a:pt x="1068" y="1820"/>
                      </a:lnTo>
                      <a:lnTo>
                        <a:pt x="1173" y="1590"/>
                      </a:lnTo>
                      <a:lnTo>
                        <a:pt x="1173" y="1486"/>
                      </a:lnTo>
                      <a:lnTo>
                        <a:pt x="1340" y="1297"/>
                      </a:lnTo>
                      <a:lnTo>
                        <a:pt x="1466" y="1130"/>
                      </a:lnTo>
                      <a:lnTo>
                        <a:pt x="1528" y="1046"/>
                      </a:lnTo>
                      <a:lnTo>
                        <a:pt x="1633" y="921"/>
                      </a:lnTo>
                      <a:lnTo>
                        <a:pt x="1591" y="774"/>
                      </a:lnTo>
                      <a:lnTo>
                        <a:pt x="1487" y="649"/>
                      </a:lnTo>
                      <a:lnTo>
                        <a:pt x="1466" y="711"/>
                      </a:lnTo>
                      <a:lnTo>
                        <a:pt x="1382" y="649"/>
                      </a:lnTo>
                      <a:lnTo>
                        <a:pt x="1361" y="544"/>
                      </a:lnTo>
                      <a:lnTo>
                        <a:pt x="1173" y="335"/>
                      </a:lnTo>
                      <a:lnTo>
                        <a:pt x="1131" y="335"/>
                      </a:lnTo>
                      <a:lnTo>
                        <a:pt x="963" y="209"/>
                      </a:lnTo>
                      <a:lnTo>
                        <a:pt x="650" y="105"/>
                      </a:lnTo>
                      <a:lnTo>
                        <a:pt x="524" y="21"/>
                      </a:lnTo>
                      <a:lnTo>
                        <a:pt x="33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39"/>
                <p:cNvSpPr/>
                <p:nvPr/>
              </p:nvSpPr>
              <p:spPr>
                <a:xfrm>
                  <a:off x="2866075" y="3155900"/>
                  <a:ext cx="58075" cy="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2533" extrusionOk="0">
                      <a:moveTo>
                        <a:pt x="1632" y="1"/>
                      </a:moveTo>
                      <a:lnTo>
                        <a:pt x="1528" y="43"/>
                      </a:lnTo>
                      <a:lnTo>
                        <a:pt x="1339" y="22"/>
                      </a:lnTo>
                      <a:lnTo>
                        <a:pt x="1151" y="64"/>
                      </a:lnTo>
                      <a:lnTo>
                        <a:pt x="963" y="22"/>
                      </a:lnTo>
                      <a:lnTo>
                        <a:pt x="691" y="22"/>
                      </a:lnTo>
                      <a:lnTo>
                        <a:pt x="544" y="64"/>
                      </a:lnTo>
                      <a:lnTo>
                        <a:pt x="544" y="210"/>
                      </a:lnTo>
                      <a:lnTo>
                        <a:pt x="482" y="336"/>
                      </a:lnTo>
                      <a:lnTo>
                        <a:pt x="523" y="419"/>
                      </a:lnTo>
                      <a:lnTo>
                        <a:pt x="440" y="524"/>
                      </a:lnTo>
                      <a:lnTo>
                        <a:pt x="335" y="566"/>
                      </a:lnTo>
                      <a:lnTo>
                        <a:pt x="168" y="566"/>
                      </a:lnTo>
                      <a:lnTo>
                        <a:pt x="105" y="691"/>
                      </a:lnTo>
                      <a:lnTo>
                        <a:pt x="105" y="838"/>
                      </a:lnTo>
                      <a:lnTo>
                        <a:pt x="0" y="1068"/>
                      </a:lnTo>
                      <a:lnTo>
                        <a:pt x="21" y="1152"/>
                      </a:lnTo>
                      <a:lnTo>
                        <a:pt x="126" y="1194"/>
                      </a:lnTo>
                      <a:lnTo>
                        <a:pt x="168" y="1277"/>
                      </a:lnTo>
                      <a:lnTo>
                        <a:pt x="210" y="1319"/>
                      </a:lnTo>
                      <a:lnTo>
                        <a:pt x="272" y="1424"/>
                      </a:lnTo>
                      <a:lnTo>
                        <a:pt x="272" y="1507"/>
                      </a:lnTo>
                      <a:lnTo>
                        <a:pt x="335" y="1570"/>
                      </a:lnTo>
                      <a:lnTo>
                        <a:pt x="419" y="1570"/>
                      </a:lnTo>
                      <a:lnTo>
                        <a:pt x="461" y="1591"/>
                      </a:lnTo>
                      <a:lnTo>
                        <a:pt x="482" y="1696"/>
                      </a:lnTo>
                      <a:lnTo>
                        <a:pt x="523" y="1842"/>
                      </a:lnTo>
                      <a:lnTo>
                        <a:pt x="523" y="1989"/>
                      </a:lnTo>
                      <a:lnTo>
                        <a:pt x="586" y="2010"/>
                      </a:lnTo>
                      <a:lnTo>
                        <a:pt x="670" y="2135"/>
                      </a:lnTo>
                      <a:lnTo>
                        <a:pt x="691" y="2219"/>
                      </a:lnTo>
                      <a:lnTo>
                        <a:pt x="795" y="2261"/>
                      </a:lnTo>
                      <a:lnTo>
                        <a:pt x="795" y="2323"/>
                      </a:lnTo>
                      <a:lnTo>
                        <a:pt x="858" y="2407"/>
                      </a:lnTo>
                      <a:lnTo>
                        <a:pt x="942" y="2449"/>
                      </a:lnTo>
                      <a:lnTo>
                        <a:pt x="984" y="2449"/>
                      </a:lnTo>
                      <a:lnTo>
                        <a:pt x="1005" y="2470"/>
                      </a:lnTo>
                      <a:lnTo>
                        <a:pt x="1172" y="2533"/>
                      </a:lnTo>
                      <a:lnTo>
                        <a:pt x="1256" y="2533"/>
                      </a:lnTo>
                      <a:lnTo>
                        <a:pt x="1277" y="2470"/>
                      </a:lnTo>
                      <a:lnTo>
                        <a:pt x="1214" y="2344"/>
                      </a:lnTo>
                      <a:lnTo>
                        <a:pt x="1193" y="2303"/>
                      </a:lnTo>
                      <a:lnTo>
                        <a:pt x="1088" y="2198"/>
                      </a:lnTo>
                      <a:lnTo>
                        <a:pt x="1109" y="2093"/>
                      </a:lnTo>
                      <a:lnTo>
                        <a:pt x="1214" y="2010"/>
                      </a:lnTo>
                      <a:lnTo>
                        <a:pt x="1339" y="2031"/>
                      </a:lnTo>
                      <a:lnTo>
                        <a:pt x="1591" y="2031"/>
                      </a:lnTo>
                      <a:lnTo>
                        <a:pt x="1695" y="1989"/>
                      </a:lnTo>
                      <a:lnTo>
                        <a:pt x="1842" y="1989"/>
                      </a:lnTo>
                      <a:lnTo>
                        <a:pt x="1946" y="2093"/>
                      </a:lnTo>
                      <a:lnTo>
                        <a:pt x="2030" y="2114"/>
                      </a:lnTo>
                      <a:lnTo>
                        <a:pt x="2093" y="2114"/>
                      </a:lnTo>
                      <a:lnTo>
                        <a:pt x="2218" y="2010"/>
                      </a:lnTo>
                      <a:lnTo>
                        <a:pt x="2260" y="1884"/>
                      </a:lnTo>
                      <a:lnTo>
                        <a:pt x="2218" y="1821"/>
                      </a:lnTo>
                      <a:lnTo>
                        <a:pt x="2218" y="1675"/>
                      </a:lnTo>
                      <a:lnTo>
                        <a:pt x="2302" y="1591"/>
                      </a:lnTo>
                      <a:lnTo>
                        <a:pt x="2323" y="1487"/>
                      </a:lnTo>
                      <a:lnTo>
                        <a:pt x="2302" y="1424"/>
                      </a:lnTo>
                      <a:lnTo>
                        <a:pt x="2260" y="1298"/>
                      </a:lnTo>
                      <a:lnTo>
                        <a:pt x="2218" y="1194"/>
                      </a:lnTo>
                      <a:lnTo>
                        <a:pt x="2155" y="1110"/>
                      </a:lnTo>
                      <a:lnTo>
                        <a:pt x="2051" y="1047"/>
                      </a:lnTo>
                      <a:lnTo>
                        <a:pt x="2051" y="963"/>
                      </a:lnTo>
                      <a:lnTo>
                        <a:pt x="2093" y="838"/>
                      </a:lnTo>
                      <a:lnTo>
                        <a:pt x="2030" y="691"/>
                      </a:lnTo>
                      <a:lnTo>
                        <a:pt x="2030" y="545"/>
                      </a:lnTo>
                      <a:lnTo>
                        <a:pt x="2114" y="440"/>
                      </a:lnTo>
                      <a:lnTo>
                        <a:pt x="2155" y="378"/>
                      </a:lnTo>
                      <a:lnTo>
                        <a:pt x="2260" y="231"/>
                      </a:lnTo>
                      <a:lnTo>
                        <a:pt x="2260" y="147"/>
                      </a:lnTo>
                      <a:lnTo>
                        <a:pt x="2135" y="106"/>
                      </a:lnTo>
                      <a:lnTo>
                        <a:pt x="1946" y="6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39"/>
                <p:cNvSpPr/>
                <p:nvPr/>
              </p:nvSpPr>
              <p:spPr>
                <a:xfrm>
                  <a:off x="2816900" y="3119825"/>
                  <a:ext cx="72725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4374" extrusionOk="0">
                      <a:moveTo>
                        <a:pt x="879" y="0"/>
                      </a:moveTo>
                      <a:lnTo>
                        <a:pt x="858" y="84"/>
                      </a:lnTo>
                      <a:lnTo>
                        <a:pt x="712" y="251"/>
                      </a:lnTo>
                      <a:lnTo>
                        <a:pt x="565" y="356"/>
                      </a:lnTo>
                      <a:lnTo>
                        <a:pt x="503" y="335"/>
                      </a:lnTo>
                      <a:lnTo>
                        <a:pt x="335" y="544"/>
                      </a:lnTo>
                      <a:lnTo>
                        <a:pt x="356" y="628"/>
                      </a:lnTo>
                      <a:lnTo>
                        <a:pt x="419" y="733"/>
                      </a:lnTo>
                      <a:lnTo>
                        <a:pt x="565" y="753"/>
                      </a:lnTo>
                      <a:lnTo>
                        <a:pt x="649" y="837"/>
                      </a:lnTo>
                      <a:lnTo>
                        <a:pt x="649" y="963"/>
                      </a:lnTo>
                      <a:lnTo>
                        <a:pt x="461" y="1046"/>
                      </a:lnTo>
                      <a:lnTo>
                        <a:pt x="398" y="1025"/>
                      </a:lnTo>
                      <a:lnTo>
                        <a:pt x="293" y="1046"/>
                      </a:lnTo>
                      <a:lnTo>
                        <a:pt x="210" y="1025"/>
                      </a:lnTo>
                      <a:lnTo>
                        <a:pt x="126" y="1088"/>
                      </a:lnTo>
                      <a:lnTo>
                        <a:pt x="105" y="1277"/>
                      </a:lnTo>
                      <a:lnTo>
                        <a:pt x="1" y="1381"/>
                      </a:lnTo>
                      <a:lnTo>
                        <a:pt x="42" y="1507"/>
                      </a:lnTo>
                      <a:lnTo>
                        <a:pt x="189" y="1716"/>
                      </a:lnTo>
                      <a:lnTo>
                        <a:pt x="419" y="1904"/>
                      </a:lnTo>
                      <a:lnTo>
                        <a:pt x="419" y="1925"/>
                      </a:lnTo>
                      <a:lnTo>
                        <a:pt x="461" y="1925"/>
                      </a:lnTo>
                      <a:lnTo>
                        <a:pt x="524" y="1988"/>
                      </a:lnTo>
                      <a:lnTo>
                        <a:pt x="565" y="1925"/>
                      </a:lnTo>
                      <a:lnTo>
                        <a:pt x="712" y="1967"/>
                      </a:lnTo>
                      <a:lnTo>
                        <a:pt x="817" y="2072"/>
                      </a:lnTo>
                      <a:lnTo>
                        <a:pt x="817" y="2218"/>
                      </a:lnTo>
                      <a:lnTo>
                        <a:pt x="733" y="2344"/>
                      </a:lnTo>
                      <a:lnTo>
                        <a:pt x="670" y="2406"/>
                      </a:lnTo>
                      <a:lnTo>
                        <a:pt x="775" y="2448"/>
                      </a:lnTo>
                      <a:lnTo>
                        <a:pt x="879" y="2448"/>
                      </a:lnTo>
                      <a:lnTo>
                        <a:pt x="942" y="2532"/>
                      </a:lnTo>
                      <a:lnTo>
                        <a:pt x="984" y="2616"/>
                      </a:lnTo>
                      <a:lnTo>
                        <a:pt x="1089" y="2616"/>
                      </a:lnTo>
                      <a:lnTo>
                        <a:pt x="1089" y="2657"/>
                      </a:lnTo>
                      <a:lnTo>
                        <a:pt x="984" y="2804"/>
                      </a:lnTo>
                      <a:lnTo>
                        <a:pt x="963" y="2950"/>
                      </a:lnTo>
                      <a:lnTo>
                        <a:pt x="837" y="3160"/>
                      </a:lnTo>
                      <a:lnTo>
                        <a:pt x="858" y="3264"/>
                      </a:lnTo>
                      <a:lnTo>
                        <a:pt x="817" y="3369"/>
                      </a:lnTo>
                      <a:lnTo>
                        <a:pt x="817" y="3474"/>
                      </a:lnTo>
                      <a:lnTo>
                        <a:pt x="837" y="3536"/>
                      </a:lnTo>
                      <a:lnTo>
                        <a:pt x="817" y="3599"/>
                      </a:lnTo>
                      <a:lnTo>
                        <a:pt x="817" y="3704"/>
                      </a:lnTo>
                      <a:lnTo>
                        <a:pt x="921" y="3808"/>
                      </a:lnTo>
                      <a:lnTo>
                        <a:pt x="1047" y="3955"/>
                      </a:lnTo>
                      <a:lnTo>
                        <a:pt x="1047" y="4018"/>
                      </a:lnTo>
                      <a:lnTo>
                        <a:pt x="1130" y="4122"/>
                      </a:lnTo>
                      <a:lnTo>
                        <a:pt x="1361" y="4331"/>
                      </a:lnTo>
                      <a:lnTo>
                        <a:pt x="1444" y="4373"/>
                      </a:lnTo>
                      <a:lnTo>
                        <a:pt x="1507" y="4290"/>
                      </a:lnTo>
                      <a:lnTo>
                        <a:pt x="1591" y="4269"/>
                      </a:lnTo>
                      <a:lnTo>
                        <a:pt x="1612" y="4290"/>
                      </a:lnTo>
                      <a:lnTo>
                        <a:pt x="1758" y="4290"/>
                      </a:lnTo>
                      <a:lnTo>
                        <a:pt x="1821" y="4185"/>
                      </a:lnTo>
                      <a:lnTo>
                        <a:pt x="1863" y="4122"/>
                      </a:lnTo>
                      <a:lnTo>
                        <a:pt x="1967" y="4101"/>
                      </a:lnTo>
                      <a:lnTo>
                        <a:pt x="2198" y="4101"/>
                      </a:lnTo>
                      <a:lnTo>
                        <a:pt x="2260" y="3913"/>
                      </a:lnTo>
                      <a:lnTo>
                        <a:pt x="2386" y="3871"/>
                      </a:lnTo>
                      <a:lnTo>
                        <a:pt x="2553" y="3871"/>
                      </a:lnTo>
                      <a:lnTo>
                        <a:pt x="2616" y="3913"/>
                      </a:lnTo>
                      <a:lnTo>
                        <a:pt x="2721" y="3892"/>
                      </a:lnTo>
                      <a:lnTo>
                        <a:pt x="2909" y="3892"/>
                      </a:lnTo>
                      <a:lnTo>
                        <a:pt x="2825" y="3850"/>
                      </a:lnTo>
                      <a:lnTo>
                        <a:pt x="2762" y="3766"/>
                      </a:lnTo>
                      <a:lnTo>
                        <a:pt x="2762" y="3704"/>
                      </a:lnTo>
                      <a:lnTo>
                        <a:pt x="2658" y="3662"/>
                      </a:lnTo>
                      <a:lnTo>
                        <a:pt x="2637" y="3578"/>
                      </a:lnTo>
                      <a:lnTo>
                        <a:pt x="2553" y="3453"/>
                      </a:lnTo>
                      <a:lnTo>
                        <a:pt x="2490" y="3432"/>
                      </a:lnTo>
                      <a:lnTo>
                        <a:pt x="2490" y="3285"/>
                      </a:lnTo>
                      <a:lnTo>
                        <a:pt x="2449" y="3139"/>
                      </a:lnTo>
                      <a:lnTo>
                        <a:pt x="2428" y="3034"/>
                      </a:lnTo>
                      <a:lnTo>
                        <a:pt x="2386" y="3013"/>
                      </a:lnTo>
                      <a:lnTo>
                        <a:pt x="2302" y="3013"/>
                      </a:lnTo>
                      <a:lnTo>
                        <a:pt x="2239" y="2950"/>
                      </a:lnTo>
                      <a:lnTo>
                        <a:pt x="2239" y="2867"/>
                      </a:lnTo>
                      <a:lnTo>
                        <a:pt x="2177" y="2762"/>
                      </a:lnTo>
                      <a:lnTo>
                        <a:pt x="2135" y="2720"/>
                      </a:lnTo>
                      <a:lnTo>
                        <a:pt x="2093" y="2637"/>
                      </a:lnTo>
                      <a:lnTo>
                        <a:pt x="1988" y="2595"/>
                      </a:lnTo>
                      <a:lnTo>
                        <a:pt x="1967" y="2511"/>
                      </a:lnTo>
                      <a:lnTo>
                        <a:pt x="2072" y="2281"/>
                      </a:lnTo>
                      <a:lnTo>
                        <a:pt x="2072" y="2134"/>
                      </a:lnTo>
                      <a:lnTo>
                        <a:pt x="2135" y="2009"/>
                      </a:lnTo>
                      <a:lnTo>
                        <a:pt x="2302" y="2009"/>
                      </a:lnTo>
                      <a:lnTo>
                        <a:pt x="2407" y="1967"/>
                      </a:lnTo>
                      <a:lnTo>
                        <a:pt x="2490" y="1862"/>
                      </a:lnTo>
                      <a:lnTo>
                        <a:pt x="2449" y="1779"/>
                      </a:lnTo>
                      <a:lnTo>
                        <a:pt x="2511" y="1653"/>
                      </a:lnTo>
                      <a:lnTo>
                        <a:pt x="2449" y="1549"/>
                      </a:lnTo>
                      <a:lnTo>
                        <a:pt x="2449" y="1381"/>
                      </a:lnTo>
                      <a:lnTo>
                        <a:pt x="2428" y="1297"/>
                      </a:lnTo>
                      <a:lnTo>
                        <a:pt x="2218" y="1256"/>
                      </a:lnTo>
                      <a:lnTo>
                        <a:pt x="2009" y="1046"/>
                      </a:lnTo>
                      <a:lnTo>
                        <a:pt x="1905" y="963"/>
                      </a:lnTo>
                      <a:lnTo>
                        <a:pt x="1863" y="984"/>
                      </a:lnTo>
                      <a:lnTo>
                        <a:pt x="1716" y="1046"/>
                      </a:lnTo>
                      <a:lnTo>
                        <a:pt x="1653" y="1130"/>
                      </a:lnTo>
                      <a:lnTo>
                        <a:pt x="1612" y="1235"/>
                      </a:lnTo>
                      <a:lnTo>
                        <a:pt x="1591" y="1088"/>
                      </a:lnTo>
                      <a:lnTo>
                        <a:pt x="1612" y="921"/>
                      </a:lnTo>
                      <a:lnTo>
                        <a:pt x="1674" y="816"/>
                      </a:lnTo>
                      <a:lnTo>
                        <a:pt x="1612" y="628"/>
                      </a:lnTo>
                      <a:lnTo>
                        <a:pt x="1507" y="565"/>
                      </a:lnTo>
                      <a:lnTo>
                        <a:pt x="1298" y="419"/>
                      </a:lnTo>
                      <a:lnTo>
                        <a:pt x="1151" y="251"/>
                      </a:lnTo>
                      <a:lnTo>
                        <a:pt x="1130" y="147"/>
                      </a:lnTo>
                      <a:lnTo>
                        <a:pt x="1026" y="42"/>
                      </a:lnTo>
                      <a:lnTo>
                        <a:pt x="921" y="21"/>
                      </a:lnTo>
                      <a:lnTo>
                        <a:pt x="8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39"/>
                <p:cNvSpPr/>
                <p:nvPr/>
              </p:nvSpPr>
              <p:spPr>
                <a:xfrm>
                  <a:off x="2646900" y="3064375"/>
                  <a:ext cx="192000" cy="17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0" h="6906" extrusionOk="0">
                      <a:moveTo>
                        <a:pt x="1988" y="0"/>
                      </a:moveTo>
                      <a:lnTo>
                        <a:pt x="1821" y="63"/>
                      </a:lnTo>
                      <a:lnTo>
                        <a:pt x="1674" y="251"/>
                      </a:lnTo>
                      <a:lnTo>
                        <a:pt x="1695" y="377"/>
                      </a:lnTo>
                      <a:lnTo>
                        <a:pt x="1758" y="440"/>
                      </a:lnTo>
                      <a:lnTo>
                        <a:pt x="1863" y="356"/>
                      </a:lnTo>
                      <a:lnTo>
                        <a:pt x="1967" y="377"/>
                      </a:lnTo>
                      <a:lnTo>
                        <a:pt x="2072" y="461"/>
                      </a:lnTo>
                      <a:lnTo>
                        <a:pt x="2030" y="544"/>
                      </a:lnTo>
                      <a:lnTo>
                        <a:pt x="1925" y="565"/>
                      </a:lnTo>
                      <a:lnTo>
                        <a:pt x="1821" y="523"/>
                      </a:lnTo>
                      <a:lnTo>
                        <a:pt x="1779" y="482"/>
                      </a:lnTo>
                      <a:lnTo>
                        <a:pt x="1758" y="523"/>
                      </a:lnTo>
                      <a:lnTo>
                        <a:pt x="1758" y="565"/>
                      </a:lnTo>
                      <a:lnTo>
                        <a:pt x="1611" y="649"/>
                      </a:lnTo>
                      <a:lnTo>
                        <a:pt x="1360" y="670"/>
                      </a:lnTo>
                      <a:lnTo>
                        <a:pt x="1088" y="774"/>
                      </a:lnTo>
                      <a:lnTo>
                        <a:pt x="1026" y="879"/>
                      </a:lnTo>
                      <a:lnTo>
                        <a:pt x="1026" y="984"/>
                      </a:lnTo>
                      <a:lnTo>
                        <a:pt x="1088" y="1088"/>
                      </a:lnTo>
                      <a:lnTo>
                        <a:pt x="1088" y="1318"/>
                      </a:lnTo>
                      <a:lnTo>
                        <a:pt x="1130" y="1486"/>
                      </a:lnTo>
                      <a:lnTo>
                        <a:pt x="1151" y="1611"/>
                      </a:lnTo>
                      <a:lnTo>
                        <a:pt x="1067" y="1800"/>
                      </a:lnTo>
                      <a:lnTo>
                        <a:pt x="879" y="1925"/>
                      </a:lnTo>
                      <a:lnTo>
                        <a:pt x="775" y="1904"/>
                      </a:lnTo>
                      <a:lnTo>
                        <a:pt x="775" y="1737"/>
                      </a:lnTo>
                      <a:lnTo>
                        <a:pt x="649" y="1611"/>
                      </a:lnTo>
                      <a:lnTo>
                        <a:pt x="628" y="1486"/>
                      </a:lnTo>
                      <a:lnTo>
                        <a:pt x="733" y="1402"/>
                      </a:lnTo>
                      <a:lnTo>
                        <a:pt x="754" y="1318"/>
                      </a:lnTo>
                      <a:lnTo>
                        <a:pt x="963" y="1109"/>
                      </a:lnTo>
                      <a:lnTo>
                        <a:pt x="963" y="942"/>
                      </a:lnTo>
                      <a:lnTo>
                        <a:pt x="879" y="795"/>
                      </a:lnTo>
                      <a:lnTo>
                        <a:pt x="921" y="754"/>
                      </a:lnTo>
                      <a:lnTo>
                        <a:pt x="879" y="670"/>
                      </a:lnTo>
                      <a:lnTo>
                        <a:pt x="816" y="628"/>
                      </a:lnTo>
                      <a:lnTo>
                        <a:pt x="754" y="523"/>
                      </a:lnTo>
                      <a:lnTo>
                        <a:pt x="775" y="440"/>
                      </a:lnTo>
                      <a:lnTo>
                        <a:pt x="921" y="377"/>
                      </a:lnTo>
                      <a:lnTo>
                        <a:pt x="1067" y="356"/>
                      </a:lnTo>
                      <a:lnTo>
                        <a:pt x="1172" y="210"/>
                      </a:lnTo>
                      <a:lnTo>
                        <a:pt x="1130" y="210"/>
                      </a:lnTo>
                      <a:lnTo>
                        <a:pt x="1088" y="230"/>
                      </a:lnTo>
                      <a:lnTo>
                        <a:pt x="775" y="356"/>
                      </a:lnTo>
                      <a:lnTo>
                        <a:pt x="628" y="628"/>
                      </a:lnTo>
                      <a:lnTo>
                        <a:pt x="565" y="670"/>
                      </a:lnTo>
                      <a:lnTo>
                        <a:pt x="461" y="691"/>
                      </a:lnTo>
                      <a:lnTo>
                        <a:pt x="356" y="837"/>
                      </a:lnTo>
                      <a:lnTo>
                        <a:pt x="293" y="900"/>
                      </a:lnTo>
                      <a:lnTo>
                        <a:pt x="105" y="1172"/>
                      </a:lnTo>
                      <a:lnTo>
                        <a:pt x="84" y="1298"/>
                      </a:lnTo>
                      <a:lnTo>
                        <a:pt x="105" y="1402"/>
                      </a:lnTo>
                      <a:lnTo>
                        <a:pt x="84" y="1590"/>
                      </a:lnTo>
                      <a:lnTo>
                        <a:pt x="0" y="1779"/>
                      </a:lnTo>
                      <a:lnTo>
                        <a:pt x="0" y="1821"/>
                      </a:lnTo>
                      <a:lnTo>
                        <a:pt x="147" y="1821"/>
                      </a:lnTo>
                      <a:lnTo>
                        <a:pt x="398" y="2239"/>
                      </a:lnTo>
                      <a:lnTo>
                        <a:pt x="503" y="2407"/>
                      </a:lnTo>
                      <a:lnTo>
                        <a:pt x="523" y="2511"/>
                      </a:lnTo>
                      <a:lnTo>
                        <a:pt x="461" y="2637"/>
                      </a:lnTo>
                      <a:lnTo>
                        <a:pt x="461" y="2720"/>
                      </a:lnTo>
                      <a:lnTo>
                        <a:pt x="440" y="2762"/>
                      </a:lnTo>
                      <a:lnTo>
                        <a:pt x="440" y="2867"/>
                      </a:lnTo>
                      <a:lnTo>
                        <a:pt x="565" y="2971"/>
                      </a:lnTo>
                      <a:lnTo>
                        <a:pt x="733" y="3034"/>
                      </a:lnTo>
                      <a:lnTo>
                        <a:pt x="837" y="3055"/>
                      </a:lnTo>
                      <a:lnTo>
                        <a:pt x="963" y="3097"/>
                      </a:lnTo>
                      <a:lnTo>
                        <a:pt x="1047" y="3055"/>
                      </a:lnTo>
                      <a:lnTo>
                        <a:pt x="1193" y="3055"/>
                      </a:lnTo>
                      <a:lnTo>
                        <a:pt x="1339" y="3097"/>
                      </a:lnTo>
                      <a:lnTo>
                        <a:pt x="1381" y="3076"/>
                      </a:lnTo>
                      <a:lnTo>
                        <a:pt x="1549" y="3055"/>
                      </a:lnTo>
                      <a:lnTo>
                        <a:pt x="1716" y="3076"/>
                      </a:lnTo>
                      <a:lnTo>
                        <a:pt x="1821" y="3139"/>
                      </a:lnTo>
                      <a:lnTo>
                        <a:pt x="2281" y="3557"/>
                      </a:lnTo>
                      <a:lnTo>
                        <a:pt x="2427" y="3515"/>
                      </a:lnTo>
                      <a:lnTo>
                        <a:pt x="2448" y="3557"/>
                      </a:lnTo>
                      <a:lnTo>
                        <a:pt x="2511" y="3515"/>
                      </a:lnTo>
                      <a:lnTo>
                        <a:pt x="2637" y="3578"/>
                      </a:lnTo>
                      <a:lnTo>
                        <a:pt x="2699" y="3599"/>
                      </a:lnTo>
                      <a:lnTo>
                        <a:pt x="2825" y="3557"/>
                      </a:lnTo>
                      <a:lnTo>
                        <a:pt x="2930" y="3557"/>
                      </a:lnTo>
                      <a:lnTo>
                        <a:pt x="3076" y="3578"/>
                      </a:lnTo>
                      <a:lnTo>
                        <a:pt x="3118" y="3515"/>
                      </a:lnTo>
                      <a:lnTo>
                        <a:pt x="3223" y="3515"/>
                      </a:lnTo>
                      <a:lnTo>
                        <a:pt x="3285" y="3578"/>
                      </a:lnTo>
                      <a:lnTo>
                        <a:pt x="3348" y="3808"/>
                      </a:lnTo>
                      <a:lnTo>
                        <a:pt x="3285" y="3892"/>
                      </a:lnTo>
                      <a:lnTo>
                        <a:pt x="3285" y="3997"/>
                      </a:lnTo>
                      <a:lnTo>
                        <a:pt x="3264" y="4080"/>
                      </a:lnTo>
                      <a:lnTo>
                        <a:pt x="3118" y="4101"/>
                      </a:lnTo>
                      <a:lnTo>
                        <a:pt x="3055" y="4185"/>
                      </a:lnTo>
                      <a:lnTo>
                        <a:pt x="3076" y="4394"/>
                      </a:lnTo>
                      <a:lnTo>
                        <a:pt x="3118" y="4457"/>
                      </a:lnTo>
                      <a:lnTo>
                        <a:pt x="3055" y="4624"/>
                      </a:lnTo>
                      <a:lnTo>
                        <a:pt x="3055" y="4813"/>
                      </a:lnTo>
                      <a:lnTo>
                        <a:pt x="3139" y="4875"/>
                      </a:lnTo>
                      <a:lnTo>
                        <a:pt x="3139" y="4959"/>
                      </a:lnTo>
                      <a:lnTo>
                        <a:pt x="3244" y="5252"/>
                      </a:lnTo>
                      <a:lnTo>
                        <a:pt x="3055" y="5587"/>
                      </a:lnTo>
                      <a:lnTo>
                        <a:pt x="3076" y="5692"/>
                      </a:lnTo>
                      <a:lnTo>
                        <a:pt x="3139" y="5692"/>
                      </a:lnTo>
                      <a:lnTo>
                        <a:pt x="3223" y="5671"/>
                      </a:lnTo>
                      <a:lnTo>
                        <a:pt x="3223" y="5692"/>
                      </a:lnTo>
                      <a:lnTo>
                        <a:pt x="3244" y="5775"/>
                      </a:lnTo>
                      <a:lnTo>
                        <a:pt x="3327" y="5817"/>
                      </a:lnTo>
                      <a:lnTo>
                        <a:pt x="3369" y="5922"/>
                      </a:lnTo>
                      <a:lnTo>
                        <a:pt x="3348" y="5984"/>
                      </a:lnTo>
                      <a:lnTo>
                        <a:pt x="3390" y="6131"/>
                      </a:lnTo>
                      <a:lnTo>
                        <a:pt x="3536" y="6424"/>
                      </a:lnTo>
                      <a:lnTo>
                        <a:pt x="3536" y="6528"/>
                      </a:lnTo>
                      <a:lnTo>
                        <a:pt x="3746" y="6696"/>
                      </a:lnTo>
                      <a:lnTo>
                        <a:pt x="3976" y="6863"/>
                      </a:lnTo>
                      <a:lnTo>
                        <a:pt x="4101" y="6905"/>
                      </a:lnTo>
                      <a:lnTo>
                        <a:pt x="4332" y="6863"/>
                      </a:lnTo>
                      <a:lnTo>
                        <a:pt x="4478" y="6717"/>
                      </a:lnTo>
                      <a:lnTo>
                        <a:pt x="4687" y="6591"/>
                      </a:lnTo>
                      <a:lnTo>
                        <a:pt x="4750" y="6487"/>
                      </a:lnTo>
                      <a:lnTo>
                        <a:pt x="5064" y="6319"/>
                      </a:lnTo>
                      <a:lnTo>
                        <a:pt x="5127" y="6173"/>
                      </a:lnTo>
                      <a:lnTo>
                        <a:pt x="5168" y="6110"/>
                      </a:lnTo>
                      <a:lnTo>
                        <a:pt x="5210" y="6068"/>
                      </a:lnTo>
                      <a:lnTo>
                        <a:pt x="5482" y="6005"/>
                      </a:lnTo>
                      <a:lnTo>
                        <a:pt x="5629" y="5964"/>
                      </a:lnTo>
                      <a:lnTo>
                        <a:pt x="5587" y="5817"/>
                      </a:lnTo>
                      <a:lnTo>
                        <a:pt x="5440" y="5796"/>
                      </a:lnTo>
                      <a:lnTo>
                        <a:pt x="5252" y="5817"/>
                      </a:lnTo>
                      <a:lnTo>
                        <a:pt x="4959" y="5712"/>
                      </a:lnTo>
                      <a:lnTo>
                        <a:pt x="5022" y="5545"/>
                      </a:lnTo>
                      <a:lnTo>
                        <a:pt x="5001" y="5482"/>
                      </a:lnTo>
                      <a:lnTo>
                        <a:pt x="4938" y="5440"/>
                      </a:lnTo>
                      <a:lnTo>
                        <a:pt x="5127" y="5168"/>
                      </a:lnTo>
                      <a:lnTo>
                        <a:pt x="5064" y="5064"/>
                      </a:lnTo>
                      <a:lnTo>
                        <a:pt x="4938" y="4938"/>
                      </a:lnTo>
                      <a:lnTo>
                        <a:pt x="4834" y="4917"/>
                      </a:lnTo>
                      <a:lnTo>
                        <a:pt x="4750" y="4750"/>
                      </a:lnTo>
                      <a:lnTo>
                        <a:pt x="4917" y="4813"/>
                      </a:lnTo>
                      <a:lnTo>
                        <a:pt x="5106" y="4834"/>
                      </a:lnTo>
                      <a:lnTo>
                        <a:pt x="5273" y="4938"/>
                      </a:lnTo>
                      <a:lnTo>
                        <a:pt x="5461" y="4938"/>
                      </a:lnTo>
                      <a:lnTo>
                        <a:pt x="5733" y="4875"/>
                      </a:lnTo>
                      <a:lnTo>
                        <a:pt x="5796" y="4938"/>
                      </a:lnTo>
                      <a:lnTo>
                        <a:pt x="5985" y="4875"/>
                      </a:lnTo>
                      <a:lnTo>
                        <a:pt x="6173" y="4708"/>
                      </a:lnTo>
                      <a:lnTo>
                        <a:pt x="6319" y="4708"/>
                      </a:lnTo>
                      <a:lnTo>
                        <a:pt x="6424" y="4729"/>
                      </a:lnTo>
                      <a:lnTo>
                        <a:pt x="6675" y="4624"/>
                      </a:lnTo>
                      <a:lnTo>
                        <a:pt x="6884" y="4624"/>
                      </a:lnTo>
                      <a:lnTo>
                        <a:pt x="7156" y="4394"/>
                      </a:lnTo>
                      <a:lnTo>
                        <a:pt x="7219" y="4248"/>
                      </a:lnTo>
                      <a:lnTo>
                        <a:pt x="7219" y="4143"/>
                      </a:lnTo>
                      <a:lnTo>
                        <a:pt x="7219" y="4122"/>
                      </a:lnTo>
                      <a:lnTo>
                        <a:pt x="6989" y="3934"/>
                      </a:lnTo>
                      <a:lnTo>
                        <a:pt x="6842" y="3725"/>
                      </a:lnTo>
                      <a:lnTo>
                        <a:pt x="6801" y="3599"/>
                      </a:lnTo>
                      <a:lnTo>
                        <a:pt x="6905" y="3495"/>
                      </a:lnTo>
                      <a:lnTo>
                        <a:pt x="6926" y="3306"/>
                      </a:lnTo>
                      <a:lnTo>
                        <a:pt x="7010" y="3243"/>
                      </a:lnTo>
                      <a:lnTo>
                        <a:pt x="7093" y="3264"/>
                      </a:lnTo>
                      <a:lnTo>
                        <a:pt x="7198" y="3243"/>
                      </a:lnTo>
                      <a:lnTo>
                        <a:pt x="7261" y="3264"/>
                      </a:lnTo>
                      <a:lnTo>
                        <a:pt x="7449" y="3181"/>
                      </a:lnTo>
                      <a:lnTo>
                        <a:pt x="7449" y="3055"/>
                      </a:lnTo>
                      <a:lnTo>
                        <a:pt x="7365" y="2971"/>
                      </a:lnTo>
                      <a:lnTo>
                        <a:pt x="7219" y="2951"/>
                      </a:lnTo>
                      <a:lnTo>
                        <a:pt x="7156" y="2846"/>
                      </a:lnTo>
                      <a:lnTo>
                        <a:pt x="7135" y="2762"/>
                      </a:lnTo>
                      <a:lnTo>
                        <a:pt x="7303" y="2553"/>
                      </a:lnTo>
                      <a:lnTo>
                        <a:pt x="7365" y="2574"/>
                      </a:lnTo>
                      <a:lnTo>
                        <a:pt x="7512" y="2469"/>
                      </a:lnTo>
                      <a:lnTo>
                        <a:pt x="7658" y="2302"/>
                      </a:lnTo>
                      <a:lnTo>
                        <a:pt x="7679" y="2218"/>
                      </a:lnTo>
                      <a:lnTo>
                        <a:pt x="7658" y="2218"/>
                      </a:lnTo>
                      <a:lnTo>
                        <a:pt x="7428" y="2114"/>
                      </a:lnTo>
                      <a:lnTo>
                        <a:pt x="7345" y="2114"/>
                      </a:lnTo>
                      <a:lnTo>
                        <a:pt x="7261" y="2135"/>
                      </a:lnTo>
                      <a:lnTo>
                        <a:pt x="7156" y="2114"/>
                      </a:lnTo>
                      <a:lnTo>
                        <a:pt x="7093" y="2114"/>
                      </a:lnTo>
                      <a:lnTo>
                        <a:pt x="7010" y="2155"/>
                      </a:lnTo>
                      <a:lnTo>
                        <a:pt x="6821" y="2197"/>
                      </a:lnTo>
                      <a:lnTo>
                        <a:pt x="6675" y="2155"/>
                      </a:lnTo>
                      <a:lnTo>
                        <a:pt x="6612" y="2155"/>
                      </a:lnTo>
                      <a:lnTo>
                        <a:pt x="6717" y="2135"/>
                      </a:lnTo>
                      <a:lnTo>
                        <a:pt x="6801" y="2135"/>
                      </a:lnTo>
                      <a:lnTo>
                        <a:pt x="6884" y="2093"/>
                      </a:lnTo>
                      <a:lnTo>
                        <a:pt x="6926" y="2009"/>
                      </a:lnTo>
                      <a:lnTo>
                        <a:pt x="7052" y="1904"/>
                      </a:lnTo>
                      <a:lnTo>
                        <a:pt x="7093" y="1842"/>
                      </a:lnTo>
                      <a:lnTo>
                        <a:pt x="7010" y="1800"/>
                      </a:lnTo>
                      <a:lnTo>
                        <a:pt x="7010" y="1779"/>
                      </a:lnTo>
                      <a:lnTo>
                        <a:pt x="6989" y="1674"/>
                      </a:lnTo>
                      <a:lnTo>
                        <a:pt x="6821" y="1590"/>
                      </a:lnTo>
                      <a:lnTo>
                        <a:pt x="6612" y="1528"/>
                      </a:lnTo>
                      <a:lnTo>
                        <a:pt x="6570" y="1486"/>
                      </a:lnTo>
                      <a:lnTo>
                        <a:pt x="6487" y="1423"/>
                      </a:lnTo>
                      <a:lnTo>
                        <a:pt x="6382" y="1423"/>
                      </a:lnTo>
                      <a:lnTo>
                        <a:pt x="6361" y="1381"/>
                      </a:lnTo>
                      <a:lnTo>
                        <a:pt x="6215" y="1318"/>
                      </a:lnTo>
                      <a:lnTo>
                        <a:pt x="6173" y="1318"/>
                      </a:lnTo>
                      <a:lnTo>
                        <a:pt x="6173" y="1423"/>
                      </a:lnTo>
                      <a:lnTo>
                        <a:pt x="6089" y="1318"/>
                      </a:lnTo>
                      <a:lnTo>
                        <a:pt x="6047" y="1214"/>
                      </a:lnTo>
                      <a:lnTo>
                        <a:pt x="5943" y="1172"/>
                      </a:lnTo>
                      <a:lnTo>
                        <a:pt x="5901" y="1088"/>
                      </a:lnTo>
                      <a:lnTo>
                        <a:pt x="5964" y="1046"/>
                      </a:lnTo>
                      <a:lnTo>
                        <a:pt x="6215" y="1067"/>
                      </a:lnTo>
                      <a:lnTo>
                        <a:pt x="6319" y="984"/>
                      </a:lnTo>
                      <a:lnTo>
                        <a:pt x="6487" y="984"/>
                      </a:lnTo>
                      <a:lnTo>
                        <a:pt x="6487" y="879"/>
                      </a:lnTo>
                      <a:lnTo>
                        <a:pt x="6361" y="900"/>
                      </a:lnTo>
                      <a:lnTo>
                        <a:pt x="6089" y="858"/>
                      </a:lnTo>
                      <a:lnTo>
                        <a:pt x="5901" y="879"/>
                      </a:lnTo>
                      <a:lnTo>
                        <a:pt x="5775" y="879"/>
                      </a:lnTo>
                      <a:lnTo>
                        <a:pt x="5524" y="963"/>
                      </a:lnTo>
                      <a:lnTo>
                        <a:pt x="5440" y="942"/>
                      </a:lnTo>
                      <a:lnTo>
                        <a:pt x="5336" y="942"/>
                      </a:lnTo>
                      <a:lnTo>
                        <a:pt x="5127" y="1088"/>
                      </a:lnTo>
                      <a:lnTo>
                        <a:pt x="5022" y="1109"/>
                      </a:lnTo>
                      <a:lnTo>
                        <a:pt x="4896" y="1172"/>
                      </a:lnTo>
                      <a:lnTo>
                        <a:pt x="4834" y="1256"/>
                      </a:lnTo>
                      <a:lnTo>
                        <a:pt x="4645" y="1277"/>
                      </a:lnTo>
                      <a:lnTo>
                        <a:pt x="4604" y="1298"/>
                      </a:lnTo>
                      <a:lnTo>
                        <a:pt x="4520" y="1277"/>
                      </a:lnTo>
                      <a:lnTo>
                        <a:pt x="4269" y="1088"/>
                      </a:lnTo>
                      <a:lnTo>
                        <a:pt x="4206" y="984"/>
                      </a:lnTo>
                      <a:lnTo>
                        <a:pt x="3871" y="984"/>
                      </a:lnTo>
                      <a:lnTo>
                        <a:pt x="3327" y="1088"/>
                      </a:lnTo>
                      <a:lnTo>
                        <a:pt x="3055" y="1088"/>
                      </a:lnTo>
                      <a:lnTo>
                        <a:pt x="2951" y="1046"/>
                      </a:lnTo>
                      <a:lnTo>
                        <a:pt x="2909" y="963"/>
                      </a:lnTo>
                      <a:lnTo>
                        <a:pt x="2909" y="858"/>
                      </a:lnTo>
                      <a:lnTo>
                        <a:pt x="2972" y="858"/>
                      </a:lnTo>
                      <a:lnTo>
                        <a:pt x="2951" y="733"/>
                      </a:lnTo>
                      <a:lnTo>
                        <a:pt x="2846" y="565"/>
                      </a:lnTo>
                      <a:lnTo>
                        <a:pt x="2741" y="544"/>
                      </a:lnTo>
                      <a:lnTo>
                        <a:pt x="2448" y="565"/>
                      </a:lnTo>
                      <a:lnTo>
                        <a:pt x="2323" y="482"/>
                      </a:lnTo>
                      <a:lnTo>
                        <a:pt x="2239" y="482"/>
                      </a:lnTo>
                      <a:lnTo>
                        <a:pt x="2176" y="523"/>
                      </a:lnTo>
                      <a:lnTo>
                        <a:pt x="2072" y="356"/>
                      </a:lnTo>
                      <a:lnTo>
                        <a:pt x="2072" y="210"/>
                      </a:lnTo>
                      <a:lnTo>
                        <a:pt x="2030" y="21"/>
                      </a:lnTo>
                      <a:lnTo>
                        <a:pt x="19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39"/>
                <p:cNvSpPr/>
                <p:nvPr/>
              </p:nvSpPr>
              <p:spPr>
                <a:xfrm>
                  <a:off x="2561625" y="3060700"/>
                  <a:ext cx="173700" cy="24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8" h="9898" extrusionOk="0">
                      <a:moveTo>
                        <a:pt x="4353" y="1"/>
                      </a:moveTo>
                      <a:lnTo>
                        <a:pt x="4332" y="64"/>
                      </a:lnTo>
                      <a:lnTo>
                        <a:pt x="4290" y="105"/>
                      </a:lnTo>
                      <a:lnTo>
                        <a:pt x="4227" y="147"/>
                      </a:lnTo>
                      <a:lnTo>
                        <a:pt x="4165" y="168"/>
                      </a:lnTo>
                      <a:lnTo>
                        <a:pt x="4060" y="168"/>
                      </a:lnTo>
                      <a:lnTo>
                        <a:pt x="3976" y="189"/>
                      </a:lnTo>
                      <a:lnTo>
                        <a:pt x="3955" y="252"/>
                      </a:lnTo>
                      <a:lnTo>
                        <a:pt x="3976" y="294"/>
                      </a:lnTo>
                      <a:lnTo>
                        <a:pt x="3955" y="357"/>
                      </a:lnTo>
                      <a:lnTo>
                        <a:pt x="3809" y="419"/>
                      </a:lnTo>
                      <a:lnTo>
                        <a:pt x="3621" y="566"/>
                      </a:lnTo>
                      <a:lnTo>
                        <a:pt x="3495" y="670"/>
                      </a:lnTo>
                      <a:lnTo>
                        <a:pt x="3328" y="691"/>
                      </a:lnTo>
                      <a:lnTo>
                        <a:pt x="2972" y="691"/>
                      </a:lnTo>
                      <a:lnTo>
                        <a:pt x="2867" y="733"/>
                      </a:lnTo>
                      <a:lnTo>
                        <a:pt x="2867" y="817"/>
                      </a:lnTo>
                      <a:lnTo>
                        <a:pt x="2888" y="901"/>
                      </a:lnTo>
                      <a:lnTo>
                        <a:pt x="2888" y="1005"/>
                      </a:lnTo>
                      <a:lnTo>
                        <a:pt x="2805" y="1089"/>
                      </a:lnTo>
                      <a:lnTo>
                        <a:pt x="2721" y="1047"/>
                      </a:lnTo>
                      <a:lnTo>
                        <a:pt x="2763" y="942"/>
                      </a:lnTo>
                      <a:lnTo>
                        <a:pt x="2763" y="921"/>
                      </a:lnTo>
                      <a:lnTo>
                        <a:pt x="2825" y="901"/>
                      </a:lnTo>
                      <a:lnTo>
                        <a:pt x="2700" y="880"/>
                      </a:lnTo>
                      <a:lnTo>
                        <a:pt x="2574" y="817"/>
                      </a:lnTo>
                      <a:lnTo>
                        <a:pt x="2491" y="817"/>
                      </a:lnTo>
                      <a:lnTo>
                        <a:pt x="2302" y="942"/>
                      </a:lnTo>
                      <a:lnTo>
                        <a:pt x="2261" y="1026"/>
                      </a:lnTo>
                      <a:lnTo>
                        <a:pt x="2135" y="1152"/>
                      </a:lnTo>
                      <a:lnTo>
                        <a:pt x="1968" y="1465"/>
                      </a:lnTo>
                      <a:lnTo>
                        <a:pt x="1947" y="1549"/>
                      </a:lnTo>
                      <a:lnTo>
                        <a:pt x="1947" y="1549"/>
                      </a:lnTo>
                      <a:lnTo>
                        <a:pt x="1989" y="1528"/>
                      </a:lnTo>
                      <a:lnTo>
                        <a:pt x="2051" y="1570"/>
                      </a:lnTo>
                      <a:lnTo>
                        <a:pt x="2051" y="1654"/>
                      </a:lnTo>
                      <a:lnTo>
                        <a:pt x="2030" y="1758"/>
                      </a:lnTo>
                      <a:lnTo>
                        <a:pt x="1947" y="1821"/>
                      </a:lnTo>
                      <a:lnTo>
                        <a:pt x="1842" y="1821"/>
                      </a:lnTo>
                      <a:lnTo>
                        <a:pt x="1737" y="1863"/>
                      </a:lnTo>
                      <a:lnTo>
                        <a:pt x="1612" y="1989"/>
                      </a:lnTo>
                      <a:lnTo>
                        <a:pt x="1528" y="2051"/>
                      </a:lnTo>
                      <a:lnTo>
                        <a:pt x="1424" y="2198"/>
                      </a:lnTo>
                      <a:lnTo>
                        <a:pt x="1340" y="2198"/>
                      </a:lnTo>
                      <a:lnTo>
                        <a:pt x="1256" y="2240"/>
                      </a:lnTo>
                      <a:lnTo>
                        <a:pt x="1298" y="2344"/>
                      </a:lnTo>
                      <a:lnTo>
                        <a:pt x="1403" y="2449"/>
                      </a:lnTo>
                      <a:lnTo>
                        <a:pt x="1403" y="2574"/>
                      </a:lnTo>
                      <a:lnTo>
                        <a:pt x="1340" y="2700"/>
                      </a:lnTo>
                      <a:lnTo>
                        <a:pt x="1256" y="2700"/>
                      </a:lnTo>
                      <a:lnTo>
                        <a:pt x="1152" y="2616"/>
                      </a:lnTo>
                      <a:lnTo>
                        <a:pt x="1193" y="2574"/>
                      </a:lnTo>
                      <a:lnTo>
                        <a:pt x="1214" y="2512"/>
                      </a:lnTo>
                      <a:lnTo>
                        <a:pt x="1131" y="2470"/>
                      </a:lnTo>
                      <a:lnTo>
                        <a:pt x="1089" y="2365"/>
                      </a:lnTo>
                      <a:lnTo>
                        <a:pt x="984" y="2261"/>
                      </a:lnTo>
                      <a:lnTo>
                        <a:pt x="942" y="2365"/>
                      </a:lnTo>
                      <a:lnTo>
                        <a:pt x="942" y="2407"/>
                      </a:lnTo>
                      <a:lnTo>
                        <a:pt x="1005" y="2574"/>
                      </a:lnTo>
                      <a:lnTo>
                        <a:pt x="921" y="2721"/>
                      </a:lnTo>
                      <a:lnTo>
                        <a:pt x="901" y="2867"/>
                      </a:lnTo>
                      <a:lnTo>
                        <a:pt x="817" y="2909"/>
                      </a:lnTo>
                      <a:lnTo>
                        <a:pt x="775" y="2909"/>
                      </a:lnTo>
                      <a:lnTo>
                        <a:pt x="691" y="3098"/>
                      </a:lnTo>
                      <a:lnTo>
                        <a:pt x="712" y="3118"/>
                      </a:lnTo>
                      <a:lnTo>
                        <a:pt x="733" y="3244"/>
                      </a:lnTo>
                      <a:lnTo>
                        <a:pt x="733" y="3390"/>
                      </a:lnTo>
                      <a:lnTo>
                        <a:pt x="880" y="3516"/>
                      </a:lnTo>
                      <a:lnTo>
                        <a:pt x="901" y="3516"/>
                      </a:lnTo>
                      <a:lnTo>
                        <a:pt x="942" y="3495"/>
                      </a:lnTo>
                      <a:lnTo>
                        <a:pt x="1005" y="3537"/>
                      </a:lnTo>
                      <a:lnTo>
                        <a:pt x="1005" y="3662"/>
                      </a:lnTo>
                      <a:lnTo>
                        <a:pt x="921" y="3746"/>
                      </a:lnTo>
                      <a:lnTo>
                        <a:pt x="921" y="3809"/>
                      </a:lnTo>
                      <a:lnTo>
                        <a:pt x="1005" y="3872"/>
                      </a:lnTo>
                      <a:lnTo>
                        <a:pt x="1005" y="4039"/>
                      </a:lnTo>
                      <a:lnTo>
                        <a:pt x="921" y="4081"/>
                      </a:lnTo>
                      <a:lnTo>
                        <a:pt x="880" y="4165"/>
                      </a:lnTo>
                      <a:lnTo>
                        <a:pt x="921" y="4186"/>
                      </a:lnTo>
                      <a:lnTo>
                        <a:pt x="984" y="4290"/>
                      </a:lnTo>
                      <a:lnTo>
                        <a:pt x="942" y="4478"/>
                      </a:lnTo>
                      <a:lnTo>
                        <a:pt x="984" y="4771"/>
                      </a:lnTo>
                      <a:lnTo>
                        <a:pt x="901" y="4855"/>
                      </a:lnTo>
                      <a:lnTo>
                        <a:pt x="880" y="4918"/>
                      </a:lnTo>
                      <a:lnTo>
                        <a:pt x="942" y="5022"/>
                      </a:lnTo>
                      <a:lnTo>
                        <a:pt x="1047" y="4981"/>
                      </a:lnTo>
                      <a:lnTo>
                        <a:pt x="1047" y="4981"/>
                      </a:lnTo>
                      <a:lnTo>
                        <a:pt x="1026" y="5064"/>
                      </a:lnTo>
                      <a:lnTo>
                        <a:pt x="1089" y="5127"/>
                      </a:lnTo>
                      <a:lnTo>
                        <a:pt x="1152" y="5127"/>
                      </a:lnTo>
                      <a:lnTo>
                        <a:pt x="1152" y="5190"/>
                      </a:lnTo>
                      <a:lnTo>
                        <a:pt x="1110" y="5274"/>
                      </a:lnTo>
                      <a:lnTo>
                        <a:pt x="1047" y="5378"/>
                      </a:lnTo>
                      <a:lnTo>
                        <a:pt x="817" y="5608"/>
                      </a:lnTo>
                      <a:lnTo>
                        <a:pt x="775" y="5713"/>
                      </a:lnTo>
                      <a:lnTo>
                        <a:pt x="608" y="5859"/>
                      </a:lnTo>
                      <a:lnTo>
                        <a:pt x="398" y="5922"/>
                      </a:lnTo>
                      <a:lnTo>
                        <a:pt x="210" y="6048"/>
                      </a:lnTo>
                      <a:lnTo>
                        <a:pt x="64" y="6278"/>
                      </a:lnTo>
                      <a:lnTo>
                        <a:pt x="43" y="6466"/>
                      </a:lnTo>
                      <a:lnTo>
                        <a:pt x="1" y="6571"/>
                      </a:lnTo>
                      <a:lnTo>
                        <a:pt x="189" y="6655"/>
                      </a:lnTo>
                      <a:lnTo>
                        <a:pt x="377" y="6780"/>
                      </a:lnTo>
                      <a:lnTo>
                        <a:pt x="629" y="6947"/>
                      </a:lnTo>
                      <a:lnTo>
                        <a:pt x="733" y="6947"/>
                      </a:lnTo>
                      <a:lnTo>
                        <a:pt x="880" y="7094"/>
                      </a:lnTo>
                      <a:lnTo>
                        <a:pt x="838" y="7178"/>
                      </a:lnTo>
                      <a:lnTo>
                        <a:pt x="880" y="7261"/>
                      </a:lnTo>
                      <a:lnTo>
                        <a:pt x="1047" y="7282"/>
                      </a:lnTo>
                      <a:lnTo>
                        <a:pt x="1256" y="7366"/>
                      </a:lnTo>
                      <a:lnTo>
                        <a:pt x="1319" y="7408"/>
                      </a:lnTo>
                      <a:lnTo>
                        <a:pt x="1507" y="7471"/>
                      </a:lnTo>
                      <a:lnTo>
                        <a:pt x="1570" y="7387"/>
                      </a:lnTo>
                      <a:lnTo>
                        <a:pt x="1570" y="7282"/>
                      </a:lnTo>
                      <a:lnTo>
                        <a:pt x="1654" y="7199"/>
                      </a:lnTo>
                      <a:lnTo>
                        <a:pt x="1717" y="7199"/>
                      </a:lnTo>
                      <a:lnTo>
                        <a:pt x="1863" y="7282"/>
                      </a:lnTo>
                      <a:lnTo>
                        <a:pt x="1968" y="7303"/>
                      </a:lnTo>
                      <a:lnTo>
                        <a:pt x="1989" y="7387"/>
                      </a:lnTo>
                      <a:lnTo>
                        <a:pt x="2072" y="7429"/>
                      </a:lnTo>
                      <a:lnTo>
                        <a:pt x="2135" y="7429"/>
                      </a:lnTo>
                      <a:lnTo>
                        <a:pt x="2177" y="7512"/>
                      </a:lnTo>
                      <a:lnTo>
                        <a:pt x="2386" y="7575"/>
                      </a:lnTo>
                      <a:lnTo>
                        <a:pt x="2512" y="7596"/>
                      </a:lnTo>
                      <a:lnTo>
                        <a:pt x="2553" y="7638"/>
                      </a:lnTo>
                      <a:lnTo>
                        <a:pt x="2700" y="7805"/>
                      </a:lnTo>
                      <a:lnTo>
                        <a:pt x="2700" y="7910"/>
                      </a:lnTo>
                      <a:lnTo>
                        <a:pt x="2805" y="8098"/>
                      </a:lnTo>
                      <a:lnTo>
                        <a:pt x="2888" y="8098"/>
                      </a:lnTo>
                      <a:lnTo>
                        <a:pt x="3139" y="8203"/>
                      </a:lnTo>
                      <a:lnTo>
                        <a:pt x="3244" y="8349"/>
                      </a:lnTo>
                      <a:lnTo>
                        <a:pt x="3244" y="8517"/>
                      </a:lnTo>
                      <a:lnTo>
                        <a:pt x="3307" y="8517"/>
                      </a:lnTo>
                      <a:lnTo>
                        <a:pt x="3411" y="8559"/>
                      </a:lnTo>
                      <a:lnTo>
                        <a:pt x="3432" y="8684"/>
                      </a:lnTo>
                      <a:lnTo>
                        <a:pt x="3411" y="8768"/>
                      </a:lnTo>
                      <a:lnTo>
                        <a:pt x="3432" y="8852"/>
                      </a:lnTo>
                      <a:lnTo>
                        <a:pt x="3537" y="8872"/>
                      </a:lnTo>
                      <a:lnTo>
                        <a:pt x="3662" y="8852"/>
                      </a:lnTo>
                      <a:lnTo>
                        <a:pt x="3767" y="8872"/>
                      </a:lnTo>
                      <a:lnTo>
                        <a:pt x="3914" y="8872"/>
                      </a:lnTo>
                      <a:lnTo>
                        <a:pt x="3955" y="8831"/>
                      </a:lnTo>
                      <a:lnTo>
                        <a:pt x="4144" y="8747"/>
                      </a:lnTo>
                      <a:lnTo>
                        <a:pt x="4290" y="8768"/>
                      </a:lnTo>
                      <a:lnTo>
                        <a:pt x="4458" y="8852"/>
                      </a:lnTo>
                      <a:lnTo>
                        <a:pt x="4646" y="8747"/>
                      </a:lnTo>
                      <a:lnTo>
                        <a:pt x="4750" y="8747"/>
                      </a:lnTo>
                      <a:lnTo>
                        <a:pt x="4792" y="8831"/>
                      </a:lnTo>
                      <a:lnTo>
                        <a:pt x="4876" y="8831"/>
                      </a:lnTo>
                      <a:lnTo>
                        <a:pt x="4981" y="8872"/>
                      </a:lnTo>
                      <a:lnTo>
                        <a:pt x="5064" y="8956"/>
                      </a:lnTo>
                      <a:lnTo>
                        <a:pt x="5169" y="8935"/>
                      </a:lnTo>
                      <a:lnTo>
                        <a:pt x="5169" y="8998"/>
                      </a:lnTo>
                      <a:lnTo>
                        <a:pt x="4792" y="9626"/>
                      </a:lnTo>
                      <a:lnTo>
                        <a:pt x="4813" y="9709"/>
                      </a:lnTo>
                      <a:lnTo>
                        <a:pt x="4960" y="9688"/>
                      </a:lnTo>
                      <a:lnTo>
                        <a:pt x="5085" y="9688"/>
                      </a:lnTo>
                      <a:lnTo>
                        <a:pt x="5190" y="9772"/>
                      </a:lnTo>
                      <a:lnTo>
                        <a:pt x="5211" y="9898"/>
                      </a:lnTo>
                      <a:lnTo>
                        <a:pt x="5294" y="9584"/>
                      </a:lnTo>
                      <a:lnTo>
                        <a:pt x="5629" y="8370"/>
                      </a:lnTo>
                      <a:lnTo>
                        <a:pt x="5629" y="8308"/>
                      </a:lnTo>
                      <a:lnTo>
                        <a:pt x="5629" y="8098"/>
                      </a:lnTo>
                      <a:lnTo>
                        <a:pt x="5504" y="7847"/>
                      </a:lnTo>
                      <a:lnTo>
                        <a:pt x="5294" y="7680"/>
                      </a:lnTo>
                      <a:lnTo>
                        <a:pt x="5190" y="7533"/>
                      </a:lnTo>
                      <a:lnTo>
                        <a:pt x="5169" y="7219"/>
                      </a:lnTo>
                      <a:lnTo>
                        <a:pt x="5546" y="7094"/>
                      </a:lnTo>
                      <a:lnTo>
                        <a:pt x="5692" y="7199"/>
                      </a:lnTo>
                      <a:lnTo>
                        <a:pt x="5713" y="7094"/>
                      </a:lnTo>
                      <a:lnTo>
                        <a:pt x="5650" y="7010"/>
                      </a:lnTo>
                      <a:lnTo>
                        <a:pt x="5713" y="6968"/>
                      </a:lnTo>
                      <a:lnTo>
                        <a:pt x="5629" y="6801"/>
                      </a:lnTo>
                      <a:lnTo>
                        <a:pt x="5420" y="6738"/>
                      </a:lnTo>
                      <a:lnTo>
                        <a:pt x="5336" y="6592"/>
                      </a:lnTo>
                      <a:lnTo>
                        <a:pt x="5399" y="6424"/>
                      </a:lnTo>
                      <a:lnTo>
                        <a:pt x="6048" y="6424"/>
                      </a:lnTo>
                      <a:lnTo>
                        <a:pt x="6131" y="6341"/>
                      </a:lnTo>
                      <a:lnTo>
                        <a:pt x="6236" y="6341"/>
                      </a:lnTo>
                      <a:lnTo>
                        <a:pt x="6278" y="6383"/>
                      </a:lnTo>
                      <a:lnTo>
                        <a:pt x="6362" y="6383"/>
                      </a:lnTo>
                      <a:lnTo>
                        <a:pt x="6466" y="6257"/>
                      </a:lnTo>
                      <a:lnTo>
                        <a:pt x="6634" y="6215"/>
                      </a:lnTo>
                      <a:lnTo>
                        <a:pt x="6675" y="6320"/>
                      </a:lnTo>
                      <a:lnTo>
                        <a:pt x="6759" y="6424"/>
                      </a:lnTo>
                      <a:lnTo>
                        <a:pt x="6780" y="6550"/>
                      </a:lnTo>
                      <a:lnTo>
                        <a:pt x="6780" y="6696"/>
                      </a:lnTo>
                      <a:lnTo>
                        <a:pt x="6947" y="6675"/>
                      </a:lnTo>
                      <a:lnTo>
                        <a:pt x="6947" y="6571"/>
                      </a:lnTo>
                      <a:lnTo>
                        <a:pt x="6801" y="6278"/>
                      </a:lnTo>
                      <a:lnTo>
                        <a:pt x="6759" y="6131"/>
                      </a:lnTo>
                      <a:lnTo>
                        <a:pt x="6780" y="6069"/>
                      </a:lnTo>
                      <a:lnTo>
                        <a:pt x="6738" y="5964"/>
                      </a:lnTo>
                      <a:lnTo>
                        <a:pt x="6655" y="5922"/>
                      </a:lnTo>
                      <a:lnTo>
                        <a:pt x="6634" y="5839"/>
                      </a:lnTo>
                      <a:lnTo>
                        <a:pt x="6634" y="5818"/>
                      </a:lnTo>
                      <a:lnTo>
                        <a:pt x="6550" y="5839"/>
                      </a:lnTo>
                      <a:lnTo>
                        <a:pt x="6487" y="5839"/>
                      </a:lnTo>
                      <a:lnTo>
                        <a:pt x="6466" y="5734"/>
                      </a:lnTo>
                      <a:lnTo>
                        <a:pt x="6655" y="5399"/>
                      </a:lnTo>
                      <a:lnTo>
                        <a:pt x="6550" y="5106"/>
                      </a:lnTo>
                      <a:lnTo>
                        <a:pt x="6550" y="5022"/>
                      </a:lnTo>
                      <a:lnTo>
                        <a:pt x="6466" y="4960"/>
                      </a:lnTo>
                      <a:lnTo>
                        <a:pt x="6466" y="4771"/>
                      </a:lnTo>
                      <a:lnTo>
                        <a:pt x="6529" y="4604"/>
                      </a:lnTo>
                      <a:lnTo>
                        <a:pt x="6487" y="4541"/>
                      </a:lnTo>
                      <a:lnTo>
                        <a:pt x="6466" y="4332"/>
                      </a:lnTo>
                      <a:lnTo>
                        <a:pt x="6529" y="4248"/>
                      </a:lnTo>
                      <a:lnTo>
                        <a:pt x="6675" y="4227"/>
                      </a:lnTo>
                      <a:lnTo>
                        <a:pt x="6696" y="4144"/>
                      </a:lnTo>
                      <a:lnTo>
                        <a:pt x="6696" y="4039"/>
                      </a:lnTo>
                      <a:lnTo>
                        <a:pt x="6759" y="3955"/>
                      </a:lnTo>
                      <a:lnTo>
                        <a:pt x="6696" y="3725"/>
                      </a:lnTo>
                      <a:lnTo>
                        <a:pt x="6634" y="3662"/>
                      </a:lnTo>
                      <a:lnTo>
                        <a:pt x="6529" y="3662"/>
                      </a:lnTo>
                      <a:lnTo>
                        <a:pt x="6487" y="3725"/>
                      </a:lnTo>
                      <a:lnTo>
                        <a:pt x="6341" y="3704"/>
                      </a:lnTo>
                      <a:lnTo>
                        <a:pt x="6236" y="3704"/>
                      </a:lnTo>
                      <a:lnTo>
                        <a:pt x="6110" y="3746"/>
                      </a:lnTo>
                      <a:lnTo>
                        <a:pt x="6048" y="3725"/>
                      </a:lnTo>
                      <a:lnTo>
                        <a:pt x="5922" y="3662"/>
                      </a:lnTo>
                      <a:lnTo>
                        <a:pt x="5859" y="3704"/>
                      </a:lnTo>
                      <a:lnTo>
                        <a:pt x="5838" y="3662"/>
                      </a:lnTo>
                      <a:lnTo>
                        <a:pt x="5692" y="3704"/>
                      </a:lnTo>
                      <a:lnTo>
                        <a:pt x="5232" y="3286"/>
                      </a:lnTo>
                      <a:lnTo>
                        <a:pt x="5127" y="3223"/>
                      </a:lnTo>
                      <a:lnTo>
                        <a:pt x="4960" y="3202"/>
                      </a:lnTo>
                      <a:lnTo>
                        <a:pt x="4792" y="3223"/>
                      </a:lnTo>
                      <a:lnTo>
                        <a:pt x="4750" y="3244"/>
                      </a:lnTo>
                      <a:lnTo>
                        <a:pt x="4604" y="3202"/>
                      </a:lnTo>
                      <a:lnTo>
                        <a:pt x="4458" y="3202"/>
                      </a:lnTo>
                      <a:lnTo>
                        <a:pt x="4374" y="3244"/>
                      </a:lnTo>
                      <a:lnTo>
                        <a:pt x="4248" y="3202"/>
                      </a:lnTo>
                      <a:lnTo>
                        <a:pt x="4144" y="3181"/>
                      </a:lnTo>
                      <a:lnTo>
                        <a:pt x="3976" y="3118"/>
                      </a:lnTo>
                      <a:lnTo>
                        <a:pt x="3851" y="3014"/>
                      </a:lnTo>
                      <a:lnTo>
                        <a:pt x="3851" y="2909"/>
                      </a:lnTo>
                      <a:lnTo>
                        <a:pt x="3872" y="2867"/>
                      </a:lnTo>
                      <a:lnTo>
                        <a:pt x="3872" y="2784"/>
                      </a:lnTo>
                      <a:lnTo>
                        <a:pt x="3934" y="2658"/>
                      </a:lnTo>
                      <a:lnTo>
                        <a:pt x="3914" y="2554"/>
                      </a:lnTo>
                      <a:lnTo>
                        <a:pt x="3809" y="2386"/>
                      </a:lnTo>
                      <a:lnTo>
                        <a:pt x="3558" y="1968"/>
                      </a:lnTo>
                      <a:lnTo>
                        <a:pt x="3411" y="1968"/>
                      </a:lnTo>
                      <a:lnTo>
                        <a:pt x="3411" y="1926"/>
                      </a:lnTo>
                      <a:lnTo>
                        <a:pt x="3495" y="1737"/>
                      </a:lnTo>
                      <a:lnTo>
                        <a:pt x="3516" y="1549"/>
                      </a:lnTo>
                      <a:lnTo>
                        <a:pt x="3495" y="1445"/>
                      </a:lnTo>
                      <a:lnTo>
                        <a:pt x="3516" y="1319"/>
                      </a:lnTo>
                      <a:lnTo>
                        <a:pt x="3704" y="1047"/>
                      </a:lnTo>
                      <a:lnTo>
                        <a:pt x="3767" y="984"/>
                      </a:lnTo>
                      <a:lnTo>
                        <a:pt x="3872" y="838"/>
                      </a:lnTo>
                      <a:lnTo>
                        <a:pt x="3976" y="817"/>
                      </a:lnTo>
                      <a:lnTo>
                        <a:pt x="4039" y="775"/>
                      </a:lnTo>
                      <a:lnTo>
                        <a:pt x="4186" y="503"/>
                      </a:lnTo>
                      <a:lnTo>
                        <a:pt x="4499" y="377"/>
                      </a:lnTo>
                      <a:lnTo>
                        <a:pt x="4541" y="357"/>
                      </a:lnTo>
                      <a:lnTo>
                        <a:pt x="4604" y="357"/>
                      </a:lnTo>
                      <a:lnTo>
                        <a:pt x="4667" y="294"/>
                      </a:lnTo>
                      <a:lnTo>
                        <a:pt x="4688" y="210"/>
                      </a:lnTo>
                      <a:lnTo>
                        <a:pt x="4646" y="147"/>
                      </a:lnTo>
                      <a:lnTo>
                        <a:pt x="4437" y="43"/>
                      </a:lnTo>
                      <a:lnTo>
                        <a:pt x="43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39"/>
                <p:cNvSpPr/>
                <p:nvPr/>
              </p:nvSpPr>
              <p:spPr>
                <a:xfrm>
                  <a:off x="2531825" y="3224950"/>
                  <a:ext cx="85800" cy="9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3768" extrusionOk="0">
                      <a:moveTo>
                        <a:pt x="1193" y="1"/>
                      </a:moveTo>
                      <a:lnTo>
                        <a:pt x="1172" y="168"/>
                      </a:lnTo>
                      <a:lnTo>
                        <a:pt x="1025" y="168"/>
                      </a:lnTo>
                      <a:lnTo>
                        <a:pt x="732" y="336"/>
                      </a:lnTo>
                      <a:lnTo>
                        <a:pt x="607" y="377"/>
                      </a:lnTo>
                      <a:lnTo>
                        <a:pt x="440" y="440"/>
                      </a:lnTo>
                      <a:lnTo>
                        <a:pt x="523" y="587"/>
                      </a:lnTo>
                      <a:lnTo>
                        <a:pt x="523" y="649"/>
                      </a:lnTo>
                      <a:lnTo>
                        <a:pt x="565" y="733"/>
                      </a:lnTo>
                      <a:lnTo>
                        <a:pt x="544" y="901"/>
                      </a:lnTo>
                      <a:lnTo>
                        <a:pt x="335" y="1131"/>
                      </a:lnTo>
                      <a:lnTo>
                        <a:pt x="314" y="1235"/>
                      </a:lnTo>
                      <a:lnTo>
                        <a:pt x="356" y="1277"/>
                      </a:lnTo>
                      <a:lnTo>
                        <a:pt x="251" y="1445"/>
                      </a:lnTo>
                      <a:lnTo>
                        <a:pt x="126" y="1465"/>
                      </a:lnTo>
                      <a:lnTo>
                        <a:pt x="21" y="1591"/>
                      </a:lnTo>
                      <a:lnTo>
                        <a:pt x="84" y="1696"/>
                      </a:lnTo>
                      <a:lnTo>
                        <a:pt x="126" y="1800"/>
                      </a:lnTo>
                      <a:lnTo>
                        <a:pt x="105" y="1905"/>
                      </a:lnTo>
                      <a:lnTo>
                        <a:pt x="126" y="2072"/>
                      </a:lnTo>
                      <a:lnTo>
                        <a:pt x="84" y="2198"/>
                      </a:lnTo>
                      <a:lnTo>
                        <a:pt x="0" y="2261"/>
                      </a:lnTo>
                      <a:lnTo>
                        <a:pt x="84" y="2323"/>
                      </a:lnTo>
                      <a:lnTo>
                        <a:pt x="209" y="2386"/>
                      </a:lnTo>
                      <a:lnTo>
                        <a:pt x="314" y="2491"/>
                      </a:lnTo>
                      <a:lnTo>
                        <a:pt x="419" y="2574"/>
                      </a:lnTo>
                      <a:lnTo>
                        <a:pt x="440" y="2533"/>
                      </a:lnTo>
                      <a:lnTo>
                        <a:pt x="502" y="2386"/>
                      </a:lnTo>
                      <a:lnTo>
                        <a:pt x="544" y="2323"/>
                      </a:lnTo>
                      <a:lnTo>
                        <a:pt x="628" y="2219"/>
                      </a:lnTo>
                      <a:lnTo>
                        <a:pt x="628" y="2323"/>
                      </a:lnTo>
                      <a:lnTo>
                        <a:pt x="649" y="2428"/>
                      </a:lnTo>
                      <a:lnTo>
                        <a:pt x="649" y="2365"/>
                      </a:lnTo>
                      <a:lnTo>
                        <a:pt x="649" y="2282"/>
                      </a:lnTo>
                      <a:lnTo>
                        <a:pt x="712" y="2282"/>
                      </a:lnTo>
                      <a:lnTo>
                        <a:pt x="732" y="2428"/>
                      </a:lnTo>
                      <a:lnTo>
                        <a:pt x="712" y="2595"/>
                      </a:lnTo>
                      <a:lnTo>
                        <a:pt x="712" y="2700"/>
                      </a:lnTo>
                      <a:lnTo>
                        <a:pt x="649" y="2826"/>
                      </a:lnTo>
                      <a:lnTo>
                        <a:pt x="502" y="2951"/>
                      </a:lnTo>
                      <a:lnTo>
                        <a:pt x="544" y="2993"/>
                      </a:lnTo>
                      <a:lnTo>
                        <a:pt x="607" y="3139"/>
                      </a:lnTo>
                      <a:lnTo>
                        <a:pt x="502" y="3202"/>
                      </a:lnTo>
                      <a:lnTo>
                        <a:pt x="398" y="3328"/>
                      </a:lnTo>
                      <a:lnTo>
                        <a:pt x="419" y="3432"/>
                      </a:lnTo>
                      <a:lnTo>
                        <a:pt x="523" y="3432"/>
                      </a:lnTo>
                      <a:lnTo>
                        <a:pt x="649" y="3370"/>
                      </a:lnTo>
                      <a:lnTo>
                        <a:pt x="712" y="3453"/>
                      </a:lnTo>
                      <a:lnTo>
                        <a:pt x="879" y="3516"/>
                      </a:lnTo>
                      <a:lnTo>
                        <a:pt x="984" y="3537"/>
                      </a:lnTo>
                      <a:lnTo>
                        <a:pt x="1151" y="3767"/>
                      </a:lnTo>
                      <a:lnTo>
                        <a:pt x="1235" y="3767"/>
                      </a:lnTo>
                      <a:lnTo>
                        <a:pt x="1339" y="3662"/>
                      </a:lnTo>
                      <a:lnTo>
                        <a:pt x="1779" y="2721"/>
                      </a:lnTo>
                      <a:lnTo>
                        <a:pt x="1883" y="2637"/>
                      </a:lnTo>
                      <a:lnTo>
                        <a:pt x="2448" y="2470"/>
                      </a:lnTo>
                      <a:lnTo>
                        <a:pt x="2720" y="2282"/>
                      </a:lnTo>
                      <a:lnTo>
                        <a:pt x="3118" y="1905"/>
                      </a:lnTo>
                      <a:lnTo>
                        <a:pt x="3264" y="1549"/>
                      </a:lnTo>
                      <a:lnTo>
                        <a:pt x="3369" y="1549"/>
                      </a:lnTo>
                      <a:lnTo>
                        <a:pt x="3390" y="1486"/>
                      </a:lnTo>
                      <a:lnTo>
                        <a:pt x="3432" y="1361"/>
                      </a:lnTo>
                      <a:lnTo>
                        <a:pt x="3390" y="1235"/>
                      </a:lnTo>
                      <a:lnTo>
                        <a:pt x="3285" y="1026"/>
                      </a:lnTo>
                      <a:lnTo>
                        <a:pt x="3285" y="963"/>
                      </a:lnTo>
                      <a:lnTo>
                        <a:pt x="3264" y="859"/>
                      </a:lnTo>
                      <a:lnTo>
                        <a:pt x="3181" y="817"/>
                      </a:lnTo>
                      <a:lnTo>
                        <a:pt x="3160" y="733"/>
                      </a:lnTo>
                      <a:lnTo>
                        <a:pt x="3055" y="712"/>
                      </a:lnTo>
                      <a:lnTo>
                        <a:pt x="2909" y="629"/>
                      </a:lnTo>
                      <a:lnTo>
                        <a:pt x="2846" y="629"/>
                      </a:lnTo>
                      <a:lnTo>
                        <a:pt x="2762" y="712"/>
                      </a:lnTo>
                      <a:lnTo>
                        <a:pt x="2762" y="817"/>
                      </a:lnTo>
                      <a:lnTo>
                        <a:pt x="2699" y="901"/>
                      </a:lnTo>
                      <a:lnTo>
                        <a:pt x="2511" y="838"/>
                      </a:lnTo>
                      <a:lnTo>
                        <a:pt x="2448" y="796"/>
                      </a:lnTo>
                      <a:lnTo>
                        <a:pt x="2239" y="712"/>
                      </a:lnTo>
                      <a:lnTo>
                        <a:pt x="2072" y="691"/>
                      </a:lnTo>
                      <a:lnTo>
                        <a:pt x="2030" y="608"/>
                      </a:lnTo>
                      <a:lnTo>
                        <a:pt x="2072" y="524"/>
                      </a:lnTo>
                      <a:lnTo>
                        <a:pt x="1925" y="377"/>
                      </a:lnTo>
                      <a:lnTo>
                        <a:pt x="1821" y="377"/>
                      </a:lnTo>
                      <a:lnTo>
                        <a:pt x="1569" y="210"/>
                      </a:lnTo>
                      <a:lnTo>
                        <a:pt x="1381" y="85"/>
                      </a:lnTo>
                      <a:lnTo>
                        <a:pt x="11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39"/>
                <p:cNvSpPr/>
                <p:nvPr/>
              </p:nvSpPr>
              <p:spPr>
                <a:xfrm>
                  <a:off x="2527100" y="3246400"/>
                  <a:ext cx="186250" cy="27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0" h="10986" extrusionOk="0">
                      <a:moveTo>
                        <a:pt x="3453" y="1"/>
                      </a:moveTo>
                      <a:lnTo>
                        <a:pt x="3474" y="105"/>
                      </a:lnTo>
                      <a:lnTo>
                        <a:pt x="3474" y="168"/>
                      </a:lnTo>
                      <a:lnTo>
                        <a:pt x="3579" y="377"/>
                      </a:lnTo>
                      <a:lnTo>
                        <a:pt x="3621" y="503"/>
                      </a:lnTo>
                      <a:lnTo>
                        <a:pt x="3579" y="628"/>
                      </a:lnTo>
                      <a:lnTo>
                        <a:pt x="3558" y="691"/>
                      </a:lnTo>
                      <a:lnTo>
                        <a:pt x="3453" y="691"/>
                      </a:lnTo>
                      <a:lnTo>
                        <a:pt x="3307" y="1047"/>
                      </a:lnTo>
                      <a:lnTo>
                        <a:pt x="2909" y="1424"/>
                      </a:lnTo>
                      <a:lnTo>
                        <a:pt x="2637" y="1612"/>
                      </a:lnTo>
                      <a:lnTo>
                        <a:pt x="2072" y="1779"/>
                      </a:lnTo>
                      <a:lnTo>
                        <a:pt x="1968" y="1863"/>
                      </a:lnTo>
                      <a:lnTo>
                        <a:pt x="1528" y="2804"/>
                      </a:lnTo>
                      <a:lnTo>
                        <a:pt x="1424" y="2909"/>
                      </a:lnTo>
                      <a:lnTo>
                        <a:pt x="1340" y="2909"/>
                      </a:lnTo>
                      <a:lnTo>
                        <a:pt x="1173" y="2679"/>
                      </a:lnTo>
                      <a:lnTo>
                        <a:pt x="1068" y="2658"/>
                      </a:lnTo>
                      <a:lnTo>
                        <a:pt x="901" y="2595"/>
                      </a:lnTo>
                      <a:lnTo>
                        <a:pt x="838" y="2512"/>
                      </a:lnTo>
                      <a:lnTo>
                        <a:pt x="712" y="2574"/>
                      </a:lnTo>
                      <a:lnTo>
                        <a:pt x="608" y="2574"/>
                      </a:lnTo>
                      <a:lnTo>
                        <a:pt x="587" y="2470"/>
                      </a:lnTo>
                      <a:lnTo>
                        <a:pt x="691" y="2344"/>
                      </a:lnTo>
                      <a:lnTo>
                        <a:pt x="796" y="2281"/>
                      </a:lnTo>
                      <a:lnTo>
                        <a:pt x="733" y="2135"/>
                      </a:lnTo>
                      <a:lnTo>
                        <a:pt x="691" y="2093"/>
                      </a:lnTo>
                      <a:lnTo>
                        <a:pt x="398" y="2240"/>
                      </a:lnTo>
                      <a:lnTo>
                        <a:pt x="294" y="2344"/>
                      </a:lnTo>
                      <a:lnTo>
                        <a:pt x="105" y="2512"/>
                      </a:lnTo>
                      <a:lnTo>
                        <a:pt x="64" y="2679"/>
                      </a:lnTo>
                      <a:lnTo>
                        <a:pt x="1" y="2784"/>
                      </a:lnTo>
                      <a:lnTo>
                        <a:pt x="22" y="2825"/>
                      </a:lnTo>
                      <a:lnTo>
                        <a:pt x="105" y="2909"/>
                      </a:lnTo>
                      <a:lnTo>
                        <a:pt x="126" y="2993"/>
                      </a:lnTo>
                      <a:lnTo>
                        <a:pt x="64" y="3035"/>
                      </a:lnTo>
                      <a:lnTo>
                        <a:pt x="64" y="3097"/>
                      </a:lnTo>
                      <a:lnTo>
                        <a:pt x="189" y="3202"/>
                      </a:lnTo>
                      <a:lnTo>
                        <a:pt x="273" y="3348"/>
                      </a:lnTo>
                      <a:lnTo>
                        <a:pt x="231" y="3495"/>
                      </a:lnTo>
                      <a:lnTo>
                        <a:pt x="168" y="3495"/>
                      </a:lnTo>
                      <a:lnTo>
                        <a:pt x="85" y="3516"/>
                      </a:lnTo>
                      <a:lnTo>
                        <a:pt x="22" y="3621"/>
                      </a:lnTo>
                      <a:lnTo>
                        <a:pt x="126" y="3704"/>
                      </a:lnTo>
                      <a:lnTo>
                        <a:pt x="231" y="3746"/>
                      </a:lnTo>
                      <a:lnTo>
                        <a:pt x="419" y="3872"/>
                      </a:lnTo>
                      <a:lnTo>
                        <a:pt x="587" y="3913"/>
                      </a:lnTo>
                      <a:lnTo>
                        <a:pt x="817" y="4060"/>
                      </a:lnTo>
                      <a:lnTo>
                        <a:pt x="921" y="4081"/>
                      </a:lnTo>
                      <a:lnTo>
                        <a:pt x="963" y="4185"/>
                      </a:lnTo>
                      <a:lnTo>
                        <a:pt x="1068" y="4374"/>
                      </a:lnTo>
                      <a:lnTo>
                        <a:pt x="1110" y="4541"/>
                      </a:lnTo>
                      <a:lnTo>
                        <a:pt x="1173" y="4667"/>
                      </a:lnTo>
                      <a:lnTo>
                        <a:pt x="1424" y="4771"/>
                      </a:lnTo>
                      <a:lnTo>
                        <a:pt x="1486" y="4960"/>
                      </a:lnTo>
                      <a:lnTo>
                        <a:pt x="1549" y="5106"/>
                      </a:lnTo>
                      <a:lnTo>
                        <a:pt x="1591" y="5211"/>
                      </a:lnTo>
                      <a:lnTo>
                        <a:pt x="1633" y="5399"/>
                      </a:lnTo>
                      <a:lnTo>
                        <a:pt x="1696" y="5525"/>
                      </a:lnTo>
                      <a:lnTo>
                        <a:pt x="1800" y="5587"/>
                      </a:lnTo>
                      <a:lnTo>
                        <a:pt x="1905" y="5797"/>
                      </a:lnTo>
                      <a:lnTo>
                        <a:pt x="1905" y="5922"/>
                      </a:lnTo>
                      <a:lnTo>
                        <a:pt x="1884" y="5964"/>
                      </a:lnTo>
                      <a:lnTo>
                        <a:pt x="1989" y="6152"/>
                      </a:lnTo>
                      <a:lnTo>
                        <a:pt x="2177" y="6382"/>
                      </a:lnTo>
                      <a:lnTo>
                        <a:pt x="2219" y="6487"/>
                      </a:lnTo>
                      <a:lnTo>
                        <a:pt x="2198" y="6592"/>
                      </a:lnTo>
                      <a:lnTo>
                        <a:pt x="2219" y="6675"/>
                      </a:lnTo>
                      <a:lnTo>
                        <a:pt x="2302" y="6696"/>
                      </a:lnTo>
                      <a:lnTo>
                        <a:pt x="2491" y="6885"/>
                      </a:lnTo>
                      <a:lnTo>
                        <a:pt x="2533" y="6989"/>
                      </a:lnTo>
                      <a:lnTo>
                        <a:pt x="2574" y="7157"/>
                      </a:lnTo>
                      <a:lnTo>
                        <a:pt x="2616" y="7219"/>
                      </a:lnTo>
                      <a:lnTo>
                        <a:pt x="2784" y="7282"/>
                      </a:lnTo>
                      <a:lnTo>
                        <a:pt x="2805" y="7408"/>
                      </a:lnTo>
                      <a:lnTo>
                        <a:pt x="2951" y="7680"/>
                      </a:lnTo>
                      <a:lnTo>
                        <a:pt x="3014" y="7805"/>
                      </a:lnTo>
                      <a:lnTo>
                        <a:pt x="3202" y="8056"/>
                      </a:lnTo>
                      <a:lnTo>
                        <a:pt x="3202" y="8203"/>
                      </a:lnTo>
                      <a:lnTo>
                        <a:pt x="3139" y="8203"/>
                      </a:lnTo>
                      <a:lnTo>
                        <a:pt x="3098" y="8161"/>
                      </a:lnTo>
                      <a:lnTo>
                        <a:pt x="3098" y="8224"/>
                      </a:lnTo>
                      <a:lnTo>
                        <a:pt x="3118" y="8328"/>
                      </a:lnTo>
                      <a:lnTo>
                        <a:pt x="3118" y="8412"/>
                      </a:lnTo>
                      <a:lnTo>
                        <a:pt x="3160" y="8412"/>
                      </a:lnTo>
                      <a:lnTo>
                        <a:pt x="3244" y="8454"/>
                      </a:lnTo>
                      <a:lnTo>
                        <a:pt x="3265" y="8538"/>
                      </a:lnTo>
                      <a:lnTo>
                        <a:pt x="3244" y="8579"/>
                      </a:lnTo>
                      <a:lnTo>
                        <a:pt x="3432" y="8726"/>
                      </a:lnTo>
                      <a:lnTo>
                        <a:pt x="3621" y="8789"/>
                      </a:lnTo>
                      <a:lnTo>
                        <a:pt x="3642" y="8872"/>
                      </a:lnTo>
                      <a:lnTo>
                        <a:pt x="3725" y="8977"/>
                      </a:lnTo>
                      <a:lnTo>
                        <a:pt x="3830" y="8998"/>
                      </a:lnTo>
                      <a:lnTo>
                        <a:pt x="3872" y="9061"/>
                      </a:lnTo>
                      <a:lnTo>
                        <a:pt x="3893" y="9165"/>
                      </a:lnTo>
                      <a:lnTo>
                        <a:pt x="3976" y="9207"/>
                      </a:lnTo>
                      <a:lnTo>
                        <a:pt x="4165" y="9186"/>
                      </a:lnTo>
                      <a:lnTo>
                        <a:pt x="4206" y="9144"/>
                      </a:lnTo>
                      <a:lnTo>
                        <a:pt x="4186" y="9207"/>
                      </a:lnTo>
                      <a:lnTo>
                        <a:pt x="4269" y="9354"/>
                      </a:lnTo>
                      <a:lnTo>
                        <a:pt x="4458" y="9416"/>
                      </a:lnTo>
                      <a:lnTo>
                        <a:pt x="4562" y="9500"/>
                      </a:lnTo>
                      <a:lnTo>
                        <a:pt x="4562" y="9605"/>
                      </a:lnTo>
                      <a:lnTo>
                        <a:pt x="4667" y="9667"/>
                      </a:lnTo>
                      <a:lnTo>
                        <a:pt x="4792" y="9709"/>
                      </a:lnTo>
                      <a:lnTo>
                        <a:pt x="4834" y="9688"/>
                      </a:lnTo>
                      <a:lnTo>
                        <a:pt x="4939" y="9709"/>
                      </a:lnTo>
                      <a:lnTo>
                        <a:pt x="5148" y="9835"/>
                      </a:lnTo>
                      <a:lnTo>
                        <a:pt x="5315" y="9919"/>
                      </a:lnTo>
                      <a:lnTo>
                        <a:pt x="5420" y="9919"/>
                      </a:lnTo>
                      <a:lnTo>
                        <a:pt x="5462" y="9939"/>
                      </a:lnTo>
                      <a:lnTo>
                        <a:pt x="5504" y="10023"/>
                      </a:lnTo>
                      <a:lnTo>
                        <a:pt x="5650" y="10128"/>
                      </a:lnTo>
                      <a:lnTo>
                        <a:pt x="5755" y="10191"/>
                      </a:lnTo>
                      <a:lnTo>
                        <a:pt x="5859" y="10316"/>
                      </a:lnTo>
                      <a:lnTo>
                        <a:pt x="5943" y="10337"/>
                      </a:lnTo>
                      <a:lnTo>
                        <a:pt x="5985" y="10421"/>
                      </a:lnTo>
                      <a:lnTo>
                        <a:pt x="5964" y="10463"/>
                      </a:lnTo>
                      <a:lnTo>
                        <a:pt x="5964" y="10546"/>
                      </a:lnTo>
                      <a:lnTo>
                        <a:pt x="6090" y="10567"/>
                      </a:lnTo>
                      <a:lnTo>
                        <a:pt x="6236" y="10630"/>
                      </a:lnTo>
                      <a:lnTo>
                        <a:pt x="6403" y="10776"/>
                      </a:lnTo>
                      <a:lnTo>
                        <a:pt x="6550" y="10944"/>
                      </a:lnTo>
                      <a:lnTo>
                        <a:pt x="6655" y="10965"/>
                      </a:lnTo>
                      <a:lnTo>
                        <a:pt x="6675" y="10986"/>
                      </a:lnTo>
                      <a:lnTo>
                        <a:pt x="6801" y="10923"/>
                      </a:lnTo>
                      <a:lnTo>
                        <a:pt x="6927" y="10839"/>
                      </a:lnTo>
                      <a:lnTo>
                        <a:pt x="7010" y="10839"/>
                      </a:lnTo>
                      <a:lnTo>
                        <a:pt x="7115" y="10776"/>
                      </a:lnTo>
                      <a:lnTo>
                        <a:pt x="7178" y="10672"/>
                      </a:lnTo>
                      <a:lnTo>
                        <a:pt x="7073" y="10567"/>
                      </a:lnTo>
                      <a:lnTo>
                        <a:pt x="7094" y="10463"/>
                      </a:lnTo>
                      <a:lnTo>
                        <a:pt x="7136" y="10400"/>
                      </a:lnTo>
                      <a:lnTo>
                        <a:pt x="7240" y="10421"/>
                      </a:lnTo>
                      <a:lnTo>
                        <a:pt x="7219" y="10337"/>
                      </a:lnTo>
                      <a:lnTo>
                        <a:pt x="7136" y="10316"/>
                      </a:lnTo>
                      <a:lnTo>
                        <a:pt x="7094" y="10253"/>
                      </a:lnTo>
                      <a:lnTo>
                        <a:pt x="7199" y="10086"/>
                      </a:lnTo>
                      <a:lnTo>
                        <a:pt x="7324" y="10002"/>
                      </a:lnTo>
                      <a:lnTo>
                        <a:pt x="7429" y="9835"/>
                      </a:lnTo>
                      <a:lnTo>
                        <a:pt x="7450" y="9709"/>
                      </a:lnTo>
                      <a:lnTo>
                        <a:pt x="7282" y="9312"/>
                      </a:lnTo>
                      <a:lnTo>
                        <a:pt x="7324" y="9207"/>
                      </a:lnTo>
                      <a:lnTo>
                        <a:pt x="7324" y="9082"/>
                      </a:lnTo>
                      <a:lnTo>
                        <a:pt x="7303" y="8998"/>
                      </a:lnTo>
                      <a:lnTo>
                        <a:pt x="7282" y="8872"/>
                      </a:lnTo>
                      <a:lnTo>
                        <a:pt x="7324" y="8789"/>
                      </a:lnTo>
                      <a:lnTo>
                        <a:pt x="7387" y="8621"/>
                      </a:lnTo>
                      <a:lnTo>
                        <a:pt x="7345" y="8245"/>
                      </a:lnTo>
                      <a:lnTo>
                        <a:pt x="7303" y="8098"/>
                      </a:lnTo>
                      <a:lnTo>
                        <a:pt x="7387" y="7910"/>
                      </a:lnTo>
                      <a:lnTo>
                        <a:pt x="7387" y="7491"/>
                      </a:lnTo>
                      <a:lnTo>
                        <a:pt x="7450" y="7324"/>
                      </a:lnTo>
                      <a:lnTo>
                        <a:pt x="7450" y="7261"/>
                      </a:lnTo>
                      <a:lnTo>
                        <a:pt x="6927" y="6487"/>
                      </a:lnTo>
                      <a:lnTo>
                        <a:pt x="6906" y="6487"/>
                      </a:lnTo>
                      <a:lnTo>
                        <a:pt x="6864" y="6466"/>
                      </a:lnTo>
                      <a:lnTo>
                        <a:pt x="6675" y="6466"/>
                      </a:lnTo>
                      <a:lnTo>
                        <a:pt x="6571" y="6529"/>
                      </a:lnTo>
                      <a:lnTo>
                        <a:pt x="6445" y="6529"/>
                      </a:lnTo>
                      <a:lnTo>
                        <a:pt x="6383" y="6466"/>
                      </a:lnTo>
                      <a:lnTo>
                        <a:pt x="6362" y="6341"/>
                      </a:lnTo>
                      <a:lnTo>
                        <a:pt x="6341" y="6006"/>
                      </a:lnTo>
                      <a:lnTo>
                        <a:pt x="6341" y="5797"/>
                      </a:lnTo>
                      <a:lnTo>
                        <a:pt x="6383" y="5734"/>
                      </a:lnTo>
                      <a:lnTo>
                        <a:pt x="6403" y="5608"/>
                      </a:lnTo>
                      <a:lnTo>
                        <a:pt x="6362" y="5545"/>
                      </a:lnTo>
                      <a:lnTo>
                        <a:pt x="6152" y="5650"/>
                      </a:lnTo>
                      <a:lnTo>
                        <a:pt x="5922" y="5901"/>
                      </a:lnTo>
                      <a:lnTo>
                        <a:pt x="5608" y="5859"/>
                      </a:lnTo>
                      <a:lnTo>
                        <a:pt x="5357" y="5859"/>
                      </a:lnTo>
                      <a:lnTo>
                        <a:pt x="5315" y="5713"/>
                      </a:lnTo>
                      <a:lnTo>
                        <a:pt x="5211" y="5525"/>
                      </a:lnTo>
                      <a:lnTo>
                        <a:pt x="5023" y="5483"/>
                      </a:lnTo>
                      <a:lnTo>
                        <a:pt x="4688" y="5525"/>
                      </a:lnTo>
                      <a:lnTo>
                        <a:pt x="4813" y="5336"/>
                      </a:lnTo>
                      <a:lnTo>
                        <a:pt x="4520" y="4876"/>
                      </a:lnTo>
                      <a:lnTo>
                        <a:pt x="4374" y="4709"/>
                      </a:lnTo>
                      <a:lnTo>
                        <a:pt x="4395" y="4646"/>
                      </a:lnTo>
                      <a:lnTo>
                        <a:pt x="4374" y="4541"/>
                      </a:lnTo>
                      <a:lnTo>
                        <a:pt x="4416" y="4437"/>
                      </a:lnTo>
                      <a:lnTo>
                        <a:pt x="4416" y="4290"/>
                      </a:lnTo>
                      <a:lnTo>
                        <a:pt x="4395" y="4227"/>
                      </a:lnTo>
                      <a:lnTo>
                        <a:pt x="4458" y="4165"/>
                      </a:lnTo>
                      <a:lnTo>
                        <a:pt x="4458" y="4039"/>
                      </a:lnTo>
                      <a:lnTo>
                        <a:pt x="4625" y="3934"/>
                      </a:lnTo>
                      <a:lnTo>
                        <a:pt x="4709" y="3955"/>
                      </a:lnTo>
                      <a:lnTo>
                        <a:pt x="4792" y="3851"/>
                      </a:lnTo>
                      <a:lnTo>
                        <a:pt x="4730" y="3746"/>
                      </a:lnTo>
                      <a:lnTo>
                        <a:pt x="4688" y="3558"/>
                      </a:lnTo>
                      <a:lnTo>
                        <a:pt x="4834" y="3411"/>
                      </a:lnTo>
                      <a:lnTo>
                        <a:pt x="4813" y="3307"/>
                      </a:lnTo>
                      <a:lnTo>
                        <a:pt x="4897" y="3223"/>
                      </a:lnTo>
                      <a:lnTo>
                        <a:pt x="4876" y="3076"/>
                      </a:lnTo>
                      <a:lnTo>
                        <a:pt x="4981" y="3014"/>
                      </a:lnTo>
                      <a:lnTo>
                        <a:pt x="5106" y="2930"/>
                      </a:lnTo>
                      <a:lnTo>
                        <a:pt x="5232" y="2825"/>
                      </a:lnTo>
                      <a:lnTo>
                        <a:pt x="5295" y="2804"/>
                      </a:lnTo>
                      <a:lnTo>
                        <a:pt x="5357" y="2721"/>
                      </a:lnTo>
                      <a:lnTo>
                        <a:pt x="5650" y="2679"/>
                      </a:lnTo>
                      <a:lnTo>
                        <a:pt x="6069" y="2553"/>
                      </a:lnTo>
                      <a:lnTo>
                        <a:pt x="6090" y="2449"/>
                      </a:lnTo>
                      <a:lnTo>
                        <a:pt x="6152" y="2470"/>
                      </a:lnTo>
                      <a:lnTo>
                        <a:pt x="6299" y="2470"/>
                      </a:lnTo>
                      <a:lnTo>
                        <a:pt x="6445" y="2553"/>
                      </a:lnTo>
                      <a:lnTo>
                        <a:pt x="6445" y="2574"/>
                      </a:lnTo>
                      <a:lnTo>
                        <a:pt x="6550" y="2595"/>
                      </a:lnTo>
                      <a:lnTo>
                        <a:pt x="6592" y="2512"/>
                      </a:lnTo>
                      <a:lnTo>
                        <a:pt x="6592" y="2470"/>
                      </a:lnTo>
                      <a:lnTo>
                        <a:pt x="6571" y="2344"/>
                      </a:lnTo>
                      <a:lnTo>
                        <a:pt x="6466" y="2260"/>
                      </a:lnTo>
                      <a:lnTo>
                        <a:pt x="6341" y="2260"/>
                      </a:lnTo>
                      <a:lnTo>
                        <a:pt x="6194" y="2281"/>
                      </a:lnTo>
                      <a:lnTo>
                        <a:pt x="6173" y="2198"/>
                      </a:lnTo>
                      <a:lnTo>
                        <a:pt x="6550" y="1570"/>
                      </a:lnTo>
                      <a:lnTo>
                        <a:pt x="6550" y="1507"/>
                      </a:lnTo>
                      <a:lnTo>
                        <a:pt x="6445" y="1528"/>
                      </a:lnTo>
                      <a:lnTo>
                        <a:pt x="6362" y="1444"/>
                      </a:lnTo>
                      <a:lnTo>
                        <a:pt x="6257" y="1403"/>
                      </a:lnTo>
                      <a:lnTo>
                        <a:pt x="6173" y="1403"/>
                      </a:lnTo>
                      <a:lnTo>
                        <a:pt x="6131" y="1319"/>
                      </a:lnTo>
                      <a:lnTo>
                        <a:pt x="6027" y="1319"/>
                      </a:lnTo>
                      <a:lnTo>
                        <a:pt x="5839" y="1424"/>
                      </a:lnTo>
                      <a:lnTo>
                        <a:pt x="5671" y="1340"/>
                      </a:lnTo>
                      <a:lnTo>
                        <a:pt x="5525" y="1319"/>
                      </a:lnTo>
                      <a:lnTo>
                        <a:pt x="5336" y="1403"/>
                      </a:lnTo>
                      <a:lnTo>
                        <a:pt x="5295" y="1444"/>
                      </a:lnTo>
                      <a:lnTo>
                        <a:pt x="5148" y="1444"/>
                      </a:lnTo>
                      <a:lnTo>
                        <a:pt x="5043" y="1424"/>
                      </a:lnTo>
                      <a:lnTo>
                        <a:pt x="4918" y="1444"/>
                      </a:lnTo>
                      <a:lnTo>
                        <a:pt x="4813" y="1424"/>
                      </a:lnTo>
                      <a:lnTo>
                        <a:pt x="4792" y="1340"/>
                      </a:lnTo>
                      <a:lnTo>
                        <a:pt x="4813" y="1256"/>
                      </a:lnTo>
                      <a:lnTo>
                        <a:pt x="4792" y="1131"/>
                      </a:lnTo>
                      <a:lnTo>
                        <a:pt x="4688" y="1089"/>
                      </a:lnTo>
                      <a:lnTo>
                        <a:pt x="4625" y="1089"/>
                      </a:lnTo>
                      <a:lnTo>
                        <a:pt x="4625" y="921"/>
                      </a:lnTo>
                      <a:lnTo>
                        <a:pt x="4520" y="775"/>
                      </a:lnTo>
                      <a:lnTo>
                        <a:pt x="4269" y="670"/>
                      </a:lnTo>
                      <a:lnTo>
                        <a:pt x="4186" y="670"/>
                      </a:lnTo>
                      <a:lnTo>
                        <a:pt x="4081" y="482"/>
                      </a:lnTo>
                      <a:lnTo>
                        <a:pt x="4081" y="377"/>
                      </a:lnTo>
                      <a:lnTo>
                        <a:pt x="3934" y="210"/>
                      </a:lnTo>
                      <a:lnTo>
                        <a:pt x="3893" y="168"/>
                      </a:lnTo>
                      <a:lnTo>
                        <a:pt x="3767" y="147"/>
                      </a:lnTo>
                      <a:lnTo>
                        <a:pt x="3558" y="84"/>
                      </a:lnTo>
                      <a:lnTo>
                        <a:pt x="351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39"/>
                <p:cNvSpPr/>
                <p:nvPr/>
              </p:nvSpPr>
              <p:spPr>
                <a:xfrm>
                  <a:off x="2700250" y="3389200"/>
                  <a:ext cx="179975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9" h="8036" extrusionOk="0">
                      <a:moveTo>
                        <a:pt x="1967" y="1"/>
                      </a:moveTo>
                      <a:lnTo>
                        <a:pt x="1779" y="85"/>
                      </a:lnTo>
                      <a:lnTo>
                        <a:pt x="1612" y="126"/>
                      </a:lnTo>
                      <a:lnTo>
                        <a:pt x="1319" y="294"/>
                      </a:lnTo>
                      <a:lnTo>
                        <a:pt x="1235" y="545"/>
                      </a:lnTo>
                      <a:lnTo>
                        <a:pt x="1047" y="608"/>
                      </a:lnTo>
                      <a:lnTo>
                        <a:pt x="921" y="608"/>
                      </a:lnTo>
                      <a:lnTo>
                        <a:pt x="796" y="712"/>
                      </a:lnTo>
                      <a:lnTo>
                        <a:pt x="712" y="712"/>
                      </a:lnTo>
                      <a:lnTo>
                        <a:pt x="524" y="775"/>
                      </a:lnTo>
                      <a:lnTo>
                        <a:pt x="1" y="775"/>
                      </a:lnTo>
                      <a:lnTo>
                        <a:pt x="524" y="1549"/>
                      </a:lnTo>
                      <a:lnTo>
                        <a:pt x="524" y="1612"/>
                      </a:lnTo>
                      <a:lnTo>
                        <a:pt x="461" y="1779"/>
                      </a:lnTo>
                      <a:lnTo>
                        <a:pt x="461" y="2198"/>
                      </a:lnTo>
                      <a:lnTo>
                        <a:pt x="377" y="2386"/>
                      </a:lnTo>
                      <a:lnTo>
                        <a:pt x="419" y="2533"/>
                      </a:lnTo>
                      <a:lnTo>
                        <a:pt x="461" y="2909"/>
                      </a:lnTo>
                      <a:lnTo>
                        <a:pt x="398" y="3077"/>
                      </a:lnTo>
                      <a:lnTo>
                        <a:pt x="356" y="3160"/>
                      </a:lnTo>
                      <a:lnTo>
                        <a:pt x="377" y="3286"/>
                      </a:lnTo>
                      <a:lnTo>
                        <a:pt x="398" y="3370"/>
                      </a:lnTo>
                      <a:lnTo>
                        <a:pt x="398" y="3495"/>
                      </a:lnTo>
                      <a:lnTo>
                        <a:pt x="356" y="3600"/>
                      </a:lnTo>
                      <a:lnTo>
                        <a:pt x="524" y="3997"/>
                      </a:lnTo>
                      <a:lnTo>
                        <a:pt x="503" y="4123"/>
                      </a:lnTo>
                      <a:lnTo>
                        <a:pt x="398" y="4290"/>
                      </a:lnTo>
                      <a:lnTo>
                        <a:pt x="273" y="4374"/>
                      </a:lnTo>
                      <a:lnTo>
                        <a:pt x="168" y="4541"/>
                      </a:lnTo>
                      <a:lnTo>
                        <a:pt x="210" y="4604"/>
                      </a:lnTo>
                      <a:lnTo>
                        <a:pt x="293" y="4625"/>
                      </a:lnTo>
                      <a:lnTo>
                        <a:pt x="314" y="4709"/>
                      </a:lnTo>
                      <a:lnTo>
                        <a:pt x="356" y="4709"/>
                      </a:lnTo>
                      <a:lnTo>
                        <a:pt x="356" y="4834"/>
                      </a:lnTo>
                      <a:lnTo>
                        <a:pt x="482" y="4939"/>
                      </a:lnTo>
                      <a:lnTo>
                        <a:pt x="524" y="5002"/>
                      </a:lnTo>
                      <a:lnTo>
                        <a:pt x="565" y="5127"/>
                      </a:lnTo>
                      <a:lnTo>
                        <a:pt x="524" y="5232"/>
                      </a:lnTo>
                      <a:lnTo>
                        <a:pt x="524" y="5274"/>
                      </a:lnTo>
                      <a:lnTo>
                        <a:pt x="586" y="5483"/>
                      </a:lnTo>
                      <a:lnTo>
                        <a:pt x="670" y="5629"/>
                      </a:lnTo>
                      <a:lnTo>
                        <a:pt x="921" y="5839"/>
                      </a:lnTo>
                      <a:lnTo>
                        <a:pt x="942" y="5901"/>
                      </a:lnTo>
                      <a:lnTo>
                        <a:pt x="879" y="6090"/>
                      </a:lnTo>
                      <a:lnTo>
                        <a:pt x="921" y="6194"/>
                      </a:lnTo>
                      <a:lnTo>
                        <a:pt x="775" y="6508"/>
                      </a:lnTo>
                      <a:lnTo>
                        <a:pt x="879" y="6613"/>
                      </a:lnTo>
                      <a:lnTo>
                        <a:pt x="1130" y="6885"/>
                      </a:lnTo>
                      <a:lnTo>
                        <a:pt x="1570" y="8036"/>
                      </a:lnTo>
                      <a:lnTo>
                        <a:pt x="1737" y="8036"/>
                      </a:lnTo>
                      <a:lnTo>
                        <a:pt x="1758" y="7952"/>
                      </a:lnTo>
                      <a:lnTo>
                        <a:pt x="1863" y="7931"/>
                      </a:lnTo>
                      <a:lnTo>
                        <a:pt x="1863" y="7952"/>
                      </a:lnTo>
                      <a:lnTo>
                        <a:pt x="1946" y="7847"/>
                      </a:lnTo>
                      <a:lnTo>
                        <a:pt x="2051" y="7638"/>
                      </a:lnTo>
                      <a:lnTo>
                        <a:pt x="2260" y="7408"/>
                      </a:lnTo>
                      <a:lnTo>
                        <a:pt x="2407" y="7345"/>
                      </a:lnTo>
                      <a:lnTo>
                        <a:pt x="2553" y="7471"/>
                      </a:lnTo>
                      <a:lnTo>
                        <a:pt x="2721" y="7450"/>
                      </a:lnTo>
                      <a:lnTo>
                        <a:pt x="2804" y="7429"/>
                      </a:lnTo>
                      <a:lnTo>
                        <a:pt x="2930" y="7471"/>
                      </a:lnTo>
                      <a:lnTo>
                        <a:pt x="3139" y="7429"/>
                      </a:lnTo>
                      <a:lnTo>
                        <a:pt x="3244" y="7450"/>
                      </a:lnTo>
                      <a:lnTo>
                        <a:pt x="3286" y="7575"/>
                      </a:lnTo>
                      <a:lnTo>
                        <a:pt x="3348" y="7847"/>
                      </a:lnTo>
                      <a:lnTo>
                        <a:pt x="3411" y="7889"/>
                      </a:lnTo>
                      <a:lnTo>
                        <a:pt x="3453" y="7847"/>
                      </a:lnTo>
                      <a:lnTo>
                        <a:pt x="3453" y="7743"/>
                      </a:lnTo>
                      <a:lnTo>
                        <a:pt x="3516" y="7617"/>
                      </a:lnTo>
                      <a:lnTo>
                        <a:pt x="3516" y="7512"/>
                      </a:lnTo>
                      <a:lnTo>
                        <a:pt x="3620" y="7366"/>
                      </a:lnTo>
                      <a:lnTo>
                        <a:pt x="4227" y="7366"/>
                      </a:lnTo>
                      <a:lnTo>
                        <a:pt x="4353" y="7471"/>
                      </a:lnTo>
                      <a:lnTo>
                        <a:pt x="4374" y="7303"/>
                      </a:lnTo>
                      <a:lnTo>
                        <a:pt x="4541" y="6989"/>
                      </a:lnTo>
                      <a:lnTo>
                        <a:pt x="4562" y="6822"/>
                      </a:lnTo>
                      <a:lnTo>
                        <a:pt x="4541" y="6675"/>
                      </a:lnTo>
                      <a:lnTo>
                        <a:pt x="4478" y="6592"/>
                      </a:lnTo>
                      <a:lnTo>
                        <a:pt x="4667" y="6299"/>
                      </a:lnTo>
                      <a:lnTo>
                        <a:pt x="4750" y="6090"/>
                      </a:lnTo>
                      <a:lnTo>
                        <a:pt x="4750" y="5985"/>
                      </a:lnTo>
                      <a:lnTo>
                        <a:pt x="4876" y="5901"/>
                      </a:lnTo>
                      <a:lnTo>
                        <a:pt x="5650" y="5692"/>
                      </a:lnTo>
                      <a:lnTo>
                        <a:pt x="6319" y="5692"/>
                      </a:lnTo>
                      <a:lnTo>
                        <a:pt x="6696" y="5985"/>
                      </a:lnTo>
                      <a:lnTo>
                        <a:pt x="6780" y="5985"/>
                      </a:lnTo>
                      <a:lnTo>
                        <a:pt x="6864" y="6069"/>
                      </a:lnTo>
                      <a:lnTo>
                        <a:pt x="6926" y="5964"/>
                      </a:lnTo>
                      <a:lnTo>
                        <a:pt x="6905" y="5880"/>
                      </a:lnTo>
                      <a:lnTo>
                        <a:pt x="7198" y="5315"/>
                      </a:lnTo>
                      <a:lnTo>
                        <a:pt x="7177" y="5043"/>
                      </a:lnTo>
                      <a:lnTo>
                        <a:pt x="6884" y="4499"/>
                      </a:lnTo>
                      <a:lnTo>
                        <a:pt x="6571" y="4437"/>
                      </a:lnTo>
                      <a:lnTo>
                        <a:pt x="6591" y="4207"/>
                      </a:lnTo>
                      <a:lnTo>
                        <a:pt x="6550" y="3851"/>
                      </a:lnTo>
                      <a:lnTo>
                        <a:pt x="5524" y="3809"/>
                      </a:lnTo>
                      <a:lnTo>
                        <a:pt x="5545" y="3558"/>
                      </a:lnTo>
                      <a:lnTo>
                        <a:pt x="5315" y="3181"/>
                      </a:lnTo>
                      <a:lnTo>
                        <a:pt x="5399" y="3056"/>
                      </a:lnTo>
                      <a:lnTo>
                        <a:pt x="5336" y="2846"/>
                      </a:lnTo>
                      <a:lnTo>
                        <a:pt x="5378" y="2554"/>
                      </a:lnTo>
                      <a:lnTo>
                        <a:pt x="5315" y="2491"/>
                      </a:lnTo>
                      <a:lnTo>
                        <a:pt x="5106" y="2323"/>
                      </a:lnTo>
                      <a:lnTo>
                        <a:pt x="4771" y="2386"/>
                      </a:lnTo>
                      <a:lnTo>
                        <a:pt x="4604" y="2302"/>
                      </a:lnTo>
                      <a:lnTo>
                        <a:pt x="4499" y="2240"/>
                      </a:lnTo>
                      <a:lnTo>
                        <a:pt x="4457" y="2093"/>
                      </a:lnTo>
                      <a:lnTo>
                        <a:pt x="4290" y="2030"/>
                      </a:lnTo>
                      <a:lnTo>
                        <a:pt x="4060" y="1968"/>
                      </a:lnTo>
                      <a:lnTo>
                        <a:pt x="3955" y="1968"/>
                      </a:lnTo>
                      <a:lnTo>
                        <a:pt x="3746" y="1717"/>
                      </a:lnTo>
                      <a:lnTo>
                        <a:pt x="3620" y="1779"/>
                      </a:lnTo>
                      <a:lnTo>
                        <a:pt x="3411" y="1570"/>
                      </a:lnTo>
                      <a:lnTo>
                        <a:pt x="3181" y="1612"/>
                      </a:lnTo>
                      <a:lnTo>
                        <a:pt x="3118" y="1696"/>
                      </a:lnTo>
                      <a:lnTo>
                        <a:pt x="2993" y="1570"/>
                      </a:lnTo>
                      <a:lnTo>
                        <a:pt x="2804" y="1466"/>
                      </a:lnTo>
                      <a:lnTo>
                        <a:pt x="2679" y="1382"/>
                      </a:lnTo>
                      <a:lnTo>
                        <a:pt x="2616" y="1235"/>
                      </a:lnTo>
                      <a:lnTo>
                        <a:pt x="2490" y="1152"/>
                      </a:lnTo>
                      <a:lnTo>
                        <a:pt x="2407" y="942"/>
                      </a:lnTo>
                      <a:lnTo>
                        <a:pt x="2449" y="838"/>
                      </a:lnTo>
                      <a:lnTo>
                        <a:pt x="2386" y="545"/>
                      </a:lnTo>
                      <a:lnTo>
                        <a:pt x="2470" y="398"/>
                      </a:lnTo>
                      <a:lnTo>
                        <a:pt x="2407" y="189"/>
                      </a:lnTo>
                      <a:lnTo>
                        <a:pt x="2407" y="43"/>
                      </a:lnTo>
                      <a:lnTo>
                        <a:pt x="2365" y="1"/>
                      </a:lnTo>
                      <a:lnTo>
                        <a:pt x="2239" y="85"/>
                      </a:lnTo>
                      <a:lnTo>
                        <a:pt x="20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39"/>
                <p:cNvSpPr/>
                <p:nvPr/>
              </p:nvSpPr>
              <p:spPr>
                <a:xfrm>
                  <a:off x="2809050" y="3531500"/>
                  <a:ext cx="123475" cy="1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5211" extrusionOk="0">
                      <a:moveTo>
                        <a:pt x="1298" y="0"/>
                      </a:moveTo>
                      <a:lnTo>
                        <a:pt x="524" y="209"/>
                      </a:lnTo>
                      <a:lnTo>
                        <a:pt x="398" y="293"/>
                      </a:lnTo>
                      <a:lnTo>
                        <a:pt x="398" y="398"/>
                      </a:lnTo>
                      <a:lnTo>
                        <a:pt x="315" y="607"/>
                      </a:lnTo>
                      <a:lnTo>
                        <a:pt x="126" y="900"/>
                      </a:lnTo>
                      <a:lnTo>
                        <a:pt x="189" y="983"/>
                      </a:lnTo>
                      <a:lnTo>
                        <a:pt x="210" y="1130"/>
                      </a:lnTo>
                      <a:lnTo>
                        <a:pt x="189" y="1297"/>
                      </a:lnTo>
                      <a:lnTo>
                        <a:pt x="22" y="1611"/>
                      </a:lnTo>
                      <a:lnTo>
                        <a:pt x="1" y="1779"/>
                      </a:lnTo>
                      <a:lnTo>
                        <a:pt x="1" y="1820"/>
                      </a:lnTo>
                      <a:lnTo>
                        <a:pt x="126" y="1946"/>
                      </a:lnTo>
                      <a:lnTo>
                        <a:pt x="231" y="1967"/>
                      </a:lnTo>
                      <a:lnTo>
                        <a:pt x="398" y="2239"/>
                      </a:lnTo>
                      <a:lnTo>
                        <a:pt x="754" y="2595"/>
                      </a:lnTo>
                      <a:lnTo>
                        <a:pt x="879" y="2595"/>
                      </a:lnTo>
                      <a:lnTo>
                        <a:pt x="1026" y="2720"/>
                      </a:lnTo>
                      <a:lnTo>
                        <a:pt x="1131" y="2888"/>
                      </a:lnTo>
                      <a:lnTo>
                        <a:pt x="1465" y="2971"/>
                      </a:lnTo>
                      <a:lnTo>
                        <a:pt x="1695" y="3097"/>
                      </a:lnTo>
                      <a:lnTo>
                        <a:pt x="1800" y="3097"/>
                      </a:lnTo>
                      <a:lnTo>
                        <a:pt x="2030" y="3327"/>
                      </a:lnTo>
                      <a:lnTo>
                        <a:pt x="2302" y="3452"/>
                      </a:lnTo>
                      <a:lnTo>
                        <a:pt x="2637" y="3515"/>
                      </a:lnTo>
                      <a:lnTo>
                        <a:pt x="2804" y="3641"/>
                      </a:lnTo>
                      <a:lnTo>
                        <a:pt x="2951" y="3808"/>
                      </a:lnTo>
                      <a:lnTo>
                        <a:pt x="3035" y="3934"/>
                      </a:lnTo>
                      <a:lnTo>
                        <a:pt x="2972" y="4059"/>
                      </a:lnTo>
                      <a:lnTo>
                        <a:pt x="2909" y="4185"/>
                      </a:lnTo>
                      <a:lnTo>
                        <a:pt x="2804" y="4269"/>
                      </a:lnTo>
                      <a:lnTo>
                        <a:pt x="2742" y="4373"/>
                      </a:lnTo>
                      <a:lnTo>
                        <a:pt x="2763" y="4478"/>
                      </a:lnTo>
                      <a:lnTo>
                        <a:pt x="2700" y="4708"/>
                      </a:lnTo>
                      <a:lnTo>
                        <a:pt x="2512" y="4896"/>
                      </a:lnTo>
                      <a:lnTo>
                        <a:pt x="2491" y="5022"/>
                      </a:lnTo>
                      <a:lnTo>
                        <a:pt x="2574" y="5022"/>
                      </a:lnTo>
                      <a:lnTo>
                        <a:pt x="2972" y="4959"/>
                      </a:lnTo>
                      <a:lnTo>
                        <a:pt x="3328" y="5064"/>
                      </a:lnTo>
                      <a:lnTo>
                        <a:pt x="3579" y="5210"/>
                      </a:lnTo>
                      <a:lnTo>
                        <a:pt x="3704" y="5168"/>
                      </a:lnTo>
                      <a:lnTo>
                        <a:pt x="3788" y="5168"/>
                      </a:lnTo>
                      <a:lnTo>
                        <a:pt x="3851" y="5210"/>
                      </a:lnTo>
                      <a:lnTo>
                        <a:pt x="3955" y="5064"/>
                      </a:lnTo>
                      <a:lnTo>
                        <a:pt x="3997" y="5022"/>
                      </a:lnTo>
                      <a:lnTo>
                        <a:pt x="4123" y="5085"/>
                      </a:lnTo>
                      <a:lnTo>
                        <a:pt x="4227" y="4959"/>
                      </a:lnTo>
                      <a:lnTo>
                        <a:pt x="4290" y="4792"/>
                      </a:lnTo>
                      <a:lnTo>
                        <a:pt x="4541" y="4603"/>
                      </a:lnTo>
                      <a:lnTo>
                        <a:pt x="4583" y="4478"/>
                      </a:lnTo>
                      <a:lnTo>
                        <a:pt x="4646" y="4352"/>
                      </a:lnTo>
                      <a:lnTo>
                        <a:pt x="4750" y="4248"/>
                      </a:lnTo>
                      <a:lnTo>
                        <a:pt x="4792" y="4038"/>
                      </a:lnTo>
                      <a:lnTo>
                        <a:pt x="4750" y="3976"/>
                      </a:lnTo>
                      <a:lnTo>
                        <a:pt x="4750" y="3829"/>
                      </a:lnTo>
                      <a:lnTo>
                        <a:pt x="4813" y="3808"/>
                      </a:lnTo>
                      <a:lnTo>
                        <a:pt x="4813" y="3724"/>
                      </a:lnTo>
                      <a:lnTo>
                        <a:pt x="4813" y="3662"/>
                      </a:lnTo>
                      <a:lnTo>
                        <a:pt x="4813" y="3599"/>
                      </a:lnTo>
                      <a:lnTo>
                        <a:pt x="4834" y="3599"/>
                      </a:lnTo>
                      <a:lnTo>
                        <a:pt x="4855" y="3515"/>
                      </a:lnTo>
                      <a:lnTo>
                        <a:pt x="4855" y="2971"/>
                      </a:lnTo>
                      <a:lnTo>
                        <a:pt x="4939" y="2888"/>
                      </a:lnTo>
                      <a:lnTo>
                        <a:pt x="4834" y="2867"/>
                      </a:lnTo>
                      <a:lnTo>
                        <a:pt x="4750" y="2783"/>
                      </a:lnTo>
                      <a:lnTo>
                        <a:pt x="4625" y="2720"/>
                      </a:lnTo>
                      <a:lnTo>
                        <a:pt x="4395" y="2867"/>
                      </a:lnTo>
                      <a:lnTo>
                        <a:pt x="4290" y="2825"/>
                      </a:lnTo>
                      <a:lnTo>
                        <a:pt x="4206" y="2616"/>
                      </a:lnTo>
                      <a:lnTo>
                        <a:pt x="4060" y="1988"/>
                      </a:lnTo>
                      <a:lnTo>
                        <a:pt x="4018" y="1862"/>
                      </a:lnTo>
                      <a:lnTo>
                        <a:pt x="3892" y="1820"/>
                      </a:lnTo>
                      <a:lnTo>
                        <a:pt x="3767" y="1716"/>
                      </a:lnTo>
                      <a:lnTo>
                        <a:pt x="3495" y="1841"/>
                      </a:lnTo>
                      <a:lnTo>
                        <a:pt x="3328" y="1758"/>
                      </a:lnTo>
                      <a:lnTo>
                        <a:pt x="3056" y="1779"/>
                      </a:lnTo>
                      <a:lnTo>
                        <a:pt x="2972" y="1737"/>
                      </a:lnTo>
                      <a:lnTo>
                        <a:pt x="2763" y="1758"/>
                      </a:lnTo>
                      <a:lnTo>
                        <a:pt x="2721" y="1632"/>
                      </a:lnTo>
                      <a:lnTo>
                        <a:pt x="2763" y="1528"/>
                      </a:lnTo>
                      <a:lnTo>
                        <a:pt x="2721" y="1360"/>
                      </a:lnTo>
                      <a:lnTo>
                        <a:pt x="2763" y="1025"/>
                      </a:lnTo>
                      <a:lnTo>
                        <a:pt x="2658" y="837"/>
                      </a:lnTo>
                      <a:lnTo>
                        <a:pt x="2658" y="670"/>
                      </a:lnTo>
                      <a:lnTo>
                        <a:pt x="2512" y="565"/>
                      </a:lnTo>
                      <a:lnTo>
                        <a:pt x="2553" y="419"/>
                      </a:lnTo>
                      <a:lnTo>
                        <a:pt x="2428" y="293"/>
                      </a:lnTo>
                      <a:lnTo>
                        <a:pt x="2344" y="293"/>
                      </a:lnTo>
                      <a:lnTo>
                        <a:pt x="196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9"/>
                <p:cNvSpPr/>
                <p:nvPr/>
              </p:nvSpPr>
              <p:spPr>
                <a:xfrm>
                  <a:off x="2884375" y="3700450"/>
                  <a:ext cx="73250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3328" extrusionOk="0">
                      <a:moveTo>
                        <a:pt x="754" y="0"/>
                      </a:moveTo>
                      <a:lnTo>
                        <a:pt x="440" y="63"/>
                      </a:lnTo>
                      <a:lnTo>
                        <a:pt x="377" y="42"/>
                      </a:lnTo>
                      <a:lnTo>
                        <a:pt x="315" y="42"/>
                      </a:lnTo>
                      <a:lnTo>
                        <a:pt x="273" y="63"/>
                      </a:lnTo>
                      <a:lnTo>
                        <a:pt x="231" y="210"/>
                      </a:lnTo>
                      <a:lnTo>
                        <a:pt x="126" y="335"/>
                      </a:lnTo>
                      <a:lnTo>
                        <a:pt x="168" y="524"/>
                      </a:lnTo>
                      <a:lnTo>
                        <a:pt x="126" y="586"/>
                      </a:lnTo>
                      <a:lnTo>
                        <a:pt x="147" y="712"/>
                      </a:lnTo>
                      <a:lnTo>
                        <a:pt x="147" y="963"/>
                      </a:lnTo>
                      <a:lnTo>
                        <a:pt x="84" y="1047"/>
                      </a:lnTo>
                      <a:lnTo>
                        <a:pt x="84" y="1151"/>
                      </a:lnTo>
                      <a:lnTo>
                        <a:pt x="43" y="1277"/>
                      </a:lnTo>
                      <a:lnTo>
                        <a:pt x="84" y="1465"/>
                      </a:lnTo>
                      <a:lnTo>
                        <a:pt x="43" y="1507"/>
                      </a:lnTo>
                      <a:lnTo>
                        <a:pt x="63" y="1779"/>
                      </a:lnTo>
                      <a:lnTo>
                        <a:pt x="126" y="1967"/>
                      </a:lnTo>
                      <a:lnTo>
                        <a:pt x="84" y="2030"/>
                      </a:lnTo>
                      <a:lnTo>
                        <a:pt x="22" y="2114"/>
                      </a:lnTo>
                      <a:lnTo>
                        <a:pt x="1" y="2156"/>
                      </a:lnTo>
                      <a:lnTo>
                        <a:pt x="1" y="2428"/>
                      </a:lnTo>
                      <a:lnTo>
                        <a:pt x="63" y="2637"/>
                      </a:lnTo>
                      <a:lnTo>
                        <a:pt x="231" y="2867"/>
                      </a:lnTo>
                      <a:lnTo>
                        <a:pt x="315" y="2867"/>
                      </a:lnTo>
                      <a:lnTo>
                        <a:pt x="461" y="3034"/>
                      </a:lnTo>
                      <a:lnTo>
                        <a:pt x="545" y="3055"/>
                      </a:lnTo>
                      <a:lnTo>
                        <a:pt x="796" y="3034"/>
                      </a:lnTo>
                      <a:lnTo>
                        <a:pt x="963" y="3055"/>
                      </a:lnTo>
                      <a:lnTo>
                        <a:pt x="1089" y="3139"/>
                      </a:lnTo>
                      <a:lnTo>
                        <a:pt x="1172" y="3160"/>
                      </a:lnTo>
                      <a:lnTo>
                        <a:pt x="1277" y="3160"/>
                      </a:lnTo>
                      <a:lnTo>
                        <a:pt x="1298" y="3181"/>
                      </a:lnTo>
                      <a:lnTo>
                        <a:pt x="1277" y="3244"/>
                      </a:lnTo>
                      <a:lnTo>
                        <a:pt x="1277" y="3285"/>
                      </a:lnTo>
                      <a:lnTo>
                        <a:pt x="1382" y="3285"/>
                      </a:lnTo>
                      <a:lnTo>
                        <a:pt x="1507" y="3202"/>
                      </a:lnTo>
                      <a:lnTo>
                        <a:pt x="1654" y="3181"/>
                      </a:lnTo>
                      <a:lnTo>
                        <a:pt x="1800" y="3244"/>
                      </a:lnTo>
                      <a:lnTo>
                        <a:pt x="1842" y="3264"/>
                      </a:lnTo>
                      <a:lnTo>
                        <a:pt x="1926" y="3264"/>
                      </a:lnTo>
                      <a:lnTo>
                        <a:pt x="2009" y="3285"/>
                      </a:lnTo>
                      <a:lnTo>
                        <a:pt x="2093" y="3327"/>
                      </a:lnTo>
                      <a:lnTo>
                        <a:pt x="2135" y="3264"/>
                      </a:lnTo>
                      <a:lnTo>
                        <a:pt x="2156" y="3181"/>
                      </a:lnTo>
                      <a:lnTo>
                        <a:pt x="2177" y="3181"/>
                      </a:lnTo>
                      <a:lnTo>
                        <a:pt x="2239" y="3202"/>
                      </a:lnTo>
                      <a:lnTo>
                        <a:pt x="2449" y="3139"/>
                      </a:lnTo>
                      <a:lnTo>
                        <a:pt x="2574" y="2972"/>
                      </a:lnTo>
                      <a:lnTo>
                        <a:pt x="2637" y="2930"/>
                      </a:lnTo>
                      <a:lnTo>
                        <a:pt x="2616" y="2909"/>
                      </a:lnTo>
                      <a:lnTo>
                        <a:pt x="2658" y="2804"/>
                      </a:lnTo>
                      <a:lnTo>
                        <a:pt x="2784" y="2720"/>
                      </a:lnTo>
                      <a:lnTo>
                        <a:pt x="2784" y="2532"/>
                      </a:lnTo>
                      <a:lnTo>
                        <a:pt x="2867" y="2428"/>
                      </a:lnTo>
                      <a:lnTo>
                        <a:pt x="2930" y="2407"/>
                      </a:lnTo>
                      <a:lnTo>
                        <a:pt x="2888" y="2386"/>
                      </a:lnTo>
                      <a:lnTo>
                        <a:pt x="2825" y="2281"/>
                      </a:lnTo>
                      <a:lnTo>
                        <a:pt x="2784" y="2239"/>
                      </a:lnTo>
                      <a:lnTo>
                        <a:pt x="2784" y="2218"/>
                      </a:lnTo>
                      <a:lnTo>
                        <a:pt x="2742" y="2030"/>
                      </a:lnTo>
                      <a:lnTo>
                        <a:pt x="2846" y="1884"/>
                      </a:lnTo>
                      <a:lnTo>
                        <a:pt x="2867" y="1716"/>
                      </a:lnTo>
                      <a:lnTo>
                        <a:pt x="2742" y="1612"/>
                      </a:lnTo>
                      <a:lnTo>
                        <a:pt x="2574" y="1402"/>
                      </a:lnTo>
                      <a:lnTo>
                        <a:pt x="2449" y="1256"/>
                      </a:lnTo>
                      <a:lnTo>
                        <a:pt x="2239" y="1151"/>
                      </a:lnTo>
                      <a:lnTo>
                        <a:pt x="2114" y="1172"/>
                      </a:lnTo>
                      <a:lnTo>
                        <a:pt x="2114" y="1026"/>
                      </a:lnTo>
                      <a:lnTo>
                        <a:pt x="1988" y="879"/>
                      </a:lnTo>
                      <a:lnTo>
                        <a:pt x="1842" y="858"/>
                      </a:lnTo>
                      <a:lnTo>
                        <a:pt x="1695" y="775"/>
                      </a:lnTo>
                      <a:lnTo>
                        <a:pt x="1570" y="565"/>
                      </a:lnTo>
                      <a:lnTo>
                        <a:pt x="1486" y="565"/>
                      </a:lnTo>
                      <a:lnTo>
                        <a:pt x="1382" y="670"/>
                      </a:lnTo>
                      <a:lnTo>
                        <a:pt x="1319" y="670"/>
                      </a:lnTo>
                      <a:lnTo>
                        <a:pt x="1172" y="461"/>
                      </a:lnTo>
                      <a:lnTo>
                        <a:pt x="1110" y="314"/>
                      </a:lnTo>
                      <a:lnTo>
                        <a:pt x="984" y="251"/>
                      </a:lnTo>
                      <a:lnTo>
                        <a:pt x="859" y="63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89" name="Google Shape;589;p39"/>
                <p:cNvGrpSpPr/>
                <p:nvPr/>
              </p:nvGrpSpPr>
              <p:grpSpPr>
                <a:xfrm>
                  <a:off x="2711750" y="3572300"/>
                  <a:ext cx="230725" cy="598425"/>
                  <a:chOff x="2711750" y="3572300"/>
                  <a:chExt cx="230725" cy="598425"/>
                </a:xfrm>
              </p:grpSpPr>
              <p:sp>
                <p:nvSpPr>
                  <p:cNvPr id="590" name="Google Shape;590;p39"/>
                  <p:cNvSpPr/>
                  <p:nvPr/>
                </p:nvSpPr>
                <p:spPr>
                  <a:xfrm>
                    <a:off x="2711750" y="3572300"/>
                    <a:ext cx="230725" cy="53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9" h="21552" extrusionOk="0">
                        <a:moveTo>
                          <a:pt x="1947" y="0"/>
                        </a:moveTo>
                        <a:lnTo>
                          <a:pt x="1800" y="42"/>
                        </a:lnTo>
                        <a:lnTo>
                          <a:pt x="1570" y="293"/>
                        </a:lnTo>
                        <a:lnTo>
                          <a:pt x="1466" y="502"/>
                        </a:lnTo>
                        <a:lnTo>
                          <a:pt x="1382" y="607"/>
                        </a:lnTo>
                        <a:lnTo>
                          <a:pt x="1466" y="753"/>
                        </a:lnTo>
                        <a:lnTo>
                          <a:pt x="1298" y="1402"/>
                        </a:lnTo>
                        <a:lnTo>
                          <a:pt x="629" y="1779"/>
                        </a:lnTo>
                        <a:lnTo>
                          <a:pt x="566" y="1925"/>
                        </a:lnTo>
                        <a:lnTo>
                          <a:pt x="691" y="2030"/>
                        </a:lnTo>
                        <a:lnTo>
                          <a:pt x="733" y="2134"/>
                        </a:lnTo>
                        <a:lnTo>
                          <a:pt x="650" y="2281"/>
                        </a:lnTo>
                        <a:lnTo>
                          <a:pt x="670" y="2448"/>
                        </a:lnTo>
                        <a:lnTo>
                          <a:pt x="796" y="2616"/>
                        </a:lnTo>
                        <a:lnTo>
                          <a:pt x="796" y="2762"/>
                        </a:lnTo>
                        <a:lnTo>
                          <a:pt x="691" y="2846"/>
                        </a:lnTo>
                        <a:lnTo>
                          <a:pt x="670" y="2950"/>
                        </a:lnTo>
                        <a:lnTo>
                          <a:pt x="754" y="3013"/>
                        </a:lnTo>
                        <a:lnTo>
                          <a:pt x="796" y="3076"/>
                        </a:lnTo>
                        <a:lnTo>
                          <a:pt x="796" y="3243"/>
                        </a:lnTo>
                        <a:lnTo>
                          <a:pt x="859" y="3285"/>
                        </a:lnTo>
                        <a:lnTo>
                          <a:pt x="775" y="3390"/>
                        </a:lnTo>
                        <a:lnTo>
                          <a:pt x="670" y="3453"/>
                        </a:lnTo>
                        <a:lnTo>
                          <a:pt x="524" y="3599"/>
                        </a:lnTo>
                        <a:lnTo>
                          <a:pt x="357" y="3997"/>
                        </a:lnTo>
                        <a:lnTo>
                          <a:pt x="252" y="4164"/>
                        </a:lnTo>
                        <a:lnTo>
                          <a:pt x="210" y="4582"/>
                        </a:lnTo>
                        <a:lnTo>
                          <a:pt x="126" y="4645"/>
                        </a:lnTo>
                        <a:lnTo>
                          <a:pt x="147" y="5022"/>
                        </a:lnTo>
                        <a:lnTo>
                          <a:pt x="252" y="5210"/>
                        </a:lnTo>
                        <a:lnTo>
                          <a:pt x="252" y="5461"/>
                        </a:lnTo>
                        <a:lnTo>
                          <a:pt x="168" y="5566"/>
                        </a:lnTo>
                        <a:lnTo>
                          <a:pt x="168" y="5859"/>
                        </a:lnTo>
                        <a:lnTo>
                          <a:pt x="22" y="5942"/>
                        </a:lnTo>
                        <a:lnTo>
                          <a:pt x="1" y="6152"/>
                        </a:lnTo>
                        <a:lnTo>
                          <a:pt x="43" y="6424"/>
                        </a:lnTo>
                        <a:lnTo>
                          <a:pt x="147" y="6570"/>
                        </a:lnTo>
                        <a:lnTo>
                          <a:pt x="168" y="6675"/>
                        </a:lnTo>
                        <a:lnTo>
                          <a:pt x="315" y="6884"/>
                        </a:lnTo>
                        <a:lnTo>
                          <a:pt x="378" y="7051"/>
                        </a:lnTo>
                        <a:lnTo>
                          <a:pt x="461" y="7407"/>
                        </a:lnTo>
                        <a:lnTo>
                          <a:pt x="545" y="7470"/>
                        </a:lnTo>
                        <a:lnTo>
                          <a:pt x="587" y="7930"/>
                        </a:lnTo>
                        <a:lnTo>
                          <a:pt x="566" y="8181"/>
                        </a:lnTo>
                        <a:lnTo>
                          <a:pt x="461" y="8202"/>
                        </a:lnTo>
                        <a:lnTo>
                          <a:pt x="357" y="8453"/>
                        </a:lnTo>
                        <a:lnTo>
                          <a:pt x="378" y="8683"/>
                        </a:lnTo>
                        <a:lnTo>
                          <a:pt x="252" y="8872"/>
                        </a:lnTo>
                        <a:lnTo>
                          <a:pt x="336" y="8935"/>
                        </a:lnTo>
                        <a:lnTo>
                          <a:pt x="440" y="9123"/>
                        </a:lnTo>
                        <a:lnTo>
                          <a:pt x="461" y="9332"/>
                        </a:lnTo>
                        <a:lnTo>
                          <a:pt x="336" y="9458"/>
                        </a:lnTo>
                        <a:lnTo>
                          <a:pt x="210" y="9709"/>
                        </a:lnTo>
                        <a:lnTo>
                          <a:pt x="210" y="10085"/>
                        </a:lnTo>
                        <a:lnTo>
                          <a:pt x="210" y="10253"/>
                        </a:lnTo>
                        <a:lnTo>
                          <a:pt x="147" y="10483"/>
                        </a:lnTo>
                        <a:lnTo>
                          <a:pt x="482" y="11173"/>
                        </a:lnTo>
                        <a:lnTo>
                          <a:pt x="419" y="11278"/>
                        </a:lnTo>
                        <a:lnTo>
                          <a:pt x="252" y="11341"/>
                        </a:lnTo>
                        <a:lnTo>
                          <a:pt x="231" y="11655"/>
                        </a:lnTo>
                        <a:lnTo>
                          <a:pt x="22" y="11948"/>
                        </a:lnTo>
                        <a:lnTo>
                          <a:pt x="43" y="12157"/>
                        </a:lnTo>
                        <a:lnTo>
                          <a:pt x="147" y="12345"/>
                        </a:lnTo>
                        <a:lnTo>
                          <a:pt x="126" y="12764"/>
                        </a:lnTo>
                        <a:lnTo>
                          <a:pt x="147" y="13119"/>
                        </a:lnTo>
                        <a:lnTo>
                          <a:pt x="210" y="13391"/>
                        </a:lnTo>
                        <a:lnTo>
                          <a:pt x="315" y="13433"/>
                        </a:lnTo>
                        <a:lnTo>
                          <a:pt x="357" y="13538"/>
                        </a:lnTo>
                        <a:lnTo>
                          <a:pt x="336" y="13705"/>
                        </a:lnTo>
                        <a:lnTo>
                          <a:pt x="210" y="13789"/>
                        </a:lnTo>
                        <a:lnTo>
                          <a:pt x="231" y="14103"/>
                        </a:lnTo>
                        <a:cubicBezTo>
                          <a:pt x="252" y="14165"/>
                          <a:pt x="252" y="14270"/>
                          <a:pt x="273" y="14354"/>
                        </a:cubicBezTo>
                        <a:lnTo>
                          <a:pt x="273" y="14375"/>
                        </a:lnTo>
                        <a:lnTo>
                          <a:pt x="461" y="14437"/>
                        </a:lnTo>
                        <a:lnTo>
                          <a:pt x="461" y="14626"/>
                        </a:lnTo>
                        <a:lnTo>
                          <a:pt x="461" y="14772"/>
                        </a:lnTo>
                        <a:lnTo>
                          <a:pt x="566" y="15002"/>
                        </a:lnTo>
                        <a:lnTo>
                          <a:pt x="608" y="15274"/>
                        </a:lnTo>
                        <a:lnTo>
                          <a:pt x="712" y="15295"/>
                        </a:lnTo>
                        <a:lnTo>
                          <a:pt x="796" y="15253"/>
                        </a:lnTo>
                        <a:lnTo>
                          <a:pt x="880" y="15274"/>
                        </a:lnTo>
                        <a:lnTo>
                          <a:pt x="880" y="15400"/>
                        </a:lnTo>
                        <a:lnTo>
                          <a:pt x="754" y="15567"/>
                        </a:lnTo>
                        <a:lnTo>
                          <a:pt x="482" y="15567"/>
                        </a:lnTo>
                        <a:lnTo>
                          <a:pt x="440" y="15672"/>
                        </a:lnTo>
                        <a:lnTo>
                          <a:pt x="524" y="15735"/>
                        </a:lnTo>
                        <a:lnTo>
                          <a:pt x="545" y="15714"/>
                        </a:lnTo>
                        <a:lnTo>
                          <a:pt x="670" y="15714"/>
                        </a:lnTo>
                        <a:lnTo>
                          <a:pt x="859" y="15839"/>
                        </a:lnTo>
                        <a:lnTo>
                          <a:pt x="984" y="16049"/>
                        </a:lnTo>
                        <a:lnTo>
                          <a:pt x="984" y="16195"/>
                        </a:lnTo>
                        <a:lnTo>
                          <a:pt x="838" y="16321"/>
                        </a:lnTo>
                        <a:lnTo>
                          <a:pt x="838" y="16425"/>
                        </a:lnTo>
                        <a:lnTo>
                          <a:pt x="901" y="16572"/>
                        </a:lnTo>
                        <a:lnTo>
                          <a:pt x="963" y="16885"/>
                        </a:lnTo>
                        <a:lnTo>
                          <a:pt x="1047" y="17137"/>
                        </a:lnTo>
                        <a:lnTo>
                          <a:pt x="942" y="17241"/>
                        </a:lnTo>
                        <a:lnTo>
                          <a:pt x="901" y="17367"/>
                        </a:lnTo>
                        <a:lnTo>
                          <a:pt x="1005" y="17618"/>
                        </a:lnTo>
                        <a:lnTo>
                          <a:pt x="901" y="17764"/>
                        </a:lnTo>
                        <a:lnTo>
                          <a:pt x="859" y="18015"/>
                        </a:lnTo>
                        <a:lnTo>
                          <a:pt x="942" y="18246"/>
                        </a:lnTo>
                        <a:lnTo>
                          <a:pt x="984" y="18559"/>
                        </a:lnTo>
                        <a:lnTo>
                          <a:pt x="942" y="18852"/>
                        </a:lnTo>
                        <a:lnTo>
                          <a:pt x="733" y="19062"/>
                        </a:lnTo>
                        <a:lnTo>
                          <a:pt x="587" y="19250"/>
                        </a:lnTo>
                        <a:lnTo>
                          <a:pt x="524" y="19752"/>
                        </a:lnTo>
                        <a:cubicBezTo>
                          <a:pt x="545" y="19815"/>
                          <a:pt x="545" y="19898"/>
                          <a:pt x="566" y="19982"/>
                        </a:cubicBezTo>
                        <a:lnTo>
                          <a:pt x="796" y="20422"/>
                        </a:lnTo>
                        <a:lnTo>
                          <a:pt x="942" y="20422"/>
                        </a:lnTo>
                        <a:lnTo>
                          <a:pt x="1047" y="20317"/>
                        </a:lnTo>
                        <a:lnTo>
                          <a:pt x="1214" y="20233"/>
                        </a:lnTo>
                        <a:lnTo>
                          <a:pt x="1361" y="20233"/>
                        </a:lnTo>
                        <a:lnTo>
                          <a:pt x="1361" y="20401"/>
                        </a:lnTo>
                        <a:lnTo>
                          <a:pt x="1382" y="20735"/>
                        </a:lnTo>
                        <a:lnTo>
                          <a:pt x="1507" y="20840"/>
                        </a:lnTo>
                        <a:lnTo>
                          <a:pt x="1570" y="21049"/>
                        </a:lnTo>
                        <a:lnTo>
                          <a:pt x="1633" y="21279"/>
                        </a:lnTo>
                        <a:lnTo>
                          <a:pt x="1926" y="21321"/>
                        </a:lnTo>
                        <a:lnTo>
                          <a:pt x="2030" y="21363"/>
                        </a:lnTo>
                        <a:lnTo>
                          <a:pt x="2449" y="21279"/>
                        </a:lnTo>
                        <a:lnTo>
                          <a:pt x="3181" y="21279"/>
                        </a:lnTo>
                        <a:lnTo>
                          <a:pt x="3244" y="21342"/>
                        </a:lnTo>
                        <a:lnTo>
                          <a:pt x="3370" y="21363"/>
                        </a:lnTo>
                        <a:lnTo>
                          <a:pt x="3516" y="21489"/>
                        </a:lnTo>
                        <a:lnTo>
                          <a:pt x="3663" y="21551"/>
                        </a:lnTo>
                        <a:lnTo>
                          <a:pt x="3704" y="21551"/>
                        </a:lnTo>
                        <a:lnTo>
                          <a:pt x="3704" y="21447"/>
                        </a:lnTo>
                        <a:lnTo>
                          <a:pt x="3600" y="21363"/>
                        </a:lnTo>
                        <a:lnTo>
                          <a:pt x="3411" y="21238"/>
                        </a:lnTo>
                        <a:lnTo>
                          <a:pt x="3391" y="21133"/>
                        </a:lnTo>
                        <a:lnTo>
                          <a:pt x="3286" y="21028"/>
                        </a:lnTo>
                        <a:lnTo>
                          <a:pt x="3202" y="21049"/>
                        </a:lnTo>
                        <a:lnTo>
                          <a:pt x="3160" y="21007"/>
                        </a:lnTo>
                        <a:lnTo>
                          <a:pt x="3244" y="20945"/>
                        </a:lnTo>
                        <a:lnTo>
                          <a:pt x="3265" y="20861"/>
                        </a:lnTo>
                        <a:lnTo>
                          <a:pt x="3244" y="20840"/>
                        </a:lnTo>
                        <a:lnTo>
                          <a:pt x="3244" y="20756"/>
                        </a:lnTo>
                        <a:lnTo>
                          <a:pt x="3139" y="20505"/>
                        </a:lnTo>
                        <a:lnTo>
                          <a:pt x="3035" y="20317"/>
                        </a:lnTo>
                        <a:lnTo>
                          <a:pt x="2993" y="20129"/>
                        </a:lnTo>
                        <a:lnTo>
                          <a:pt x="3077" y="19961"/>
                        </a:lnTo>
                        <a:lnTo>
                          <a:pt x="3202" y="19857"/>
                        </a:lnTo>
                        <a:lnTo>
                          <a:pt x="3265" y="19752"/>
                        </a:lnTo>
                        <a:lnTo>
                          <a:pt x="3202" y="19689"/>
                        </a:lnTo>
                        <a:lnTo>
                          <a:pt x="3202" y="19585"/>
                        </a:lnTo>
                        <a:lnTo>
                          <a:pt x="3160" y="19501"/>
                        </a:lnTo>
                        <a:lnTo>
                          <a:pt x="3244" y="19564"/>
                        </a:lnTo>
                        <a:lnTo>
                          <a:pt x="3307" y="19647"/>
                        </a:lnTo>
                        <a:lnTo>
                          <a:pt x="3391" y="19668"/>
                        </a:lnTo>
                        <a:lnTo>
                          <a:pt x="3516" y="19564"/>
                        </a:lnTo>
                        <a:lnTo>
                          <a:pt x="3558" y="19480"/>
                        </a:lnTo>
                        <a:lnTo>
                          <a:pt x="3663" y="19354"/>
                        </a:lnTo>
                        <a:lnTo>
                          <a:pt x="3683" y="19250"/>
                        </a:lnTo>
                        <a:lnTo>
                          <a:pt x="3663" y="19062"/>
                        </a:lnTo>
                        <a:lnTo>
                          <a:pt x="3579" y="19041"/>
                        </a:lnTo>
                        <a:lnTo>
                          <a:pt x="3516" y="19082"/>
                        </a:lnTo>
                        <a:lnTo>
                          <a:pt x="3516" y="19082"/>
                        </a:lnTo>
                        <a:lnTo>
                          <a:pt x="3558" y="19020"/>
                        </a:lnTo>
                        <a:lnTo>
                          <a:pt x="3663" y="18915"/>
                        </a:lnTo>
                        <a:lnTo>
                          <a:pt x="3704" y="18769"/>
                        </a:lnTo>
                        <a:lnTo>
                          <a:pt x="3725" y="18643"/>
                        </a:lnTo>
                        <a:lnTo>
                          <a:pt x="3872" y="18518"/>
                        </a:lnTo>
                        <a:lnTo>
                          <a:pt x="3976" y="18518"/>
                        </a:lnTo>
                        <a:lnTo>
                          <a:pt x="4018" y="18392"/>
                        </a:lnTo>
                        <a:lnTo>
                          <a:pt x="4102" y="18287"/>
                        </a:lnTo>
                        <a:lnTo>
                          <a:pt x="4144" y="18246"/>
                        </a:lnTo>
                        <a:lnTo>
                          <a:pt x="4186" y="18141"/>
                        </a:lnTo>
                        <a:lnTo>
                          <a:pt x="4248" y="18099"/>
                        </a:lnTo>
                        <a:lnTo>
                          <a:pt x="4332" y="17994"/>
                        </a:lnTo>
                        <a:lnTo>
                          <a:pt x="4311" y="17932"/>
                        </a:lnTo>
                        <a:lnTo>
                          <a:pt x="4311" y="17869"/>
                        </a:lnTo>
                        <a:lnTo>
                          <a:pt x="4395" y="17806"/>
                        </a:lnTo>
                        <a:lnTo>
                          <a:pt x="4290" y="17702"/>
                        </a:lnTo>
                        <a:lnTo>
                          <a:pt x="4207" y="17702"/>
                        </a:lnTo>
                        <a:lnTo>
                          <a:pt x="4311" y="17597"/>
                        </a:lnTo>
                        <a:lnTo>
                          <a:pt x="4311" y="17492"/>
                        </a:lnTo>
                        <a:lnTo>
                          <a:pt x="4227" y="17367"/>
                        </a:lnTo>
                        <a:lnTo>
                          <a:pt x="4227" y="17423"/>
                        </a:lnTo>
                        <a:lnTo>
                          <a:pt x="4186" y="17409"/>
                        </a:lnTo>
                        <a:lnTo>
                          <a:pt x="4123" y="17429"/>
                        </a:lnTo>
                        <a:lnTo>
                          <a:pt x="4018" y="17429"/>
                        </a:lnTo>
                        <a:lnTo>
                          <a:pt x="3830" y="17471"/>
                        </a:lnTo>
                        <a:lnTo>
                          <a:pt x="3600" y="17262"/>
                        </a:lnTo>
                        <a:lnTo>
                          <a:pt x="3453" y="17137"/>
                        </a:lnTo>
                        <a:lnTo>
                          <a:pt x="3370" y="17095"/>
                        </a:lnTo>
                        <a:lnTo>
                          <a:pt x="3265" y="16990"/>
                        </a:lnTo>
                        <a:lnTo>
                          <a:pt x="3139" y="16781"/>
                        </a:lnTo>
                        <a:lnTo>
                          <a:pt x="3139" y="16655"/>
                        </a:lnTo>
                        <a:lnTo>
                          <a:pt x="3056" y="16551"/>
                        </a:lnTo>
                        <a:lnTo>
                          <a:pt x="3056" y="16467"/>
                        </a:lnTo>
                        <a:lnTo>
                          <a:pt x="3181" y="16362"/>
                        </a:lnTo>
                        <a:lnTo>
                          <a:pt x="3244" y="16258"/>
                        </a:lnTo>
                        <a:lnTo>
                          <a:pt x="3286" y="16132"/>
                        </a:lnTo>
                        <a:lnTo>
                          <a:pt x="3370" y="16111"/>
                        </a:lnTo>
                        <a:lnTo>
                          <a:pt x="3474" y="16007"/>
                        </a:lnTo>
                        <a:lnTo>
                          <a:pt x="3600" y="15986"/>
                        </a:lnTo>
                        <a:lnTo>
                          <a:pt x="3704" y="15881"/>
                        </a:lnTo>
                        <a:lnTo>
                          <a:pt x="3872" y="15839"/>
                        </a:lnTo>
                        <a:lnTo>
                          <a:pt x="3976" y="15881"/>
                        </a:lnTo>
                        <a:lnTo>
                          <a:pt x="4144" y="15839"/>
                        </a:lnTo>
                        <a:lnTo>
                          <a:pt x="4144" y="15797"/>
                        </a:lnTo>
                        <a:lnTo>
                          <a:pt x="4102" y="15735"/>
                        </a:lnTo>
                        <a:lnTo>
                          <a:pt x="3997" y="15693"/>
                        </a:lnTo>
                        <a:lnTo>
                          <a:pt x="4018" y="15630"/>
                        </a:lnTo>
                        <a:lnTo>
                          <a:pt x="4039" y="15567"/>
                        </a:lnTo>
                        <a:lnTo>
                          <a:pt x="4207" y="15463"/>
                        </a:lnTo>
                        <a:lnTo>
                          <a:pt x="4186" y="15421"/>
                        </a:lnTo>
                        <a:lnTo>
                          <a:pt x="4227" y="15358"/>
                        </a:lnTo>
                        <a:lnTo>
                          <a:pt x="4227" y="15295"/>
                        </a:lnTo>
                        <a:lnTo>
                          <a:pt x="4102" y="15128"/>
                        </a:lnTo>
                        <a:lnTo>
                          <a:pt x="4123" y="15065"/>
                        </a:lnTo>
                        <a:lnTo>
                          <a:pt x="4123" y="14981"/>
                        </a:lnTo>
                        <a:lnTo>
                          <a:pt x="4018" y="14940"/>
                        </a:lnTo>
                        <a:lnTo>
                          <a:pt x="3997" y="14772"/>
                        </a:lnTo>
                        <a:lnTo>
                          <a:pt x="4081" y="14668"/>
                        </a:lnTo>
                        <a:lnTo>
                          <a:pt x="4123" y="14563"/>
                        </a:lnTo>
                        <a:lnTo>
                          <a:pt x="4081" y="14521"/>
                        </a:lnTo>
                        <a:lnTo>
                          <a:pt x="4144" y="14437"/>
                        </a:lnTo>
                        <a:lnTo>
                          <a:pt x="4332" y="14354"/>
                        </a:lnTo>
                        <a:lnTo>
                          <a:pt x="4458" y="14249"/>
                        </a:lnTo>
                        <a:lnTo>
                          <a:pt x="4458" y="14207"/>
                        </a:lnTo>
                        <a:lnTo>
                          <a:pt x="4311" y="14144"/>
                        </a:lnTo>
                        <a:lnTo>
                          <a:pt x="4207" y="14144"/>
                        </a:lnTo>
                        <a:lnTo>
                          <a:pt x="4144" y="14061"/>
                        </a:lnTo>
                        <a:lnTo>
                          <a:pt x="4186" y="14019"/>
                        </a:lnTo>
                        <a:lnTo>
                          <a:pt x="4290" y="13935"/>
                        </a:lnTo>
                        <a:lnTo>
                          <a:pt x="4437" y="13893"/>
                        </a:lnTo>
                        <a:lnTo>
                          <a:pt x="4562" y="13956"/>
                        </a:lnTo>
                        <a:lnTo>
                          <a:pt x="4562" y="14040"/>
                        </a:lnTo>
                        <a:lnTo>
                          <a:pt x="4541" y="14082"/>
                        </a:lnTo>
                        <a:lnTo>
                          <a:pt x="4604" y="14186"/>
                        </a:lnTo>
                        <a:lnTo>
                          <a:pt x="4667" y="14228"/>
                        </a:lnTo>
                        <a:lnTo>
                          <a:pt x="4918" y="14082"/>
                        </a:lnTo>
                        <a:lnTo>
                          <a:pt x="4939" y="13998"/>
                        </a:lnTo>
                        <a:lnTo>
                          <a:pt x="4876" y="13852"/>
                        </a:lnTo>
                        <a:lnTo>
                          <a:pt x="4813" y="13747"/>
                        </a:lnTo>
                        <a:lnTo>
                          <a:pt x="4855" y="13726"/>
                        </a:lnTo>
                        <a:lnTo>
                          <a:pt x="4876" y="13621"/>
                        </a:lnTo>
                        <a:lnTo>
                          <a:pt x="4813" y="13496"/>
                        </a:lnTo>
                        <a:lnTo>
                          <a:pt x="4730" y="13496"/>
                        </a:lnTo>
                        <a:lnTo>
                          <a:pt x="4625" y="13559"/>
                        </a:lnTo>
                        <a:lnTo>
                          <a:pt x="4541" y="13559"/>
                        </a:lnTo>
                        <a:lnTo>
                          <a:pt x="4499" y="13621"/>
                        </a:lnTo>
                        <a:lnTo>
                          <a:pt x="4520" y="13642"/>
                        </a:lnTo>
                        <a:lnTo>
                          <a:pt x="4625" y="13684"/>
                        </a:lnTo>
                        <a:lnTo>
                          <a:pt x="4625" y="13726"/>
                        </a:lnTo>
                        <a:lnTo>
                          <a:pt x="4437" y="13789"/>
                        </a:lnTo>
                        <a:lnTo>
                          <a:pt x="4353" y="13747"/>
                        </a:lnTo>
                        <a:lnTo>
                          <a:pt x="4416" y="13705"/>
                        </a:lnTo>
                        <a:lnTo>
                          <a:pt x="4499" y="13684"/>
                        </a:lnTo>
                        <a:lnTo>
                          <a:pt x="4437" y="13642"/>
                        </a:lnTo>
                        <a:lnTo>
                          <a:pt x="4248" y="13642"/>
                        </a:lnTo>
                        <a:lnTo>
                          <a:pt x="4123" y="13580"/>
                        </a:lnTo>
                        <a:lnTo>
                          <a:pt x="4102" y="13475"/>
                        </a:lnTo>
                        <a:lnTo>
                          <a:pt x="4102" y="13203"/>
                        </a:lnTo>
                        <a:lnTo>
                          <a:pt x="4039" y="12994"/>
                        </a:lnTo>
                        <a:lnTo>
                          <a:pt x="3914" y="12889"/>
                        </a:lnTo>
                        <a:lnTo>
                          <a:pt x="3914" y="12680"/>
                        </a:lnTo>
                        <a:lnTo>
                          <a:pt x="4018" y="12575"/>
                        </a:lnTo>
                        <a:lnTo>
                          <a:pt x="4102" y="12575"/>
                        </a:lnTo>
                        <a:lnTo>
                          <a:pt x="4081" y="12659"/>
                        </a:lnTo>
                        <a:lnTo>
                          <a:pt x="4102" y="12680"/>
                        </a:lnTo>
                        <a:lnTo>
                          <a:pt x="4227" y="12680"/>
                        </a:lnTo>
                        <a:lnTo>
                          <a:pt x="4437" y="12764"/>
                        </a:lnTo>
                        <a:lnTo>
                          <a:pt x="4646" y="12910"/>
                        </a:lnTo>
                        <a:lnTo>
                          <a:pt x="4834" y="12973"/>
                        </a:lnTo>
                        <a:lnTo>
                          <a:pt x="5148" y="12973"/>
                        </a:lnTo>
                        <a:lnTo>
                          <a:pt x="5336" y="12847"/>
                        </a:lnTo>
                        <a:lnTo>
                          <a:pt x="5295" y="12805"/>
                        </a:lnTo>
                        <a:lnTo>
                          <a:pt x="5441" y="12701"/>
                        </a:lnTo>
                        <a:lnTo>
                          <a:pt x="5462" y="12596"/>
                        </a:lnTo>
                        <a:lnTo>
                          <a:pt x="5441" y="12533"/>
                        </a:lnTo>
                        <a:lnTo>
                          <a:pt x="5462" y="12471"/>
                        </a:lnTo>
                        <a:lnTo>
                          <a:pt x="5483" y="12366"/>
                        </a:lnTo>
                        <a:lnTo>
                          <a:pt x="5378" y="12345"/>
                        </a:lnTo>
                        <a:lnTo>
                          <a:pt x="5295" y="12220"/>
                        </a:lnTo>
                        <a:lnTo>
                          <a:pt x="5295" y="12115"/>
                        </a:lnTo>
                        <a:lnTo>
                          <a:pt x="5357" y="12031"/>
                        </a:lnTo>
                        <a:lnTo>
                          <a:pt x="5336" y="11968"/>
                        </a:lnTo>
                        <a:lnTo>
                          <a:pt x="5441" y="11864"/>
                        </a:lnTo>
                        <a:lnTo>
                          <a:pt x="5441" y="11843"/>
                        </a:lnTo>
                        <a:lnTo>
                          <a:pt x="5483" y="11843"/>
                        </a:lnTo>
                        <a:lnTo>
                          <a:pt x="5504" y="11759"/>
                        </a:lnTo>
                        <a:lnTo>
                          <a:pt x="5483" y="11655"/>
                        </a:lnTo>
                        <a:lnTo>
                          <a:pt x="5378" y="11655"/>
                        </a:lnTo>
                        <a:lnTo>
                          <a:pt x="5378" y="11613"/>
                        </a:lnTo>
                        <a:lnTo>
                          <a:pt x="5336" y="11529"/>
                        </a:lnTo>
                        <a:lnTo>
                          <a:pt x="5336" y="11320"/>
                        </a:lnTo>
                        <a:lnTo>
                          <a:pt x="5295" y="11236"/>
                        </a:lnTo>
                        <a:lnTo>
                          <a:pt x="5295" y="11131"/>
                        </a:lnTo>
                        <a:lnTo>
                          <a:pt x="5336" y="11111"/>
                        </a:lnTo>
                        <a:lnTo>
                          <a:pt x="5378" y="11194"/>
                        </a:lnTo>
                        <a:lnTo>
                          <a:pt x="5462" y="11194"/>
                        </a:lnTo>
                        <a:lnTo>
                          <a:pt x="5608" y="11236"/>
                        </a:lnTo>
                        <a:lnTo>
                          <a:pt x="5755" y="11320"/>
                        </a:lnTo>
                        <a:lnTo>
                          <a:pt x="5859" y="11320"/>
                        </a:lnTo>
                        <a:lnTo>
                          <a:pt x="6027" y="11299"/>
                        </a:lnTo>
                        <a:lnTo>
                          <a:pt x="6215" y="11320"/>
                        </a:lnTo>
                        <a:lnTo>
                          <a:pt x="6445" y="11320"/>
                        </a:lnTo>
                        <a:lnTo>
                          <a:pt x="6843" y="11215"/>
                        </a:lnTo>
                        <a:lnTo>
                          <a:pt x="7178" y="11069"/>
                        </a:lnTo>
                        <a:lnTo>
                          <a:pt x="7220" y="10985"/>
                        </a:lnTo>
                        <a:lnTo>
                          <a:pt x="7261" y="11027"/>
                        </a:lnTo>
                        <a:lnTo>
                          <a:pt x="7492" y="10964"/>
                        </a:lnTo>
                        <a:lnTo>
                          <a:pt x="7805" y="10776"/>
                        </a:lnTo>
                        <a:lnTo>
                          <a:pt x="7868" y="10671"/>
                        </a:lnTo>
                        <a:lnTo>
                          <a:pt x="7826" y="10546"/>
                        </a:lnTo>
                        <a:lnTo>
                          <a:pt x="7889" y="10357"/>
                        </a:lnTo>
                        <a:lnTo>
                          <a:pt x="7931" y="10336"/>
                        </a:lnTo>
                        <a:lnTo>
                          <a:pt x="7973" y="10378"/>
                        </a:lnTo>
                        <a:lnTo>
                          <a:pt x="8015" y="10336"/>
                        </a:lnTo>
                        <a:lnTo>
                          <a:pt x="8077" y="10148"/>
                        </a:lnTo>
                        <a:lnTo>
                          <a:pt x="8182" y="9960"/>
                        </a:lnTo>
                        <a:lnTo>
                          <a:pt x="8203" y="9855"/>
                        </a:lnTo>
                        <a:lnTo>
                          <a:pt x="8203" y="9625"/>
                        </a:lnTo>
                        <a:lnTo>
                          <a:pt x="8182" y="9520"/>
                        </a:lnTo>
                        <a:lnTo>
                          <a:pt x="8140" y="9520"/>
                        </a:lnTo>
                        <a:lnTo>
                          <a:pt x="8077" y="9604"/>
                        </a:lnTo>
                        <a:lnTo>
                          <a:pt x="7931" y="9604"/>
                        </a:lnTo>
                        <a:lnTo>
                          <a:pt x="7784" y="9499"/>
                        </a:lnTo>
                        <a:lnTo>
                          <a:pt x="7701" y="9332"/>
                        </a:lnTo>
                        <a:lnTo>
                          <a:pt x="7701" y="9248"/>
                        </a:lnTo>
                        <a:lnTo>
                          <a:pt x="7826" y="8976"/>
                        </a:lnTo>
                        <a:lnTo>
                          <a:pt x="7826" y="8872"/>
                        </a:lnTo>
                        <a:lnTo>
                          <a:pt x="7764" y="8788"/>
                        </a:lnTo>
                        <a:lnTo>
                          <a:pt x="7471" y="8558"/>
                        </a:lnTo>
                        <a:lnTo>
                          <a:pt x="7240" y="8453"/>
                        </a:lnTo>
                        <a:lnTo>
                          <a:pt x="6989" y="8265"/>
                        </a:lnTo>
                        <a:lnTo>
                          <a:pt x="6948" y="8160"/>
                        </a:lnTo>
                        <a:lnTo>
                          <a:pt x="6968" y="8139"/>
                        </a:lnTo>
                        <a:lnTo>
                          <a:pt x="6968" y="8035"/>
                        </a:lnTo>
                        <a:lnTo>
                          <a:pt x="6885" y="7951"/>
                        </a:lnTo>
                        <a:lnTo>
                          <a:pt x="6927" y="7888"/>
                        </a:lnTo>
                        <a:lnTo>
                          <a:pt x="6864" y="7679"/>
                        </a:lnTo>
                        <a:lnTo>
                          <a:pt x="6885" y="7449"/>
                        </a:lnTo>
                        <a:lnTo>
                          <a:pt x="6927" y="7240"/>
                        </a:lnTo>
                        <a:lnTo>
                          <a:pt x="7010" y="7156"/>
                        </a:lnTo>
                        <a:lnTo>
                          <a:pt x="7031" y="7093"/>
                        </a:lnTo>
                        <a:lnTo>
                          <a:pt x="6968" y="6905"/>
                        </a:lnTo>
                        <a:lnTo>
                          <a:pt x="6948" y="6633"/>
                        </a:lnTo>
                        <a:lnTo>
                          <a:pt x="7010" y="6591"/>
                        </a:lnTo>
                        <a:lnTo>
                          <a:pt x="6948" y="6403"/>
                        </a:lnTo>
                        <a:lnTo>
                          <a:pt x="7031" y="6277"/>
                        </a:lnTo>
                        <a:lnTo>
                          <a:pt x="7031" y="6173"/>
                        </a:lnTo>
                        <a:lnTo>
                          <a:pt x="7073" y="6089"/>
                        </a:lnTo>
                        <a:lnTo>
                          <a:pt x="7115" y="5838"/>
                        </a:lnTo>
                        <a:lnTo>
                          <a:pt x="7073" y="5733"/>
                        </a:lnTo>
                        <a:lnTo>
                          <a:pt x="7136" y="5650"/>
                        </a:lnTo>
                        <a:lnTo>
                          <a:pt x="7115" y="5461"/>
                        </a:lnTo>
                        <a:lnTo>
                          <a:pt x="7220" y="5336"/>
                        </a:lnTo>
                        <a:lnTo>
                          <a:pt x="7261" y="5210"/>
                        </a:lnTo>
                        <a:lnTo>
                          <a:pt x="7261" y="5168"/>
                        </a:lnTo>
                        <a:lnTo>
                          <a:pt x="7282" y="5126"/>
                        </a:lnTo>
                        <a:lnTo>
                          <a:pt x="7387" y="5043"/>
                        </a:lnTo>
                        <a:lnTo>
                          <a:pt x="7387" y="5001"/>
                        </a:lnTo>
                        <a:lnTo>
                          <a:pt x="7492" y="4833"/>
                        </a:lnTo>
                        <a:lnTo>
                          <a:pt x="7575" y="4750"/>
                        </a:lnTo>
                        <a:lnTo>
                          <a:pt x="7680" y="4541"/>
                        </a:lnTo>
                        <a:lnTo>
                          <a:pt x="7722" y="4478"/>
                        </a:lnTo>
                        <a:lnTo>
                          <a:pt x="7805" y="4436"/>
                        </a:lnTo>
                        <a:lnTo>
                          <a:pt x="7805" y="4310"/>
                        </a:lnTo>
                        <a:lnTo>
                          <a:pt x="7826" y="4227"/>
                        </a:lnTo>
                        <a:lnTo>
                          <a:pt x="8015" y="3997"/>
                        </a:lnTo>
                        <a:lnTo>
                          <a:pt x="8098" y="3997"/>
                        </a:lnTo>
                        <a:lnTo>
                          <a:pt x="8182" y="3976"/>
                        </a:lnTo>
                        <a:lnTo>
                          <a:pt x="8182" y="3850"/>
                        </a:lnTo>
                        <a:lnTo>
                          <a:pt x="8266" y="3808"/>
                        </a:lnTo>
                        <a:lnTo>
                          <a:pt x="8475" y="3641"/>
                        </a:lnTo>
                        <a:lnTo>
                          <a:pt x="8538" y="3599"/>
                        </a:lnTo>
                        <a:lnTo>
                          <a:pt x="8600" y="3536"/>
                        </a:lnTo>
                        <a:lnTo>
                          <a:pt x="8831" y="3369"/>
                        </a:lnTo>
                        <a:lnTo>
                          <a:pt x="8852" y="3390"/>
                        </a:lnTo>
                        <a:lnTo>
                          <a:pt x="8935" y="3327"/>
                        </a:lnTo>
                        <a:lnTo>
                          <a:pt x="8956" y="3264"/>
                        </a:lnTo>
                        <a:lnTo>
                          <a:pt x="9103" y="3181"/>
                        </a:lnTo>
                        <a:lnTo>
                          <a:pt x="9207" y="3181"/>
                        </a:lnTo>
                        <a:lnTo>
                          <a:pt x="9228" y="3118"/>
                        </a:lnTo>
                        <a:lnTo>
                          <a:pt x="9207" y="2909"/>
                        </a:lnTo>
                        <a:lnTo>
                          <a:pt x="9165" y="2657"/>
                        </a:lnTo>
                        <a:lnTo>
                          <a:pt x="9165" y="2490"/>
                        </a:lnTo>
                        <a:lnTo>
                          <a:pt x="9061" y="2239"/>
                        </a:lnTo>
                        <a:lnTo>
                          <a:pt x="9061" y="2134"/>
                        </a:lnTo>
                        <a:lnTo>
                          <a:pt x="8810" y="2113"/>
                        </a:lnTo>
                        <a:lnTo>
                          <a:pt x="8705" y="2197"/>
                        </a:lnTo>
                        <a:lnTo>
                          <a:pt x="8684" y="2218"/>
                        </a:lnTo>
                        <a:lnTo>
                          <a:pt x="8684" y="2385"/>
                        </a:lnTo>
                        <a:lnTo>
                          <a:pt x="8705" y="2427"/>
                        </a:lnTo>
                        <a:lnTo>
                          <a:pt x="8705" y="2637"/>
                        </a:lnTo>
                        <a:lnTo>
                          <a:pt x="8600" y="2720"/>
                        </a:lnTo>
                        <a:lnTo>
                          <a:pt x="8517" y="2846"/>
                        </a:lnTo>
                        <a:lnTo>
                          <a:pt x="8496" y="2971"/>
                        </a:lnTo>
                        <a:lnTo>
                          <a:pt x="8224" y="3160"/>
                        </a:lnTo>
                        <a:lnTo>
                          <a:pt x="8182" y="3327"/>
                        </a:lnTo>
                        <a:lnTo>
                          <a:pt x="8077" y="3453"/>
                        </a:lnTo>
                        <a:lnTo>
                          <a:pt x="7952" y="3432"/>
                        </a:lnTo>
                        <a:lnTo>
                          <a:pt x="7889" y="3453"/>
                        </a:lnTo>
                        <a:lnTo>
                          <a:pt x="7784" y="3599"/>
                        </a:lnTo>
                        <a:lnTo>
                          <a:pt x="7743" y="3557"/>
                        </a:lnTo>
                        <a:lnTo>
                          <a:pt x="7659" y="3557"/>
                        </a:lnTo>
                        <a:lnTo>
                          <a:pt x="7533" y="3599"/>
                        </a:lnTo>
                        <a:lnTo>
                          <a:pt x="7282" y="3453"/>
                        </a:lnTo>
                        <a:lnTo>
                          <a:pt x="6948" y="3348"/>
                        </a:lnTo>
                        <a:lnTo>
                          <a:pt x="6529" y="3390"/>
                        </a:lnTo>
                        <a:lnTo>
                          <a:pt x="6424" y="3390"/>
                        </a:lnTo>
                        <a:lnTo>
                          <a:pt x="6445" y="3264"/>
                        </a:lnTo>
                        <a:lnTo>
                          <a:pt x="6634" y="3076"/>
                        </a:lnTo>
                        <a:lnTo>
                          <a:pt x="6717" y="2846"/>
                        </a:lnTo>
                        <a:lnTo>
                          <a:pt x="6696" y="2720"/>
                        </a:lnTo>
                        <a:lnTo>
                          <a:pt x="6738" y="2616"/>
                        </a:lnTo>
                        <a:lnTo>
                          <a:pt x="6843" y="2532"/>
                        </a:lnTo>
                        <a:lnTo>
                          <a:pt x="6927" y="2406"/>
                        </a:lnTo>
                        <a:lnTo>
                          <a:pt x="6948" y="2281"/>
                        </a:lnTo>
                        <a:lnTo>
                          <a:pt x="6864" y="2134"/>
                        </a:lnTo>
                        <a:lnTo>
                          <a:pt x="6696" y="2009"/>
                        </a:lnTo>
                        <a:lnTo>
                          <a:pt x="6550" y="1862"/>
                        </a:lnTo>
                        <a:lnTo>
                          <a:pt x="6215" y="1800"/>
                        </a:lnTo>
                        <a:lnTo>
                          <a:pt x="5964" y="1674"/>
                        </a:lnTo>
                        <a:lnTo>
                          <a:pt x="5692" y="1465"/>
                        </a:lnTo>
                        <a:lnTo>
                          <a:pt x="5587" y="1444"/>
                        </a:lnTo>
                        <a:lnTo>
                          <a:pt x="5357" y="1339"/>
                        </a:lnTo>
                        <a:lnTo>
                          <a:pt x="5023" y="1256"/>
                        </a:lnTo>
                        <a:lnTo>
                          <a:pt x="4939" y="1088"/>
                        </a:lnTo>
                        <a:lnTo>
                          <a:pt x="4813" y="963"/>
                        </a:lnTo>
                        <a:lnTo>
                          <a:pt x="4667" y="942"/>
                        </a:lnTo>
                        <a:lnTo>
                          <a:pt x="4311" y="565"/>
                        </a:lnTo>
                        <a:lnTo>
                          <a:pt x="4186" y="314"/>
                        </a:lnTo>
                        <a:lnTo>
                          <a:pt x="4081" y="293"/>
                        </a:lnTo>
                        <a:lnTo>
                          <a:pt x="3935" y="147"/>
                        </a:lnTo>
                        <a:lnTo>
                          <a:pt x="3914" y="126"/>
                        </a:lnTo>
                        <a:lnTo>
                          <a:pt x="3809" y="21"/>
                        </a:lnTo>
                        <a:lnTo>
                          <a:pt x="3181" y="21"/>
                        </a:lnTo>
                        <a:lnTo>
                          <a:pt x="3077" y="147"/>
                        </a:lnTo>
                        <a:lnTo>
                          <a:pt x="3077" y="251"/>
                        </a:lnTo>
                        <a:lnTo>
                          <a:pt x="2993" y="356"/>
                        </a:lnTo>
                        <a:lnTo>
                          <a:pt x="2993" y="460"/>
                        </a:lnTo>
                        <a:lnTo>
                          <a:pt x="2951" y="544"/>
                        </a:lnTo>
                        <a:lnTo>
                          <a:pt x="2888" y="460"/>
                        </a:lnTo>
                        <a:lnTo>
                          <a:pt x="2826" y="230"/>
                        </a:lnTo>
                        <a:lnTo>
                          <a:pt x="2784" y="84"/>
                        </a:lnTo>
                        <a:lnTo>
                          <a:pt x="2679" y="42"/>
                        </a:lnTo>
                        <a:lnTo>
                          <a:pt x="2470" y="105"/>
                        </a:lnTo>
                        <a:lnTo>
                          <a:pt x="2344" y="84"/>
                        </a:lnTo>
                        <a:lnTo>
                          <a:pt x="2240" y="105"/>
                        </a:lnTo>
                        <a:lnTo>
                          <a:pt x="2093" y="126"/>
                        </a:lnTo>
                        <a:lnTo>
                          <a:pt x="194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39"/>
                  <p:cNvSpPr/>
                  <p:nvPr/>
                </p:nvSpPr>
                <p:spPr>
                  <a:xfrm>
                    <a:off x="2804875" y="4134625"/>
                    <a:ext cx="51800" cy="36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2" h="1444" extrusionOk="0">
                        <a:moveTo>
                          <a:pt x="0" y="0"/>
                        </a:moveTo>
                        <a:lnTo>
                          <a:pt x="272" y="1067"/>
                        </a:lnTo>
                        <a:lnTo>
                          <a:pt x="314" y="1067"/>
                        </a:lnTo>
                        <a:lnTo>
                          <a:pt x="502" y="1046"/>
                        </a:lnTo>
                        <a:lnTo>
                          <a:pt x="670" y="1046"/>
                        </a:lnTo>
                        <a:lnTo>
                          <a:pt x="816" y="1004"/>
                        </a:lnTo>
                        <a:lnTo>
                          <a:pt x="816" y="1046"/>
                        </a:lnTo>
                        <a:lnTo>
                          <a:pt x="712" y="1067"/>
                        </a:lnTo>
                        <a:lnTo>
                          <a:pt x="565" y="1130"/>
                        </a:lnTo>
                        <a:lnTo>
                          <a:pt x="293" y="1130"/>
                        </a:lnTo>
                        <a:lnTo>
                          <a:pt x="356" y="1360"/>
                        </a:lnTo>
                        <a:lnTo>
                          <a:pt x="398" y="1360"/>
                        </a:lnTo>
                        <a:lnTo>
                          <a:pt x="607" y="1276"/>
                        </a:lnTo>
                        <a:lnTo>
                          <a:pt x="837" y="1297"/>
                        </a:lnTo>
                        <a:lnTo>
                          <a:pt x="1005" y="1276"/>
                        </a:lnTo>
                        <a:lnTo>
                          <a:pt x="1235" y="1297"/>
                        </a:lnTo>
                        <a:lnTo>
                          <a:pt x="1360" y="1381"/>
                        </a:lnTo>
                        <a:lnTo>
                          <a:pt x="1507" y="1444"/>
                        </a:lnTo>
                        <a:lnTo>
                          <a:pt x="1632" y="1402"/>
                        </a:lnTo>
                        <a:lnTo>
                          <a:pt x="1737" y="1297"/>
                        </a:lnTo>
                        <a:lnTo>
                          <a:pt x="1758" y="1193"/>
                        </a:lnTo>
                        <a:lnTo>
                          <a:pt x="1883" y="1151"/>
                        </a:lnTo>
                        <a:lnTo>
                          <a:pt x="1946" y="1193"/>
                        </a:lnTo>
                        <a:lnTo>
                          <a:pt x="2072" y="1130"/>
                        </a:lnTo>
                        <a:lnTo>
                          <a:pt x="2072" y="1004"/>
                        </a:lnTo>
                        <a:lnTo>
                          <a:pt x="1967" y="983"/>
                        </a:lnTo>
                        <a:lnTo>
                          <a:pt x="1758" y="1046"/>
                        </a:lnTo>
                        <a:lnTo>
                          <a:pt x="1632" y="1004"/>
                        </a:lnTo>
                        <a:lnTo>
                          <a:pt x="1507" y="879"/>
                        </a:lnTo>
                        <a:lnTo>
                          <a:pt x="1318" y="837"/>
                        </a:lnTo>
                        <a:lnTo>
                          <a:pt x="1256" y="774"/>
                        </a:lnTo>
                        <a:lnTo>
                          <a:pt x="816" y="628"/>
                        </a:lnTo>
                        <a:lnTo>
                          <a:pt x="691" y="607"/>
                        </a:lnTo>
                        <a:lnTo>
                          <a:pt x="691" y="460"/>
                        </a:lnTo>
                        <a:lnTo>
                          <a:pt x="565" y="335"/>
                        </a:lnTo>
                        <a:lnTo>
                          <a:pt x="398" y="314"/>
                        </a:ln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105" y="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2" name="Google Shape;592;p39"/>
                <p:cNvSpPr/>
                <p:nvPr/>
              </p:nvSpPr>
              <p:spPr>
                <a:xfrm>
                  <a:off x="5404100" y="2847275"/>
                  <a:ext cx="26175" cy="6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2450" extrusionOk="0">
                      <a:moveTo>
                        <a:pt x="691" y="1"/>
                      </a:moveTo>
                      <a:lnTo>
                        <a:pt x="628" y="43"/>
                      </a:lnTo>
                      <a:lnTo>
                        <a:pt x="628" y="127"/>
                      </a:lnTo>
                      <a:lnTo>
                        <a:pt x="524" y="147"/>
                      </a:lnTo>
                      <a:lnTo>
                        <a:pt x="398" y="315"/>
                      </a:lnTo>
                      <a:lnTo>
                        <a:pt x="294" y="482"/>
                      </a:lnTo>
                      <a:lnTo>
                        <a:pt x="315" y="545"/>
                      </a:lnTo>
                      <a:lnTo>
                        <a:pt x="294" y="629"/>
                      </a:lnTo>
                      <a:lnTo>
                        <a:pt x="231" y="671"/>
                      </a:lnTo>
                      <a:lnTo>
                        <a:pt x="105" y="880"/>
                      </a:lnTo>
                      <a:lnTo>
                        <a:pt x="63" y="1110"/>
                      </a:lnTo>
                      <a:lnTo>
                        <a:pt x="1" y="1152"/>
                      </a:lnTo>
                      <a:lnTo>
                        <a:pt x="63" y="1194"/>
                      </a:lnTo>
                      <a:lnTo>
                        <a:pt x="63" y="1424"/>
                      </a:lnTo>
                      <a:lnTo>
                        <a:pt x="84" y="1675"/>
                      </a:lnTo>
                      <a:lnTo>
                        <a:pt x="126" y="1696"/>
                      </a:lnTo>
                      <a:lnTo>
                        <a:pt x="168" y="1780"/>
                      </a:lnTo>
                      <a:lnTo>
                        <a:pt x="126" y="1780"/>
                      </a:lnTo>
                      <a:lnTo>
                        <a:pt x="105" y="1842"/>
                      </a:lnTo>
                      <a:lnTo>
                        <a:pt x="189" y="1947"/>
                      </a:lnTo>
                      <a:lnTo>
                        <a:pt x="231" y="1947"/>
                      </a:lnTo>
                      <a:lnTo>
                        <a:pt x="273" y="2031"/>
                      </a:lnTo>
                      <a:lnTo>
                        <a:pt x="419" y="2093"/>
                      </a:lnTo>
                      <a:lnTo>
                        <a:pt x="503" y="2219"/>
                      </a:lnTo>
                      <a:lnTo>
                        <a:pt x="503" y="2344"/>
                      </a:lnTo>
                      <a:lnTo>
                        <a:pt x="503" y="2449"/>
                      </a:lnTo>
                      <a:lnTo>
                        <a:pt x="587" y="2407"/>
                      </a:lnTo>
                      <a:lnTo>
                        <a:pt x="691" y="2449"/>
                      </a:lnTo>
                      <a:lnTo>
                        <a:pt x="691" y="2449"/>
                      </a:lnTo>
                      <a:lnTo>
                        <a:pt x="649" y="2324"/>
                      </a:lnTo>
                      <a:lnTo>
                        <a:pt x="691" y="2198"/>
                      </a:lnTo>
                      <a:lnTo>
                        <a:pt x="628" y="2010"/>
                      </a:lnTo>
                      <a:lnTo>
                        <a:pt x="712" y="1884"/>
                      </a:lnTo>
                      <a:lnTo>
                        <a:pt x="859" y="1675"/>
                      </a:lnTo>
                      <a:lnTo>
                        <a:pt x="859" y="1528"/>
                      </a:lnTo>
                      <a:lnTo>
                        <a:pt x="880" y="1487"/>
                      </a:lnTo>
                      <a:lnTo>
                        <a:pt x="838" y="1466"/>
                      </a:lnTo>
                      <a:lnTo>
                        <a:pt x="880" y="1256"/>
                      </a:lnTo>
                      <a:lnTo>
                        <a:pt x="880" y="1089"/>
                      </a:lnTo>
                      <a:lnTo>
                        <a:pt x="859" y="943"/>
                      </a:lnTo>
                      <a:lnTo>
                        <a:pt x="942" y="796"/>
                      </a:lnTo>
                      <a:lnTo>
                        <a:pt x="963" y="524"/>
                      </a:lnTo>
                      <a:lnTo>
                        <a:pt x="1005" y="357"/>
                      </a:lnTo>
                      <a:lnTo>
                        <a:pt x="1047" y="336"/>
                      </a:lnTo>
                      <a:lnTo>
                        <a:pt x="1026" y="252"/>
                      </a:lnTo>
                      <a:lnTo>
                        <a:pt x="921" y="168"/>
                      </a:lnTo>
                      <a:lnTo>
                        <a:pt x="880" y="168"/>
                      </a:lnTo>
                      <a:lnTo>
                        <a:pt x="817" y="43"/>
                      </a:lnTo>
                      <a:lnTo>
                        <a:pt x="69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3" name="Google Shape;593;p39"/>
                <p:cNvGrpSpPr/>
                <p:nvPr/>
              </p:nvGrpSpPr>
              <p:grpSpPr>
                <a:xfrm>
                  <a:off x="3781475" y="1624825"/>
                  <a:ext cx="153300" cy="166375"/>
                  <a:chOff x="3781475" y="1624825"/>
                  <a:chExt cx="153300" cy="166375"/>
                </a:xfrm>
              </p:grpSpPr>
              <p:sp>
                <p:nvSpPr>
                  <p:cNvPr id="594" name="Google Shape;594;p39"/>
                  <p:cNvSpPr/>
                  <p:nvPr/>
                </p:nvSpPr>
                <p:spPr>
                  <a:xfrm>
                    <a:off x="3845300" y="1624825"/>
                    <a:ext cx="89475" cy="6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2428" extrusionOk="0">
                        <a:moveTo>
                          <a:pt x="1695" y="1"/>
                        </a:moveTo>
                        <a:lnTo>
                          <a:pt x="1674" y="84"/>
                        </a:lnTo>
                        <a:lnTo>
                          <a:pt x="1716" y="168"/>
                        </a:lnTo>
                        <a:lnTo>
                          <a:pt x="1758" y="252"/>
                        </a:lnTo>
                        <a:lnTo>
                          <a:pt x="1674" y="210"/>
                        </a:lnTo>
                        <a:lnTo>
                          <a:pt x="1611" y="168"/>
                        </a:lnTo>
                        <a:lnTo>
                          <a:pt x="1570" y="189"/>
                        </a:lnTo>
                        <a:lnTo>
                          <a:pt x="1570" y="293"/>
                        </a:lnTo>
                        <a:lnTo>
                          <a:pt x="1653" y="377"/>
                        </a:lnTo>
                        <a:lnTo>
                          <a:pt x="1653" y="482"/>
                        </a:lnTo>
                        <a:lnTo>
                          <a:pt x="1611" y="586"/>
                        </a:lnTo>
                        <a:lnTo>
                          <a:pt x="1611" y="712"/>
                        </a:lnTo>
                        <a:lnTo>
                          <a:pt x="1674" y="879"/>
                        </a:lnTo>
                        <a:lnTo>
                          <a:pt x="1653" y="984"/>
                        </a:lnTo>
                        <a:lnTo>
                          <a:pt x="1591" y="984"/>
                        </a:lnTo>
                        <a:lnTo>
                          <a:pt x="1570" y="879"/>
                        </a:lnTo>
                        <a:lnTo>
                          <a:pt x="1465" y="796"/>
                        </a:lnTo>
                        <a:lnTo>
                          <a:pt x="1360" y="733"/>
                        </a:lnTo>
                        <a:lnTo>
                          <a:pt x="1339" y="670"/>
                        </a:lnTo>
                        <a:lnTo>
                          <a:pt x="1381" y="586"/>
                        </a:lnTo>
                        <a:lnTo>
                          <a:pt x="1381" y="524"/>
                        </a:lnTo>
                        <a:lnTo>
                          <a:pt x="1298" y="503"/>
                        </a:lnTo>
                        <a:lnTo>
                          <a:pt x="1193" y="565"/>
                        </a:lnTo>
                        <a:lnTo>
                          <a:pt x="1151" y="565"/>
                        </a:lnTo>
                        <a:lnTo>
                          <a:pt x="1130" y="607"/>
                        </a:lnTo>
                        <a:lnTo>
                          <a:pt x="1026" y="670"/>
                        </a:lnTo>
                        <a:lnTo>
                          <a:pt x="942" y="628"/>
                        </a:lnTo>
                        <a:lnTo>
                          <a:pt x="942" y="586"/>
                        </a:lnTo>
                        <a:lnTo>
                          <a:pt x="942" y="524"/>
                        </a:lnTo>
                        <a:lnTo>
                          <a:pt x="879" y="524"/>
                        </a:lnTo>
                        <a:lnTo>
                          <a:pt x="816" y="461"/>
                        </a:lnTo>
                        <a:lnTo>
                          <a:pt x="775" y="356"/>
                        </a:lnTo>
                        <a:lnTo>
                          <a:pt x="712" y="314"/>
                        </a:lnTo>
                        <a:lnTo>
                          <a:pt x="649" y="356"/>
                        </a:lnTo>
                        <a:lnTo>
                          <a:pt x="565" y="273"/>
                        </a:lnTo>
                        <a:lnTo>
                          <a:pt x="607" y="189"/>
                        </a:lnTo>
                        <a:lnTo>
                          <a:pt x="565" y="84"/>
                        </a:lnTo>
                        <a:lnTo>
                          <a:pt x="523" y="63"/>
                        </a:lnTo>
                        <a:lnTo>
                          <a:pt x="461" y="147"/>
                        </a:lnTo>
                        <a:lnTo>
                          <a:pt x="440" y="293"/>
                        </a:lnTo>
                        <a:lnTo>
                          <a:pt x="461" y="419"/>
                        </a:lnTo>
                        <a:lnTo>
                          <a:pt x="544" y="565"/>
                        </a:lnTo>
                        <a:lnTo>
                          <a:pt x="565" y="712"/>
                        </a:lnTo>
                        <a:lnTo>
                          <a:pt x="523" y="733"/>
                        </a:lnTo>
                        <a:lnTo>
                          <a:pt x="440" y="649"/>
                        </a:lnTo>
                        <a:lnTo>
                          <a:pt x="419" y="545"/>
                        </a:lnTo>
                        <a:lnTo>
                          <a:pt x="398" y="524"/>
                        </a:lnTo>
                        <a:lnTo>
                          <a:pt x="398" y="628"/>
                        </a:lnTo>
                        <a:lnTo>
                          <a:pt x="419" y="754"/>
                        </a:lnTo>
                        <a:lnTo>
                          <a:pt x="461" y="837"/>
                        </a:lnTo>
                        <a:lnTo>
                          <a:pt x="461" y="921"/>
                        </a:lnTo>
                        <a:lnTo>
                          <a:pt x="440" y="1005"/>
                        </a:lnTo>
                        <a:lnTo>
                          <a:pt x="419" y="984"/>
                        </a:lnTo>
                        <a:lnTo>
                          <a:pt x="356" y="837"/>
                        </a:lnTo>
                        <a:lnTo>
                          <a:pt x="314" y="796"/>
                        </a:lnTo>
                        <a:lnTo>
                          <a:pt x="105" y="817"/>
                        </a:lnTo>
                        <a:lnTo>
                          <a:pt x="21" y="775"/>
                        </a:lnTo>
                        <a:lnTo>
                          <a:pt x="0" y="775"/>
                        </a:lnTo>
                        <a:lnTo>
                          <a:pt x="63" y="879"/>
                        </a:lnTo>
                        <a:lnTo>
                          <a:pt x="126" y="879"/>
                        </a:lnTo>
                        <a:lnTo>
                          <a:pt x="189" y="921"/>
                        </a:lnTo>
                        <a:lnTo>
                          <a:pt x="168" y="984"/>
                        </a:lnTo>
                        <a:lnTo>
                          <a:pt x="189" y="1026"/>
                        </a:lnTo>
                        <a:lnTo>
                          <a:pt x="293" y="1026"/>
                        </a:lnTo>
                        <a:lnTo>
                          <a:pt x="314" y="1068"/>
                        </a:lnTo>
                        <a:lnTo>
                          <a:pt x="168" y="1172"/>
                        </a:lnTo>
                        <a:lnTo>
                          <a:pt x="168" y="1235"/>
                        </a:lnTo>
                        <a:lnTo>
                          <a:pt x="293" y="1423"/>
                        </a:lnTo>
                        <a:lnTo>
                          <a:pt x="377" y="1444"/>
                        </a:lnTo>
                        <a:lnTo>
                          <a:pt x="461" y="1486"/>
                        </a:lnTo>
                        <a:lnTo>
                          <a:pt x="607" y="1486"/>
                        </a:lnTo>
                        <a:lnTo>
                          <a:pt x="691" y="1465"/>
                        </a:lnTo>
                        <a:lnTo>
                          <a:pt x="754" y="1528"/>
                        </a:lnTo>
                        <a:lnTo>
                          <a:pt x="816" y="1528"/>
                        </a:lnTo>
                        <a:lnTo>
                          <a:pt x="942" y="1444"/>
                        </a:lnTo>
                        <a:lnTo>
                          <a:pt x="1026" y="1423"/>
                        </a:lnTo>
                        <a:lnTo>
                          <a:pt x="1235" y="1381"/>
                        </a:lnTo>
                        <a:lnTo>
                          <a:pt x="1381" y="1381"/>
                        </a:lnTo>
                        <a:lnTo>
                          <a:pt x="1465" y="1340"/>
                        </a:lnTo>
                        <a:lnTo>
                          <a:pt x="1528" y="1340"/>
                        </a:lnTo>
                        <a:lnTo>
                          <a:pt x="1570" y="1361"/>
                        </a:lnTo>
                        <a:lnTo>
                          <a:pt x="1570" y="1423"/>
                        </a:lnTo>
                        <a:lnTo>
                          <a:pt x="1549" y="1465"/>
                        </a:lnTo>
                        <a:lnTo>
                          <a:pt x="1507" y="1549"/>
                        </a:lnTo>
                        <a:lnTo>
                          <a:pt x="1465" y="1570"/>
                        </a:lnTo>
                        <a:lnTo>
                          <a:pt x="1339" y="1549"/>
                        </a:lnTo>
                        <a:lnTo>
                          <a:pt x="1214" y="1549"/>
                        </a:lnTo>
                        <a:lnTo>
                          <a:pt x="1109" y="1528"/>
                        </a:lnTo>
                        <a:lnTo>
                          <a:pt x="1067" y="1570"/>
                        </a:lnTo>
                        <a:lnTo>
                          <a:pt x="1130" y="1591"/>
                        </a:lnTo>
                        <a:lnTo>
                          <a:pt x="1298" y="1653"/>
                        </a:lnTo>
                        <a:lnTo>
                          <a:pt x="1360" y="1695"/>
                        </a:lnTo>
                        <a:lnTo>
                          <a:pt x="1360" y="1758"/>
                        </a:lnTo>
                        <a:lnTo>
                          <a:pt x="1298" y="1758"/>
                        </a:lnTo>
                        <a:lnTo>
                          <a:pt x="1172" y="1695"/>
                        </a:lnTo>
                        <a:lnTo>
                          <a:pt x="1151" y="1758"/>
                        </a:lnTo>
                        <a:lnTo>
                          <a:pt x="1088" y="1758"/>
                        </a:lnTo>
                        <a:lnTo>
                          <a:pt x="984" y="1674"/>
                        </a:lnTo>
                        <a:lnTo>
                          <a:pt x="900" y="1653"/>
                        </a:lnTo>
                        <a:lnTo>
                          <a:pt x="754" y="1695"/>
                        </a:lnTo>
                        <a:lnTo>
                          <a:pt x="754" y="1758"/>
                        </a:lnTo>
                        <a:lnTo>
                          <a:pt x="837" y="1779"/>
                        </a:lnTo>
                        <a:lnTo>
                          <a:pt x="1047" y="1967"/>
                        </a:lnTo>
                        <a:lnTo>
                          <a:pt x="1130" y="1988"/>
                        </a:lnTo>
                        <a:lnTo>
                          <a:pt x="1235" y="1946"/>
                        </a:lnTo>
                        <a:lnTo>
                          <a:pt x="1277" y="1967"/>
                        </a:lnTo>
                        <a:lnTo>
                          <a:pt x="1339" y="2072"/>
                        </a:lnTo>
                        <a:lnTo>
                          <a:pt x="1339" y="2156"/>
                        </a:lnTo>
                        <a:lnTo>
                          <a:pt x="1423" y="2177"/>
                        </a:lnTo>
                        <a:lnTo>
                          <a:pt x="1507" y="2156"/>
                        </a:lnTo>
                        <a:lnTo>
                          <a:pt x="1674" y="2156"/>
                        </a:lnTo>
                        <a:lnTo>
                          <a:pt x="1842" y="2093"/>
                        </a:lnTo>
                        <a:lnTo>
                          <a:pt x="1946" y="2093"/>
                        </a:lnTo>
                        <a:lnTo>
                          <a:pt x="2093" y="2072"/>
                        </a:lnTo>
                        <a:lnTo>
                          <a:pt x="2093" y="2114"/>
                        </a:lnTo>
                        <a:lnTo>
                          <a:pt x="2072" y="2218"/>
                        </a:lnTo>
                        <a:lnTo>
                          <a:pt x="2093" y="2323"/>
                        </a:lnTo>
                        <a:lnTo>
                          <a:pt x="2218" y="2407"/>
                        </a:lnTo>
                        <a:lnTo>
                          <a:pt x="2365" y="2428"/>
                        </a:lnTo>
                        <a:lnTo>
                          <a:pt x="2532" y="2386"/>
                        </a:lnTo>
                        <a:lnTo>
                          <a:pt x="2574" y="2323"/>
                        </a:lnTo>
                        <a:lnTo>
                          <a:pt x="2532" y="2281"/>
                        </a:lnTo>
                        <a:lnTo>
                          <a:pt x="2532" y="2218"/>
                        </a:lnTo>
                        <a:lnTo>
                          <a:pt x="2595" y="2156"/>
                        </a:lnTo>
                        <a:lnTo>
                          <a:pt x="2699" y="2051"/>
                        </a:lnTo>
                        <a:lnTo>
                          <a:pt x="2783" y="2009"/>
                        </a:lnTo>
                        <a:lnTo>
                          <a:pt x="2846" y="2072"/>
                        </a:lnTo>
                        <a:lnTo>
                          <a:pt x="2930" y="2114"/>
                        </a:lnTo>
                        <a:lnTo>
                          <a:pt x="3034" y="2114"/>
                        </a:lnTo>
                        <a:lnTo>
                          <a:pt x="3160" y="2051"/>
                        </a:lnTo>
                        <a:lnTo>
                          <a:pt x="3202" y="1988"/>
                        </a:lnTo>
                        <a:lnTo>
                          <a:pt x="3160" y="1842"/>
                        </a:lnTo>
                        <a:lnTo>
                          <a:pt x="3139" y="1758"/>
                        </a:lnTo>
                        <a:lnTo>
                          <a:pt x="3181" y="1674"/>
                        </a:lnTo>
                        <a:lnTo>
                          <a:pt x="3264" y="1591"/>
                        </a:lnTo>
                        <a:lnTo>
                          <a:pt x="3348" y="1423"/>
                        </a:lnTo>
                        <a:lnTo>
                          <a:pt x="3432" y="1319"/>
                        </a:lnTo>
                        <a:lnTo>
                          <a:pt x="3557" y="1172"/>
                        </a:lnTo>
                        <a:lnTo>
                          <a:pt x="3578" y="1068"/>
                        </a:lnTo>
                        <a:lnTo>
                          <a:pt x="3578" y="1005"/>
                        </a:lnTo>
                        <a:lnTo>
                          <a:pt x="3557" y="900"/>
                        </a:lnTo>
                        <a:lnTo>
                          <a:pt x="3536" y="817"/>
                        </a:lnTo>
                        <a:lnTo>
                          <a:pt x="3557" y="754"/>
                        </a:lnTo>
                        <a:lnTo>
                          <a:pt x="3557" y="712"/>
                        </a:lnTo>
                        <a:lnTo>
                          <a:pt x="3516" y="691"/>
                        </a:lnTo>
                        <a:lnTo>
                          <a:pt x="3348" y="691"/>
                        </a:lnTo>
                        <a:lnTo>
                          <a:pt x="3264" y="607"/>
                        </a:lnTo>
                        <a:lnTo>
                          <a:pt x="3223" y="607"/>
                        </a:lnTo>
                        <a:lnTo>
                          <a:pt x="3034" y="628"/>
                        </a:lnTo>
                        <a:lnTo>
                          <a:pt x="2930" y="607"/>
                        </a:lnTo>
                        <a:lnTo>
                          <a:pt x="2846" y="545"/>
                        </a:lnTo>
                        <a:lnTo>
                          <a:pt x="2741" y="545"/>
                        </a:lnTo>
                        <a:lnTo>
                          <a:pt x="2679" y="503"/>
                        </a:lnTo>
                        <a:lnTo>
                          <a:pt x="2679" y="440"/>
                        </a:lnTo>
                        <a:lnTo>
                          <a:pt x="2637" y="419"/>
                        </a:lnTo>
                        <a:lnTo>
                          <a:pt x="2532" y="482"/>
                        </a:lnTo>
                        <a:lnTo>
                          <a:pt x="2532" y="419"/>
                        </a:lnTo>
                        <a:lnTo>
                          <a:pt x="2532" y="335"/>
                        </a:lnTo>
                        <a:lnTo>
                          <a:pt x="2532" y="293"/>
                        </a:lnTo>
                        <a:lnTo>
                          <a:pt x="2490" y="335"/>
                        </a:lnTo>
                        <a:lnTo>
                          <a:pt x="2469" y="440"/>
                        </a:lnTo>
                        <a:lnTo>
                          <a:pt x="2407" y="482"/>
                        </a:lnTo>
                        <a:lnTo>
                          <a:pt x="2386" y="335"/>
                        </a:lnTo>
                        <a:lnTo>
                          <a:pt x="2344" y="335"/>
                        </a:lnTo>
                        <a:lnTo>
                          <a:pt x="2302" y="398"/>
                        </a:lnTo>
                        <a:lnTo>
                          <a:pt x="2323" y="440"/>
                        </a:lnTo>
                        <a:lnTo>
                          <a:pt x="2302" y="503"/>
                        </a:lnTo>
                        <a:lnTo>
                          <a:pt x="2093" y="503"/>
                        </a:lnTo>
                        <a:lnTo>
                          <a:pt x="2093" y="607"/>
                        </a:lnTo>
                        <a:lnTo>
                          <a:pt x="2072" y="691"/>
                        </a:lnTo>
                        <a:lnTo>
                          <a:pt x="1988" y="670"/>
                        </a:lnTo>
                        <a:lnTo>
                          <a:pt x="1967" y="586"/>
                        </a:lnTo>
                        <a:lnTo>
                          <a:pt x="1925" y="586"/>
                        </a:lnTo>
                        <a:lnTo>
                          <a:pt x="1925" y="670"/>
                        </a:lnTo>
                        <a:lnTo>
                          <a:pt x="1904" y="733"/>
                        </a:lnTo>
                        <a:lnTo>
                          <a:pt x="1883" y="691"/>
                        </a:lnTo>
                        <a:lnTo>
                          <a:pt x="1883" y="607"/>
                        </a:lnTo>
                        <a:lnTo>
                          <a:pt x="1904" y="482"/>
                        </a:lnTo>
                        <a:lnTo>
                          <a:pt x="1904" y="252"/>
                        </a:lnTo>
                        <a:lnTo>
                          <a:pt x="1883" y="168"/>
                        </a:lnTo>
                        <a:lnTo>
                          <a:pt x="1779" y="84"/>
                        </a:lnTo>
                        <a:lnTo>
                          <a:pt x="171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39"/>
                  <p:cNvSpPr/>
                  <p:nvPr/>
                </p:nvSpPr>
                <p:spPr>
                  <a:xfrm>
                    <a:off x="3875625" y="1704850"/>
                    <a:ext cx="21475" cy="18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9" h="734" extrusionOk="0">
                        <a:moveTo>
                          <a:pt x="650" y="1"/>
                        </a:moveTo>
                        <a:lnTo>
                          <a:pt x="587" y="43"/>
                        </a:lnTo>
                        <a:lnTo>
                          <a:pt x="419" y="126"/>
                        </a:lnTo>
                        <a:lnTo>
                          <a:pt x="419" y="43"/>
                        </a:lnTo>
                        <a:lnTo>
                          <a:pt x="357" y="43"/>
                        </a:lnTo>
                        <a:lnTo>
                          <a:pt x="273" y="105"/>
                        </a:lnTo>
                        <a:lnTo>
                          <a:pt x="252" y="147"/>
                        </a:lnTo>
                        <a:lnTo>
                          <a:pt x="231" y="210"/>
                        </a:lnTo>
                        <a:lnTo>
                          <a:pt x="126" y="189"/>
                        </a:lnTo>
                        <a:lnTo>
                          <a:pt x="64" y="252"/>
                        </a:lnTo>
                        <a:lnTo>
                          <a:pt x="1" y="315"/>
                        </a:lnTo>
                        <a:lnTo>
                          <a:pt x="64" y="357"/>
                        </a:lnTo>
                        <a:lnTo>
                          <a:pt x="210" y="357"/>
                        </a:lnTo>
                        <a:lnTo>
                          <a:pt x="252" y="461"/>
                        </a:lnTo>
                        <a:lnTo>
                          <a:pt x="273" y="524"/>
                        </a:lnTo>
                        <a:lnTo>
                          <a:pt x="273" y="608"/>
                        </a:lnTo>
                        <a:lnTo>
                          <a:pt x="336" y="629"/>
                        </a:lnTo>
                        <a:lnTo>
                          <a:pt x="273" y="712"/>
                        </a:lnTo>
                        <a:lnTo>
                          <a:pt x="357" y="712"/>
                        </a:lnTo>
                        <a:lnTo>
                          <a:pt x="419" y="733"/>
                        </a:lnTo>
                        <a:lnTo>
                          <a:pt x="440" y="670"/>
                        </a:lnTo>
                        <a:lnTo>
                          <a:pt x="587" y="608"/>
                        </a:lnTo>
                        <a:lnTo>
                          <a:pt x="670" y="608"/>
                        </a:lnTo>
                        <a:lnTo>
                          <a:pt x="754" y="524"/>
                        </a:lnTo>
                        <a:lnTo>
                          <a:pt x="733" y="461"/>
                        </a:lnTo>
                        <a:lnTo>
                          <a:pt x="754" y="315"/>
                        </a:lnTo>
                        <a:lnTo>
                          <a:pt x="796" y="294"/>
                        </a:lnTo>
                        <a:lnTo>
                          <a:pt x="859" y="189"/>
                        </a:lnTo>
                        <a:lnTo>
                          <a:pt x="796" y="105"/>
                        </a:lnTo>
                        <a:lnTo>
                          <a:pt x="733" y="85"/>
                        </a:lnTo>
                        <a:lnTo>
                          <a:pt x="670" y="22"/>
                        </a:lnTo>
                        <a:lnTo>
                          <a:pt x="65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39"/>
                  <p:cNvSpPr/>
                  <p:nvPr/>
                </p:nvSpPr>
                <p:spPr>
                  <a:xfrm>
                    <a:off x="3883475" y="1716375"/>
                    <a:ext cx="39275" cy="43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737" extrusionOk="0">
                        <a:moveTo>
                          <a:pt x="796" y="0"/>
                        </a:moveTo>
                        <a:lnTo>
                          <a:pt x="649" y="105"/>
                        </a:lnTo>
                        <a:lnTo>
                          <a:pt x="482" y="251"/>
                        </a:lnTo>
                        <a:lnTo>
                          <a:pt x="377" y="251"/>
                        </a:lnTo>
                        <a:lnTo>
                          <a:pt x="147" y="293"/>
                        </a:lnTo>
                        <a:lnTo>
                          <a:pt x="43" y="398"/>
                        </a:lnTo>
                        <a:lnTo>
                          <a:pt x="1" y="502"/>
                        </a:lnTo>
                        <a:lnTo>
                          <a:pt x="105" y="565"/>
                        </a:lnTo>
                        <a:lnTo>
                          <a:pt x="168" y="670"/>
                        </a:lnTo>
                        <a:lnTo>
                          <a:pt x="273" y="670"/>
                        </a:lnTo>
                        <a:lnTo>
                          <a:pt x="315" y="712"/>
                        </a:lnTo>
                        <a:lnTo>
                          <a:pt x="273" y="795"/>
                        </a:lnTo>
                        <a:lnTo>
                          <a:pt x="273" y="900"/>
                        </a:lnTo>
                        <a:lnTo>
                          <a:pt x="168" y="1046"/>
                        </a:lnTo>
                        <a:lnTo>
                          <a:pt x="147" y="1235"/>
                        </a:lnTo>
                        <a:lnTo>
                          <a:pt x="64" y="1297"/>
                        </a:lnTo>
                        <a:lnTo>
                          <a:pt x="105" y="1402"/>
                        </a:lnTo>
                        <a:lnTo>
                          <a:pt x="43" y="1444"/>
                        </a:lnTo>
                        <a:lnTo>
                          <a:pt x="64" y="1548"/>
                        </a:lnTo>
                        <a:lnTo>
                          <a:pt x="126" y="1548"/>
                        </a:lnTo>
                        <a:lnTo>
                          <a:pt x="210" y="1507"/>
                        </a:lnTo>
                        <a:lnTo>
                          <a:pt x="315" y="1465"/>
                        </a:lnTo>
                        <a:lnTo>
                          <a:pt x="440" y="1402"/>
                        </a:lnTo>
                        <a:lnTo>
                          <a:pt x="524" y="1402"/>
                        </a:lnTo>
                        <a:lnTo>
                          <a:pt x="587" y="1318"/>
                        </a:lnTo>
                        <a:lnTo>
                          <a:pt x="649" y="1193"/>
                        </a:lnTo>
                        <a:lnTo>
                          <a:pt x="691" y="1151"/>
                        </a:lnTo>
                        <a:lnTo>
                          <a:pt x="796" y="1151"/>
                        </a:lnTo>
                        <a:lnTo>
                          <a:pt x="838" y="1130"/>
                        </a:lnTo>
                        <a:lnTo>
                          <a:pt x="838" y="1235"/>
                        </a:lnTo>
                        <a:lnTo>
                          <a:pt x="796" y="1423"/>
                        </a:lnTo>
                        <a:lnTo>
                          <a:pt x="796" y="1548"/>
                        </a:lnTo>
                        <a:lnTo>
                          <a:pt x="754" y="1632"/>
                        </a:lnTo>
                        <a:lnTo>
                          <a:pt x="775" y="1737"/>
                        </a:lnTo>
                        <a:lnTo>
                          <a:pt x="859" y="1737"/>
                        </a:lnTo>
                        <a:lnTo>
                          <a:pt x="942" y="1653"/>
                        </a:lnTo>
                        <a:lnTo>
                          <a:pt x="942" y="1569"/>
                        </a:lnTo>
                        <a:lnTo>
                          <a:pt x="984" y="1465"/>
                        </a:lnTo>
                        <a:lnTo>
                          <a:pt x="1089" y="1423"/>
                        </a:lnTo>
                        <a:lnTo>
                          <a:pt x="1193" y="1402"/>
                        </a:lnTo>
                        <a:lnTo>
                          <a:pt x="1277" y="1151"/>
                        </a:lnTo>
                        <a:lnTo>
                          <a:pt x="1277" y="1046"/>
                        </a:lnTo>
                        <a:lnTo>
                          <a:pt x="1382" y="900"/>
                        </a:lnTo>
                        <a:lnTo>
                          <a:pt x="1507" y="837"/>
                        </a:lnTo>
                        <a:lnTo>
                          <a:pt x="1570" y="795"/>
                        </a:lnTo>
                        <a:lnTo>
                          <a:pt x="1465" y="732"/>
                        </a:lnTo>
                        <a:lnTo>
                          <a:pt x="1403" y="691"/>
                        </a:lnTo>
                        <a:lnTo>
                          <a:pt x="1298" y="628"/>
                        </a:lnTo>
                        <a:lnTo>
                          <a:pt x="1172" y="712"/>
                        </a:lnTo>
                        <a:lnTo>
                          <a:pt x="1089" y="774"/>
                        </a:lnTo>
                        <a:lnTo>
                          <a:pt x="963" y="691"/>
                        </a:lnTo>
                        <a:lnTo>
                          <a:pt x="838" y="565"/>
                        </a:lnTo>
                        <a:lnTo>
                          <a:pt x="796" y="398"/>
                        </a:lnTo>
                        <a:lnTo>
                          <a:pt x="838" y="356"/>
                        </a:lnTo>
                        <a:lnTo>
                          <a:pt x="942" y="314"/>
                        </a:lnTo>
                        <a:lnTo>
                          <a:pt x="942" y="272"/>
                        </a:lnTo>
                        <a:lnTo>
                          <a:pt x="859" y="147"/>
                        </a:lnTo>
                        <a:lnTo>
                          <a:pt x="79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39"/>
                  <p:cNvSpPr/>
                  <p:nvPr/>
                </p:nvSpPr>
                <p:spPr>
                  <a:xfrm>
                    <a:off x="3781475" y="1649925"/>
                    <a:ext cx="102550" cy="14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2" h="5651" extrusionOk="0">
                        <a:moveTo>
                          <a:pt x="1988" y="1"/>
                        </a:moveTo>
                        <a:lnTo>
                          <a:pt x="1926" y="22"/>
                        </a:lnTo>
                        <a:lnTo>
                          <a:pt x="1842" y="126"/>
                        </a:lnTo>
                        <a:lnTo>
                          <a:pt x="1884" y="315"/>
                        </a:lnTo>
                        <a:lnTo>
                          <a:pt x="1821" y="419"/>
                        </a:lnTo>
                        <a:lnTo>
                          <a:pt x="1821" y="524"/>
                        </a:lnTo>
                        <a:lnTo>
                          <a:pt x="1800" y="629"/>
                        </a:lnTo>
                        <a:lnTo>
                          <a:pt x="1842" y="649"/>
                        </a:lnTo>
                        <a:lnTo>
                          <a:pt x="1884" y="733"/>
                        </a:lnTo>
                        <a:lnTo>
                          <a:pt x="1884" y="1068"/>
                        </a:lnTo>
                        <a:lnTo>
                          <a:pt x="1884" y="1235"/>
                        </a:lnTo>
                        <a:lnTo>
                          <a:pt x="1926" y="1361"/>
                        </a:lnTo>
                        <a:lnTo>
                          <a:pt x="2030" y="1507"/>
                        </a:lnTo>
                        <a:lnTo>
                          <a:pt x="2030" y="1654"/>
                        </a:lnTo>
                        <a:lnTo>
                          <a:pt x="2135" y="1779"/>
                        </a:lnTo>
                        <a:lnTo>
                          <a:pt x="2135" y="1863"/>
                        </a:lnTo>
                        <a:lnTo>
                          <a:pt x="2051" y="1863"/>
                        </a:lnTo>
                        <a:lnTo>
                          <a:pt x="2009" y="1800"/>
                        </a:lnTo>
                        <a:lnTo>
                          <a:pt x="1926" y="1612"/>
                        </a:lnTo>
                        <a:lnTo>
                          <a:pt x="1842" y="1507"/>
                        </a:lnTo>
                        <a:lnTo>
                          <a:pt x="1800" y="1507"/>
                        </a:lnTo>
                        <a:lnTo>
                          <a:pt x="1716" y="1570"/>
                        </a:lnTo>
                        <a:lnTo>
                          <a:pt x="1675" y="1549"/>
                        </a:lnTo>
                        <a:lnTo>
                          <a:pt x="1675" y="1486"/>
                        </a:lnTo>
                        <a:lnTo>
                          <a:pt x="1737" y="1403"/>
                        </a:lnTo>
                        <a:lnTo>
                          <a:pt x="1779" y="1361"/>
                        </a:lnTo>
                        <a:lnTo>
                          <a:pt x="1779" y="1256"/>
                        </a:lnTo>
                        <a:lnTo>
                          <a:pt x="1695" y="1026"/>
                        </a:lnTo>
                        <a:lnTo>
                          <a:pt x="1695" y="817"/>
                        </a:lnTo>
                        <a:lnTo>
                          <a:pt x="1675" y="733"/>
                        </a:lnTo>
                        <a:lnTo>
                          <a:pt x="1528" y="649"/>
                        </a:lnTo>
                        <a:lnTo>
                          <a:pt x="1465" y="524"/>
                        </a:lnTo>
                        <a:lnTo>
                          <a:pt x="1382" y="503"/>
                        </a:lnTo>
                        <a:lnTo>
                          <a:pt x="1319" y="545"/>
                        </a:lnTo>
                        <a:lnTo>
                          <a:pt x="1319" y="670"/>
                        </a:lnTo>
                        <a:lnTo>
                          <a:pt x="1193" y="838"/>
                        </a:lnTo>
                        <a:lnTo>
                          <a:pt x="1172" y="963"/>
                        </a:lnTo>
                        <a:lnTo>
                          <a:pt x="1193" y="1089"/>
                        </a:lnTo>
                        <a:lnTo>
                          <a:pt x="1256" y="1235"/>
                        </a:lnTo>
                        <a:lnTo>
                          <a:pt x="1277" y="1403"/>
                        </a:lnTo>
                        <a:lnTo>
                          <a:pt x="1214" y="1382"/>
                        </a:lnTo>
                        <a:lnTo>
                          <a:pt x="1172" y="1298"/>
                        </a:lnTo>
                        <a:lnTo>
                          <a:pt x="1151" y="1173"/>
                        </a:lnTo>
                        <a:lnTo>
                          <a:pt x="1172" y="1089"/>
                        </a:lnTo>
                        <a:lnTo>
                          <a:pt x="1110" y="1068"/>
                        </a:lnTo>
                        <a:lnTo>
                          <a:pt x="1068" y="984"/>
                        </a:lnTo>
                        <a:lnTo>
                          <a:pt x="1047" y="984"/>
                        </a:lnTo>
                        <a:lnTo>
                          <a:pt x="984" y="1047"/>
                        </a:lnTo>
                        <a:lnTo>
                          <a:pt x="942" y="1026"/>
                        </a:lnTo>
                        <a:lnTo>
                          <a:pt x="942" y="942"/>
                        </a:lnTo>
                        <a:lnTo>
                          <a:pt x="1047" y="859"/>
                        </a:lnTo>
                        <a:lnTo>
                          <a:pt x="1047" y="838"/>
                        </a:lnTo>
                        <a:lnTo>
                          <a:pt x="984" y="817"/>
                        </a:lnTo>
                        <a:lnTo>
                          <a:pt x="859" y="859"/>
                        </a:lnTo>
                        <a:lnTo>
                          <a:pt x="775" y="921"/>
                        </a:lnTo>
                        <a:lnTo>
                          <a:pt x="691" y="859"/>
                        </a:lnTo>
                        <a:lnTo>
                          <a:pt x="733" y="817"/>
                        </a:lnTo>
                        <a:lnTo>
                          <a:pt x="775" y="775"/>
                        </a:lnTo>
                        <a:lnTo>
                          <a:pt x="796" y="733"/>
                        </a:lnTo>
                        <a:lnTo>
                          <a:pt x="900" y="629"/>
                        </a:lnTo>
                        <a:lnTo>
                          <a:pt x="984" y="629"/>
                        </a:lnTo>
                        <a:lnTo>
                          <a:pt x="1005" y="649"/>
                        </a:lnTo>
                        <a:lnTo>
                          <a:pt x="1089" y="670"/>
                        </a:lnTo>
                        <a:lnTo>
                          <a:pt x="1151" y="608"/>
                        </a:lnTo>
                        <a:lnTo>
                          <a:pt x="1172" y="524"/>
                        </a:lnTo>
                        <a:lnTo>
                          <a:pt x="1089" y="398"/>
                        </a:lnTo>
                        <a:lnTo>
                          <a:pt x="1047" y="336"/>
                        </a:lnTo>
                        <a:lnTo>
                          <a:pt x="900" y="357"/>
                        </a:lnTo>
                        <a:lnTo>
                          <a:pt x="670" y="545"/>
                        </a:lnTo>
                        <a:lnTo>
                          <a:pt x="587" y="566"/>
                        </a:lnTo>
                        <a:lnTo>
                          <a:pt x="545" y="545"/>
                        </a:lnTo>
                        <a:lnTo>
                          <a:pt x="545" y="461"/>
                        </a:lnTo>
                        <a:lnTo>
                          <a:pt x="461" y="419"/>
                        </a:lnTo>
                        <a:lnTo>
                          <a:pt x="419" y="440"/>
                        </a:lnTo>
                        <a:lnTo>
                          <a:pt x="419" y="566"/>
                        </a:lnTo>
                        <a:lnTo>
                          <a:pt x="545" y="712"/>
                        </a:lnTo>
                        <a:lnTo>
                          <a:pt x="524" y="754"/>
                        </a:lnTo>
                        <a:lnTo>
                          <a:pt x="419" y="754"/>
                        </a:lnTo>
                        <a:lnTo>
                          <a:pt x="377" y="649"/>
                        </a:lnTo>
                        <a:lnTo>
                          <a:pt x="315" y="503"/>
                        </a:lnTo>
                        <a:lnTo>
                          <a:pt x="231" y="503"/>
                        </a:lnTo>
                        <a:lnTo>
                          <a:pt x="126" y="608"/>
                        </a:lnTo>
                        <a:lnTo>
                          <a:pt x="147" y="733"/>
                        </a:lnTo>
                        <a:lnTo>
                          <a:pt x="168" y="775"/>
                        </a:lnTo>
                        <a:lnTo>
                          <a:pt x="168" y="880"/>
                        </a:lnTo>
                        <a:lnTo>
                          <a:pt x="147" y="880"/>
                        </a:lnTo>
                        <a:lnTo>
                          <a:pt x="43" y="963"/>
                        </a:lnTo>
                        <a:lnTo>
                          <a:pt x="1" y="984"/>
                        </a:lnTo>
                        <a:lnTo>
                          <a:pt x="1" y="1089"/>
                        </a:lnTo>
                        <a:lnTo>
                          <a:pt x="22" y="1235"/>
                        </a:lnTo>
                        <a:lnTo>
                          <a:pt x="43" y="1361"/>
                        </a:lnTo>
                        <a:lnTo>
                          <a:pt x="147" y="1549"/>
                        </a:lnTo>
                        <a:lnTo>
                          <a:pt x="147" y="1612"/>
                        </a:lnTo>
                        <a:lnTo>
                          <a:pt x="231" y="1591"/>
                        </a:lnTo>
                        <a:lnTo>
                          <a:pt x="273" y="1507"/>
                        </a:lnTo>
                        <a:lnTo>
                          <a:pt x="273" y="1403"/>
                        </a:lnTo>
                        <a:lnTo>
                          <a:pt x="273" y="1298"/>
                        </a:lnTo>
                        <a:lnTo>
                          <a:pt x="335" y="1277"/>
                        </a:lnTo>
                        <a:lnTo>
                          <a:pt x="419" y="1361"/>
                        </a:lnTo>
                        <a:lnTo>
                          <a:pt x="461" y="1298"/>
                        </a:lnTo>
                        <a:lnTo>
                          <a:pt x="482" y="1340"/>
                        </a:lnTo>
                        <a:lnTo>
                          <a:pt x="440" y="1445"/>
                        </a:lnTo>
                        <a:lnTo>
                          <a:pt x="419" y="1591"/>
                        </a:lnTo>
                        <a:lnTo>
                          <a:pt x="377" y="1612"/>
                        </a:lnTo>
                        <a:lnTo>
                          <a:pt x="377" y="1675"/>
                        </a:lnTo>
                        <a:lnTo>
                          <a:pt x="482" y="1779"/>
                        </a:lnTo>
                        <a:lnTo>
                          <a:pt x="482" y="1800"/>
                        </a:lnTo>
                        <a:lnTo>
                          <a:pt x="545" y="1821"/>
                        </a:lnTo>
                        <a:lnTo>
                          <a:pt x="628" y="1821"/>
                        </a:lnTo>
                        <a:lnTo>
                          <a:pt x="649" y="1863"/>
                        </a:lnTo>
                        <a:lnTo>
                          <a:pt x="649" y="1926"/>
                        </a:lnTo>
                        <a:lnTo>
                          <a:pt x="545" y="2010"/>
                        </a:lnTo>
                        <a:lnTo>
                          <a:pt x="482" y="2010"/>
                        </a:lnTo>
                        <a:lnTo>
                          <a:pt x="482" y="1968"/>
                        </a:lnTo>
                        <a:lnTo>
                          <a:pt x="461" y="1905"/>
                        </a:lnTo>
                        <a:lnTo>
                          <a:pt x="315" y="1800"/>
                        </a:lnTo>
                        <a:lnTo>
                          <a:pt x="273" y="1821"/>
                        </a:lnTo>
                        <a:lnTo>
                          <a:pt x="273" y="1884"/>
                        </a:lnTo>
                        <a:lnTo>
                          <a:pt x="335" y="1989"/>
                        </a:lnTo>
                        <a:lnTo>
                          <a:pt x="419" y="2030"/>
                        </a:lnTo>
                        <a:lnTo>
                          <a:pt x="482" y="2093"/>
                        </a:lnTo>
                        <a:lnTo>
                          <a:pt x="482" y="2114"/>
                        </a:lnTo>
                        <a:lnTo>
                          <a:pt x="440" y="2177"/>
                        </a:lnTo>
                        <a:lnTo>
                          <a:pt x="482" y="2240"/>
                        </a:lnTo>
                        <a:lnTo>
                          <a:pt x="587" y="2302"/>
                        </a:lnTo>
                        <a:lnTo>
                          <a:pt x="670" y="2344"/>
                        </a:lnTo>
                        <a:lnTo>
                          <a:pt x="691" y="2428"/>
                        </a:lnTo>
                        <a:lnTo>
                          <a:pt x="775" y="2449"/>
                        </a:lnTo>
                        <a:lnTo>
                          <a:pt x="900" y="2449"/>
                        </a:lnTo>
                        <a:lnTo>
                          <a:pt x="942" y="2491"/>
                        </a:lnTo>
                        <a:lnTo>
                          <a:pt x="879" y="2533"/>
                        </a:lnTo>
                        <a:lnTo>
                          <a:pt x="754" y="2533"/>
                        </a:lnTo>
                        <a:lnTo>
                          <a:pt x="754" y="2637"/>
                        </a:lnTo>
                        <a:lnTo>
                          <a:pt x="796" y="2742"/>
                        </a:lnTo>
                        <a:lnTo>
                          <a:pt x="859" y="2742"/>
                        </a:lnTo>
                        <a:lnTo>
                          <a:pt x="942" y="2763"/>
                        </a:lnTo>
                        <a:lnTo>
                          <a:pt x="1068" y="2909"/>
                        </a:lnTo>
                        <a:lnTo>
                          <a:pt x="1110" y="2972"/>
                        </a:lnTo>
                        <a:lnTo>
                          <a:pt x="1068" y="3035"/>
                        </a:lnTo>
                        <a:lnTo>
                          <a:pt x="1068" y="3077"/>
                        </a:lnTo>
                        <a:lnTo>
                          <a:pt x="1382" y="3077"/>
                        </a:lnTo>
                        <a:lnTo>
                          <a:pt x="1465" y="3014"/>
                        </a:lnTo>
                        <a:lnTo>
                          <a:pt x="1465" y="2930"/>
                        </a:lnTo>
                        <a:lnTo>
                          <a:pt x="1507" y="2805"/>
                        </a:lnTo>
                        <a:lnTo>
                          <a:pt x="1591" y="2763"/>
                        </a:lnTo>
                        <a:lnTo>
                          <a:pt x="1675" y="2805"/>
                        </a:lnTo>
                        <a:lnTo>
                          <a:pt x="1675" y="2721"/>
                        </a:lnTo>
                        <a:lnTo>
                          <a:pt x="1612" y="2616"/>
                        </a:lnTo>
                        <a:lnTo>
                          <a:pt x="1570" y="2512"/>
                        </a:lnTo>
                        <a:lnTo>
                          <a:pt x="1570" y="2386"/>
                        </a:lnTo>
                        <a:lnTo>
                          <a:pt x="1528" y="2302"/>
                        </a:lnTo>
                        <a:lnTo>
                          <a:pt x="1528" y="2219"/>
                        </a:lnTo>
                        <a:lnTo>
                          <a:pt x="1591" y="2198"/>
                        </a:lnTo>
                        <a:lnTo>
                          <a:pt x="1633" y="2219"/>
                        </a:lnTo>
                        <a:lnTo>
                          <a:pt x="1695" y="2323"/>
                        </a:lnTo>
                        <a:lnTo>
                          <a:pt x="1675" y="2344"/>
                        </a:lnTo>
                        <a:lnTo>
                          <a:pt x="1695" y="2428"/>
                        </a:lnTo>
                        <a:lnTo>
                          <a:pt x="1779" y="2344"/>
                        </a:lnTo>
                        <a:lnTo>
                          <a:pt x="1779" y="2282"/>
                        </a:lnTo>
                        <a:lnTo>
                          <a:pt x="1737" y="2093"/>
                        </a:lnTo>
                        <a:lnTo>
                          <a:pt x="1800" y="2010"/>
                        </a:lnTo>
                        <a:lnTo>
                          <a:pt x="1821" y="2010"/>
                        </a:lnTo>
                        <a:lnTo>
                          <a:pt x="1884" y="2093"/>
                        </a:lnTo>
                        <a:lnTo>
                          <a:pt x="1884" y="2219"/>
                        </a:lnTo>
                        <a:lnTo>
                          <a:pt x="1926" y="2282"/>
                        </a:lnTo>
                        <a:lnTo>
                          <a:pt x="1926" y="2344"/>
                        </a:lnTo>
                        <a:lnTo>
                          <a:pt x="1842" y="2428"/>
                        </a:lnTo>
                        <a:lnTo>
                          <a:pt x="1842" y="2491"/>
                        </a:lnTo>
                        <a:lnTo>
                          <a:pt x="1884" y="2637"/>
                        </a:lnTo>
                        <a:lnTo>
                          <a:pt x="1926" y="2658"/>
                        </a:lnTo>
                        <a:lnTo>
                          <a:pt x="2009" y="2637"/>
                        </a:lnTo>
                        <a:lnTo>
                          <a:pt x="2156" y="2491"/>
                        </a:lnTo>
                        <a:lnTo>
                          <a:pt x="2219" y="2344"/>
                        </a:lnTo>
                        <a:lnTo>
                          <a:pt x="2219" y="2240"/>
                        </a:lnTo>
                        <a:lnTo>
                          <a:pt x="2239" y="2177"/>
                        </a:lnTo>
                        <a:lnTo>
                          <a:pt x="2302" y="2198"/>
                        </a:lnTo>
                        <a:lnTo>
                          <a:pt x="2344" y="2282"/>
                        </a:lnTo>
                        <a:lnTo>
                          <a:pt x="2323" y="2407"/>
                        </a:lnTo>
                        <a:lnTo>
                          <a:pt x="2260" y="2512"/>
                        </a:lnTo>
                        <a:lnTo>
                          <a:pt x="2260" y="2595"/>
                        </a:lnTo>
                        <a:lnTo>
                          <a:pt x="2344" y="2637"/>
                        </a:lnTo>
                        <a:lnTo>
                          <a:pt x="2449" y="2616"/>
                        </a:lnTo>
                        <a:lnTo>
                          <a:pt x="2532" y="2533"/>
                        </a:lnTo>
                        <a:lnTo>
                          <a:pt x="2574" y="2533"/>
                        </a:lnTo>
                        <a:lnTo>
                          <a:pt x="2574" y="2595"/>
                        </a:lnTo>
                        <a:lnTo>
                          <a:pt x="2532" y="2637"/>
                        </a:lnTo>
                        <a:lnTo>
                          <a:pt x="2428" y="2658"/>
                        </a:lnTo>
                        <a:lnTo>
                          <a:pt x="2344" y="2763"/>
                        </a:lnTo>
                        <a:lnTo>
                          <a:pt x="2156" y="2763"/>
                        </a:lnTo>
                        <a:lnTo>
                          <a:pt x="2009" y="2826"/>
                        </a:lnTo>
                        <a:lnTo>
                          <a:pt x="1988" y="2867"/>
                        </a:lnTo>
                        <a:lnTo>
                          <a:pt x="2009" y="2951"/>
                        </a:lnTo>
                        <a:lnTo>
                          <a:pt x="1884" y="3014"/>
                        </a:lnTo>
                        <a:lnTo>
                          <a:pt x="1800" y="3118"/>
                        </a:lnTo>
                        <a:lnTo>
                          <a:pt x="1716" y="3181"/>
                        </a:lnTo>
                        <a:lnTo>
                          <a:pt x="1675" y="3181"/>
                        </a:lnTo>
                        <a:lnTo>
                          <a:pt x="1570" y="3244"/>
                        </a:lnTo>
                        <a:lnTo>
                          <a:pt x="1570" y="3328"/>
                        </a:lnTo>
                        <a:lnTo>
                          <a:pt x="1507" y="3349"/>
                        </a:lnTo>
                        <a:lnTo>
                          <a:pt x="1486" y="3265"/>
                        </a:lnTo>
                        <a:lnTo>
                          <a:pt x="1465" y="3223"/>
                        </a:lnTo>
                        <a:lnTo>
                          <a:pt x="1382" y="3265"/>
                        </a:lnTo>
                        <a:lnTo>
                          <a:pt x="1298" y="3286"/>
                        </a:lnTo>
                        <a:lnTo>
                          <a:pt x="1298" y="3349"/>
                        </a:lnTo>
                        <a:lnTo>
                          <a:pt x="1277" y="3390"/>
                        </a:lnTo>
                        <a:lnTo>
                          <a:pt x="1319" y="3579"/>
                        </a:lnTo>
                        <a:lnTo>
                          <a:pt x="1319" y="3704"/>
                        </a:lnTo>
                        <a:lnTo>
                          <a:pt x="1361" y="3746"/>
                        </a:lnTo>
                        <a:lnTo>
                          <a:pt x="1465" y="3746"/>
                        </a:lnTo>
                        <a:lnTo>
                          <a:pt x="1528" y="3704"/>
                        </a:lnTo>
                        <a:lnTo>
                          <a:pt x="1633" y="3683"/>
                        </a:lnTo>
                        <a:lnTo>
                          <a:pt x="1695" y="3662"/>
                        </a:lnTo>
                        <a:lnTo>
                          <a:pt x="1779" y="3662"/>
                        </a:lnTo>
                        <a:lnTo>
                          <a:pt x="1842" y="3642"/>
                        </a:lnTo>
                        <a:lnTo>
                          <a:pt x="1926" y="3537"/>
                        </a:lnTo>
                        <a:lnTo>
                          <a:pt x="1988" y="3537"/>
                        </a:lnTo>
                        <a:lnTo>
                          <a:pt x="2009" y="3495"/>
                        </a:lnTo>
                        <a:lnTo>
                          <a:pt x="2114" y="3495"/>
                        </a:lnTo>
                        <a:lnTo>
                          <a:pt x="2135" y="3537"/>
                        </a:lnTo>
                        <a:lnTo>
                          <a:pt x="2428" y="3537"/>
                        </a:lnTo>
                        <a:lnTo>
                          <a:pt x="2470" y="3474"/>
                        </a:lnTo>
                        <a:lnTo>
                          <a:pt x="2553" y="3432"/>
                        </a:lnTo>
                        <a:lnTo>
                          <a:pt x="2616" y="3432"/>
                        </a:lnTo>
                        <a:lnTo>
                          <a:pt x="2616" y="3495"/>
                        </a:lnTo>
                        <a:lnTo>
                          <a:pt x="2553" y="3537"/>
                        </a:lnTo>
                        <a:lnTo>
                          <a:pt x="2532" y="3600"/>
                        </a:lnTo>
                        <a:lnTo>
                          <a:pt x="2449" y="3600"/>
                        </a:lnTo>
                        <a:lnTo>
                          <a:pt x="2407" y="3642"/>
                        </a:lnTo>
                        <a:lnTo>
                          <a:pt x="2239" y="3642"/>
                        </a:lnTo>
                        <a:lnTo>
                          <a:pt x="2135" y="3683"/>
                        </a:lnTo>
                        <a:lnTo>
                          <a:pt x="1947" y="3767"/>
                        </a:lnTo>
                        <a:lnTo>
                          <a:pt x="1884" y="3767"/>
                        </a:lnTo>
                        <a:lnTo>
                          <a:pt x="1800" y="3788"/>
                        </a:lnTo>
                        <a:lnTo>
                          <a:pt x="1800" y="3809"/>
                        </a:lnTo>
                        <a:lnTo>
                          <a:pt x="1905" y="3872"/>
                        </a:lnTo>
                        <a:lnTo>
                          <a:pt x="2051" y="3893"/>
                        </a:lnTo>
                        <a:lnTo>
                          <a:pt x="2135" y="3893"/>
                        </a:lnTo>
                        <a:lnTo>
                          <a:pt x="2239" y="3976"/>
                        </a:lnTo>
                        <a:lnTo>
                          <a:pt x="2239" y="4018"/>
                        </a:lnTo>
                        <a:lnTo>
                          <a:pt x="2030" y="4018"/>
                        </a:lnTo>
                        <a:lnTo>
                          <a:pt x="1947" y="4060"/>
                        </a:lnTo>
                        <a:lnTo>
                          <a:pt x="1905" y="4018"/>
                        </a:lnTo>
                        <a:lnTo>
                          <a:pt x="1800" y="3997"/>
                        </a:lnTo>
                        <a:lnTo>
                          <a:pt x="1779" y="4060"/>
                        </a:lnTo>
                        <a:lnTo>
                          <a:pt x="1737" y="4060"/>
                        </a:lnTo>
                        <a:lnTo>
                          <a:pt x="1695" y="3997"/>
                        </a:lnTo>
                        <a:lnTo>
                          <a:pt x="1633" y="3914"/>
                        </a:lnTo>
                        <a:lnTo>
                          <a:pt x="1570" y="3893"/>
                        </a:lnTo>
                        <a:lnTo>
                          <a:pt x="1423" y="3997"/>
                        </a:lnTo>
                        <a:lnTo>
                          <a:pt x="1423" y="4018"/>
                        </a:lnTo>
                        <a:lnTo>
                          <a:pt x="1486" y="4102"/>
                        </a:lnTo>
                        <a:lnTo>
                          <a:pt x="1507" y="4165"/>
                        </a:lnTo>
                        <a:lnTo>
                          <a:pt x="1486" y="4227"/>
                        </a:lnTo>
                        <a:lnTo>
                          <a:pt x="1507" y="4227"/>
                        </a:lnTo>
                        <a:lnTo>
                          <a:pt x="1486" y="4290"/>
                        </a:lnTo>
                        <a:lnTo>
                          <a:pt x="1507" y="4332"/>
                        </a:lnTo>
                        <a:lnTo>
                          <a:pt x="1591" y="4395"/>
                        </a:lnTo>
                        <a:lnTo>
                          <a:pt x="1591" y="4437"/>
                        </a:lnTo>
                        <a:lnTo>
                          <a:pt x="1612" y="4499"/>
                        </a:lnTo>
                        <a:lnTo>
                          <a:pt x="1633" y="4478"/>
                        </a:lnTo>
                        <a:lnTo>
                          <a:pt x="1716" y="4541"/>
                        </a:lnTo>
                        <a:lnTo>
                          <a:pt x="1716" y="4604"/>
                        </a:lnTo>
                        <a:lnTo>
                          <a:pt x="1779" y="4688"/>
                        </a:lnTo>
                        <a:lnTo>
                          <a:pt x="1800" y="4646"/>
                        </a:lnTo>
                        <a:lnTo>
                          <a:pt x="1884" y="4688"/>
                        </a:lnTo>
                        <a:lnTo>
                          <a:pt x="1926" y="4751"/>
                        </a:lnTo>
                        <a:lnTo>
                          <a:pt x="1988" y="4792"/>
                        </a:lnTo>
                        <a:lnTo>
                          <a:pt x="1988" y="4855"/>
                        </a:lnTo>
                        <a:lnTo>
                          <a:pt x="2114" y="4960"/>
                        </a:lnTo>
                        <a:lnTo>
                          <a:pt x="2239" y="4918"/>
                        </a:lnTo>
                        <a:lnTo>
                          <a:pt x="2260" y="4834"/>
                        </a:lnTo>
                        <a:lnTo>
                          <a:pt x="2323" y="4834"/>
                        </a:lnTo>
                        <a:lnTo>
                          <a:pt x="2344" y="4897"/>
                        </a:lnTo>
                        <a:lnTo>
                          <a:pt x="2428" y="4855"/>
                        </a:lnTo>
                        <a:lnTo>
                          <a:pt x="2449" y="4897"/>
                        </a:lnTo>
                        <a:lnTo>
                          <a:pt x="2449" y="4960"/>
                        </a:lnTo>
                        <a:lnTo>
                          <a:pt x="2407" y="5023"/>
                        </a:lnTo>
                        <a:lnTo>
                          <a:pt x="2344" y="5023"/>
                        </a:lnTo>
                        <a:lnTo>
                          <a:pt x="2239" y="5106"/>
                        </a:lnTo>
                        <a:lnTo>
                          <a:pt x="2239" y="5148"/>
                        </a:lnTo>
                        <a:lnTo>
                          <a:pt x="2428" y="5336"/>
                        </a:lnTo>
                        <a:lnTo>
                          <a:pt x="2470" y="5357"/>
                        </a:lnTo>
                        <a:lnTo>
                          <a:pt x="2532" y="5420"/>
                        </a:lnTo>
                        <a:lnTo>
                          <a:pt x="2512" y="5567"/>
                        </a:lnTo>
                        <a:lnTo>
                          <a:pt x="2532" y="5650"/>
                        </a:lnTo>
                        <a:lnTo>
                          <a:pt x="2574" y="5650"/>
                        </a:lnTo>
                        <a:lnTo>
                          <a:pt x="2616" y="5587"/>
                        </a:lnTo>
                        <a:lnTo>
                          <a:pt x="2658" y="5567"/>
                        </a:lnTo>
                        <a:lnTo>
                          <a:pt x="2721" y="5650"/>
                        </a:lnTo>
                        <a:lnTo>
                          <a:pt x="2784" y="5629"/>
                        </a:lnTo>
                        <a:lnTo>
                          <a:pt x="2867" y="5525"/>
                        </a:lnTo>
                        <a:lnTo>
                          <a:pt x="2888" y="5420"/>
                        </a:lnTo>
                        <a:lnTo>
                          <a:pt x="2930" y="5357"/>
                        </a:lnTo>
                        <a:lnTo>
                          <a:pt x="2930" y="5315"/>
                        </a:lnTo>
                        <a:lnTo>
                          <a:pt x="2867" y="5148"/>
                        </a:lnTo>
                        <a:lnTo>
                          <a:pt x="2846" y="5023"/>
                        </a:lnTo>
                        <a:lnTo>
                          <a:pt x="2888" y="4939"/>
                        </a:lnTo>
                        <a:lnTo>
                          <a:pt x="2951" y="4855"/>
                        </a:lnTo>
                        <a:lnTo>
                          <a:pt x="2951" y="4499"/>
                        </a:lnTo>
                        <a:lnTo>
                          <a:pt x="2972" y="4395"/>
                        </a:lnTo>
                        <a:lnTo>
                          <a:pt x="2972" y="4311"/>
                        </a:lnTo>
                        <a:lnTo>
                          <a:pt x="3056" y="4227"/>
                        </a:lnTo>
                        <a:lnTo>
                          <a:pt x="3056" y="4206"/>
                        </a:lnTo>
                        <a:lnTo>
                          <a:pt x="2972" y="4165"/>
                        </a:lnTo>
                        <a:lnTo>
                          <a:pt x="3056" y="4060"/>
                        </a:lnTo>
                        <a:lnTo>
                          <a:pt x="3181" y="4081"/>
                        </a:lnTo>
                        <a:lnTo>
                          <a:pt x="3202" y="4081"/>
                        </a:lnTo>
                        <a:lnTo>
                          <a:pt x="3244" y="3976"/>
                        </a:lnTo>
                        <a:lnTo>
                          <a:pt x="3244" y="3809"/>
                        </a:lnTo>
                        <a:lnTo>
                          <a:pt x="3265" y="3683"/>
                        </a:lnTo>
                        <a:lnTo>
                          <a:pt x="3265" y="3558"/>
                        </a:lnTo>
                        <a:lnTo>
                          <a:pt x="3181" y="3432"/>
                        </a:lnTo>
                        <a:lnTo>
                          <a:pt x="3181" y="3286"/>
                        </a:lnTo>
                        <a:lnTo>
                          <a:pt x="3244" y="3265"/>
                        </a:lnTo>
                        <a:lnTo>
                          <a:pt x="3348" y="3328"/>
                        </a:lnTo>
                        <a:lnTo>
                          <a:pt x="3390" y="3223"/>
                        </a:lnTo>
                        <a:lnTo>
                          <a:pt x="3369" y="3181"/>
                        </a:lnTo>
                        <a:lnTo>
                          <a:pt x="3369" y="3056"/>
                        </a:lnTo>
                        <a:lnTo>
                          <a:pt x="3390" y="2951"/>
                        </a:lnTo>
                        <a:lnTo>
                          <a:pt x="3369" y="2742"/>
                        </a:lnTo>
                        <a:lnTo>
                          <a:pt x="3348" y="2616"/>
                        </a:lnTo>
                        <a:lnTo>
                          <a:pt x="3369" y="2554"/>
                        </a:lnTo>
                        <a:lnTo>
                          <a:pt x="3495" y="2449"/>
                        </a:lnTo>
                        <a:lnTo>
                          <a:pt x="3495" y="2386"/>
                        </a:lnTo>
                        <a:lnTo>
                          <a:pt x="3474" y="2323"/>
                        </a:lnTo>
                        <a:lnTo>
                          <a:pt x="3474" y="2282"/>
                        </a:lnTo>
                        <a:lnTo>
                          <a:pt x="3579" y="2282"/>
                        </a:lnTo>
                        <a:lnTo>
                          <a:pt x="3725" y="2135"/>
                        </a:lnTo>
                        <a:lnTo>
                          <a:pt x="3830" y="2135"/>
                        </a:lnTo>
                        <a:lnTo>
                          <a:pt x="3934" y="2114"/>
                        </a:lnTo>
                        <a:lnTo>
                          <a:pt x="3997" y="2219"/>
                        </a:lnTo>
                        <a:lnTo>
                          <a:pt x="4039" y="2198"/>
                        </a:lnTo>
                        <a:lnTo>
                          <a:pt x="4081" y="2114"/>
                        </a:lnTo>
                        <a:lnTo>
                          <a:pt x="4102" y="2072"/>
                        </a:lnTo>
                        <a:lnTo>
                          <a:pt x="4102" y="1926"/>
                        </a:lnTo>
                        <a:lnTo>
                          <a:pt x="4018" y="1905"/>
                        </a:lnTo>
                        <a:lnTo>
                          <a:pt x="3767" y="1821"/>
                        </a:lnTo>
                        <a:lnTo>
                          <a:pt x="3662" y="1779"/>
                        </a:lnTo>
                        <a:lnTo>
                          <a:pt x="3495" y="1612"/>
                        </a:lnTo>
                        <a:lnTo>
                          <a:pt x="3411" y="1570"/>
                        </a:lnTo>
                        <a:lnTo>
                          <a:pt x="3286" y="1382"/>
                        </a:lnTo>
                        <a:lnTo>
                          <a:pt x="3244" y="1361"/>
                        </a:lnTo>
                        <a:lnTo>
                          <a:pt x="3097" y="1361"/>
                        </a:lnTo>
                        <a:lnTo>
                          <a:pt x="3056" y="1277"/>
                        </a:lnTo>
                        <a:lnTo>
                          <a:pt x="3056" y="1193"/>
                        </a:lnTo>
                        <a:lnTo>
                          <a:pt x="2972" y="942"/>
                        </a:lnTo>
                        <a:lnTo>
                          <a:pt x="2888" y="733"/>
                        </a:lnTo>
                        <a:lnTo>
                          <a:pt x="2742" y="608"/>
                        </a:lnTo>
                        <a:lnTo>
                          <a:pt x="2658" y="670"/>
                        </a:lnTo>
                        <a:lnTo>
                          <a:pt x="2637" y="775"/>
                        </a:lnTo>
                        <a:lnTo>
                          <a:pt x="2658" y="984"/>
                        </a:lnTo>
                        <a:lnTo>
                          <a:pt x="2658" y="1131"/>
                        </a:lnTo>
                        <a:lnTo>
                          <a:pt x="2574" y="1193"/>
                        </a:lnTo>
                        <a:lnTo>
                          <a:pt x="2553" y="1173"/>
                        </a:lnTo>
                        <a:lnTo>
                          <a:pt x="2553" y="1131"/>
                        </a:lnTo>
                        <a:lnTo>
                          <a:pt x="2553" y="963"/>
                        </a:lnTo>
                        <a:lnTo>
                          <a:pt x="2553" y="733"/>
                        </a:lnTo>
                        <a:lnTo>
                          <a:pt x="2616" y="670"/>
                        </a:lnTo>
                        <a:lnTo>
                          <a:pt x="2616" y="545"/>
                        </a:lnTo>
                        <a:lnTo>
                          <a:pt x="2553" y="419"/>
                        </a:lnTo>
                        <a:lnTo>
                          <a:pt x="2449" y="231"/>
                        </a:lnTo>
                        <a:lnTo>
                          <a:pt x="2344" y="189"/>
                        </a:lnTo>
                        <a:lnTo>
                          <a:pt x="2260" y="231"/>
                        </a:lnTo>
                        <a:lnTo>
                          <a:pt x="2219" y="315"/>
                        </a:lnTo>
                        <a:lnTo>
                          <a:pt x="2156" y="294"/>
                        </a:lnTo>
                        <a:lnTo>
                          <a:pt x="2135" y="147"/>
                        </a:lnTo>
                        <a:lnTo>
                          <a:pt x="203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8" name="Google Shape;598;p39"/>
                <p:cNvSpPr/>
                <p:nvPr/>
              </p:nvSpPr>
              <p:spPr>
                <a:xfrm>
                  <a:off x="5511350" y="2436650"/>
                  <a:ext cx="175250" cy="30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0" h="12284" extrusionOk="0">
                      <a:moveTo>
                        <a:pt x="4122" y="1"/>
                      </a:moveTo>
                      <a:lnTo>
                        <a:pt x="4122" y="43"/>
                      </a:lnTo>
                      <a:lnTo>
                        <a:pt x="4080" y="126"/>
                      </a:lnTo>
                      <a:lnTo>
                        <a:pt x="4017" y="126"/>
                      </a:lnTo>
                      <a:lnTo>
                        <a:pt x="3996" y="147"/>
                      </a:lnTo>
                      <a:lnTo>
                        <a:pt x="4059" y="231"/>
                      </a:lnTo>
                      <a:lnTo>
                        <a:pt x="4080" y="357"/>
                      </a:lnTo>
                      <a:lnTo>
                        <a:pt x="4289" y="671"/>
                      </a:lnTo>
                      <a:lnTo>
                        <a:pt x="4331" y="796"/>
                      </a:lnTo>
                      <a:lnTo>
                        <a:pt x="4331" y="1005"/>
                      </a:lnTo>
                      <a:lnTo>
                        <a:pt x="4310" y="1089"/>
                      </a:lnTo>
                      <a:lnTo>
                        <a:pt x="4373" y="1277"/>
                      </a:lnTo>
                      <a:lnTo>
                        <a:pt x="4415" y="1382"/>
                      </a:lnTo>
                      <a:lnTo>
                        <a:pt x="4415" y="1424"/>
                      </a:lnTo>
                      <a:lnTo>
                        <a:pt x="4373" y="1424"/>
                      </a:lnTo>
                      <a:lnTo>
                        <a:pt x="4289" y="1528"/>
                      </a:lnTo>
                      <a:lnTo>
                        <a:pt x="4310" y="1633"/>
                      </a:lnTo>
                      <a:lnTo>
                        <a:pt x="4373" y="1738"/>
                      </a:lnTo>
                      <a:lnTo>
                        <a:pt x="4394" y="1800"/>
                      </a:lnTo>
                      <a:lnTo>
                        <a:pt x="4457" y="1821"/>
                      </a:lnTo>
                      <a:lnTo>
                        <a:pt x="4478" y="1905"/>
                      </a:lnTo>
                      <a:lnTo>
                        <a:pt x="4457" y="1926"/>
                      </a:lnTo>
                      <a:lnTo>
                        <a:pt x="4457" y="2010"/>
                      </a:lnTo>
                      <a:lnTo>
                        <a:pt x="4394" y="2051"/>
                      </a:lnTo>
                      <a:lnTo>
                        <a:pt x="4206" y="2031"/>
                      </a:lnTo>
                      <a:lnTo>
                        <a:pt x="4017" y="1926"/>
                      </a:lnTo>
                      <a:lnTo>
                        <a:pt x="3955" y="1947"/>
                      </a:lnTo>
                      <a:lnTo>
                        <a:pt x="3892" y="2031"/>
                      </a:lnTo>
                      <a:lnTo>
                        <a:pt x="3913" y="2093"/>
                      </a:lnTo>
                      <a:lnTo>
                        <a:pt x="3976" y="2093"/>
                      </a:lnTo>
                      <a:lnTo>
                        <a:pt x="4080" y="2156"/>
                      </a:lnTo>
                      <a:lnTo>
                        <a:pt x="4080" y="2219"/>
                      </a:lnTo>
                      <a:lnTo>
                        <a:pt x="4017" y="2261"/>
                      </a:lnTo>
                      <a:lnTo>
                        <a:pt x="3976" y="2365"/>
                      </a:lnTo>
                      <a:lnTo>
                        <a:pt x="3892" y="2407"/>
                      </a:lnTo>
                      <a:lnTo>
                        <a:pt x="3871" y="2449"/>
                      </a:lnTo>
                      <a:lnTo>
                        <a:pt x="3787" y="2470"/>
                      </a:lnTo>
                      <a:lnTo>
                        <a:pt x="3745" y="2575"/>
                      </a:lnTo>
                      <a:lnTo>
                        <a:pt x="3766" y="2679"/>
                      </a:lnTo>
                      <a:lnTo>
                        <a:pt x="3766" y="2847"/>
                      </a:lnTo>
                      <a:lnTo>
                        <a:pt x="3787" y="2930"/>
                      </a:lnTo>
                      <a:lnTo>
                        <a:pt x="3871" y="2930"/>
                      </a:lnTo>
                      <a:lnTo>
                        <a:pt x="3976" y="2993"/>
                      </a:lnTo>
                      <a:lnTo>
                        <a:pt x="4059" y="3077"/>
                      </a:lnTo>
                      <a:lnTo>
                        <a:pt x="4122" y="3286"/>
                      </a:lnTo>
                      <a:lnTo>
                        <a:pt x="4164" y="3495"/>
                      </a:lnTo>
                      <a:lnTo>
                        <a:pt x="4122" y="3516"/>
                      </a:lnTo>
                      <a:lnTo>
                        <a:pt x="4185" y="3621"/>
                      </a:lnTo>
                      <a:lnTo>
                        <a:pt x="4289" y="3684"/>
                      </a:lnTo>
                      <a:lnTo>
                        <a:pt x="4415" y="3516"/>
                      </a:lnTo>
                      <a:lnTo>
                        <a:pt x="4478" y="3412"/>
                      </a:lnTo>
                      <a:lnTo>
                        <a:pt x="4478" y="3349"/>
                      </a:lnTo>
                      <a:lnTo>
                        <a:pt x="4520" y="3286"/>
                      </a:lnTo>
                      <a:lnTo>
                        <a:pt x="4540" y="3286"/>
                      </a:lnTo>
                      <a:cubicBezTo>
                        <a:pt x="4624" y="3370"/>
                        <a:pt x="4708" y="3453"/>
                        <a:pt x="4729" y="3558"/>
                      </a:cubicBezTo>
                      <a:lnTo>
                        <a:pt x="4729" y="3579"/>
                      </a:lnTo>
                      <a:lnTo>
                        <a:pt x="4687" y="3704"/>
                      </a:lnTo>
                      <a:lnTo>
                        <a:pt x="4687" y="3809"/>
                      </a:lnTo>
                      <a:lnTo>
                        <a:pt x="4729" y="3872"/>
                      </a:lnTo>
                      <a:lnTo>
                        <a:pt x="4792" y="3830"/>
                      </a:lnTo>
                      <a:lnTo>
                        <a:pt x="4917" y="3725"/>
                      </a:lnTo>
                      <a:lnTo>
                        <a:pt x="4980" y="3872"/>
                      </a:lnTo>
                      <a:lnTo>
                        <a:pt x="4917" y="3976"/>
                      </a:lnTo>
                      <a:lnTo>
                        <a:pt x="4833" y="4018"/>
                      </a:lnTo>
                      <a:lnTo>
                        <a:pt x="4771" y="3976"/>
                      </a:lnTo>
                      <a:lnTo>
                        <a:pt x="4792" y="4102"/>
                      </a:lnTo>
                      <a:lnTo>
                        <a:pt x="4729" y="4144"/>
                      </a:lnTo>
                      <a:lnTo>
                        <a:pt x="4666" y="4123"/>
                      </a:lnTo>
                      <a:lnTo>
                        <a:pt x="4624" y="4018"/>
                      </a:lnTo>
                      <a:lnTo>
                        <a:pt x="4603" y="3914"/>
                      </a:lnTo>
                      <a:lnTo>
                        <a:pt x="4582" y="3872"/>
                      </a:lnTo>
                      <a:lnTo>
                        <a:pt x="4499" y="3893"/>
                      </a:lnTo>
                      <a:lnTo>
                        <a:pt x="4457" y="3872"/>
                      </a:lnTo>
                      <a:lnTo>
                        <a:pt x="4415" y="3976"/>
                      </a:lnTo>
                      <a:lnTo>
                        <a:pt x="4478" y="4123"/>
                      </a:lnTo>
                      <a:lnTo>
                        <a:pt x="4478" y="4228"/>
                      </a:lnTo>
                      <a:lnTo>
                        <a:pt x="4394" y="4248"/>
                      </a:lnTo>
                      <a:lnTo>
                        <a:pt x="4310" y="4353"/>
                      </a:lnTo>
                      <a:lnTo>
                        <a:pt x="4310" y="4416"/>
                      </a:lnTo>
                      <a:lnTo>
                        <a:pt x="4457" y="4562"/>
                      </a:lnTo>
                      <a:lnTo>
                        <a:pt x="4499" y="4646"/>
                      </a:lnTo>
                      <a:lnTo>
                        <a:pt x="4457" y="4813"/>
                      </a:lnTo>
                      <a:lnTo>
                        <a:pt x="4373" y="4855"/>
                      </a:lnTo>
                      <a:lnTo>
                        <a:pt x="4289" y="4834"/>
                      </a:lnTo>
                      <a:lnTo>
                        <a:pt x="4268" y="4876"/>
                      </a:lnTo>
                      <a:lnTo>
                        <a:pt x="4352" y="4981"/>
                      </a:lnTo>
                      <a:lnTo>
                        <a:pt x="4415" y="4960"/>
                      </a:lnTo>
                      <a:lnTo>
                        <a:pt x="4499" y="4876"/>
                      </a:lnTo>
                      <a:lnTo>
                        <a:pt x="4603" y="5148"/>
                      </a:lnTo>
                      <a:lnTo>
                        <a:pt x="4666" y="5441"/>
                      </a:lnTo>
                      <a:lnTo>
                        <a:pt x="4624" y="5588"/>
                      </a:lnTo>
                      <a:lnTo>
                        <a:pt x="4624" y="5860"/>
                      </a:lnTo>
                      <a:lnTo>
                        <a:pt x="4520" y="6236"/>
                      </a:lnTo>
                      <a:lnTo>
                        <a:pt x="4561" y="6404"/>
                      </a:lnTo>
                      <a:lnTo>
                        <a:pt x="4499" y="6592"/>
                      </a:lnTo>
                      <a:lnTo>
                        <a:pt x="4373" y="6655"/>
                      </a:lnTo>
                      <a:lnTo>
                        <a:pt x="4310" y="6843"/>
                      </a:lnTo>
                      <a:lnTo>
                        <a:pt x="4310" y="7031"/>
                      </a:lnTo>
                      <a:lnTo>
                        <a:pt x="4248" y="7136"/>
                      </a:lnTo>
                      <a:lnTo>
                        <a:pt x="4206" y="7241"/>
                      </a:lnTo>
                      <a:lnTo>
                        <a:pt x="4080" y="7366"/>
                      </a:lnTo>
                      <a:lnTo>
                        <a:pt x="3829" y="7533"/>
                      </a:lnTo>
                      <a:lnTo>
                        <a:pt x="3724" y="7554"/>
                      </a:lnTo>
                      <a:lnTo>
                        <a:pt x="3662" y="7659"/>
                      </a:lnTo>
                      <a:lnTo>
                        <a:pt x="3536" y="7575"/>
                      </a:lnTo>
                      <a:lnTo>
                        <a:pt x="3411" y="7429"/>
                      </a:lnTo>
                      <a:lnTo>
                        <a:pt x="3411" y="7345"/>
                      </a:lnTo>
                      <a:lnTo>
                        <a:pt x="3452" y="7324"/>
                      </a:lnTo>
                      <a:lnTo>
                        <a:pt x="3515" y="7220"/>
                      </a:lnTo>
                      <a:lnTo>
                        <a:pt x="3515" y="7157"/>
                      </a:lnTo>
                      <a:lnTo>
                        <a:pt x="3578" y="7073"/>
                      </a:lnTo>
                      <a:lnTo>
                        <a:pt x="3578" y="7052"/>
                      </a:lnTo>
                      <a:lnTo>
                        <a:pt x="3452" y="7073"/>
                      </a:lnTo>
                      <a:lnTo>
                        <a:pt x="3348" y="7178"/>
                      </a:lnTo>
                      <a:lnTo>
                        <a:pt x="3222" y="7241"/>
                      </a:lnTo>
                      <a:lnTo>
                        <a:pt x="3201" y="7345"/>
                      </a:lnTo>
                      <a:lnTo>
                        <a:pt x="3264" y="7471"/>
                      </a:lnTo>
                      <a:lnTo>
                        <a:pt x="3306" y="7722"/>
                      </a:lnTo>
                      <a:lnTo>
                        <a:pt x="3264" y="7868"/>
                      </a:lnTo>
                      <a:lnTo>
                        <a:pt x="3139" y="7994"/>
                      </a:lnTo>
                      <a:lnTo>
                        <a:pt x="3139" y="8077"/>
                      </a:lnTo>
                      <a:lnTo>
                        <a:pt x="3076" y="8119"/>
                      </a:lnTo>
                      <a:lnTo>
                        <a:pt x="3055" y="8329"/>
                      </a:lnTo>
                      <a:lnTo>
                        <a:pt x="3118" y="8391"/>
                      </a:lnTo>
                      <a:lnTo>
                        <a:pt x="3118" y="8475"/>
                      </a:lnTo>
                      <a:lnTo>
                        <a:pt x="3076" y="8496"/>
                      </a:lnTo>
                      <a:lnTo>
                        <a:pt x="3118" y="8517"/>
                      </a:lnTo>
                      <a:lnTo>
                        <a:pt x="3076" y="8601"/>
                      </a:lnTo>
                      <a:lnTo>
                        <a:pt x="3034" y="8601"/>
                      </a:lnTo>
                      <a:lnTo>
                        <a:pt x="3055" y="8642"/>
                      </a:lnTo>
                      <a:lnTo>
                        <a:pt x="2992" y="8684"/>
                      </a:lnTo>
                      <a:lnTo>
                        <a:pt x="2929" y="8621"/>
                      </a:lnTo>
                      <a:lnTo>
                        <a:pt x="2846" y="8684"/>
                      </a:lnTo>
                      <a:lnTo>
                        <a:pt x="2804" y="8642"/>
                      </a:lnTo>
                      <a:lnTo>
                        <a:pt x="2762" y="8517"/>
                      </a:lnTo>
                      <a:lnTo>
                        <a:pt x="2741" y="8496"/>
                      </a:lnTo>
                      <a:lnTo>
                        <a:pt x="2657" y="8538"/>
                      </a:lnTo>
                      <a:lnTo>
                        <a:pt x="2595" y="8538"/>
                      </a:lnTo>
                      <a:lnTo>
                        <a:pt x="2553" y="8517"/>
                      </a:lnTo>
                      <a:lnTo>
                        <a:pt x="2302" y="8601"/>
                      </a:lnTo>
                      <a:lnTo>
                        <a:pt x="2176" y="8642"/>
                      </a:lnTo>
                      <a:lnTo>
                        <a:pt x="2030" y="8705"/>
                      </a:lnTo>
                      <a:lnTo>
                        <a:pt x="1883" y="8705"/>
                      </a:lnTo>
                      <a:lnTo>
                        <a:pt x="1758" y="8747"/>
                      </a:lnTo>
                      <a:lnTo>
                        <a:pt x="1695" y="8726"/>
                      </a:lnTo>
                      <a:lnTo>
                        <a:pt x="1569" y="8747"/>
                      </a:lnTo>
                      <a:lnTo>
                        <a:pt x="1360" y="8914"/>
                      </a:lnTo>
                      <a:lnTo>
                        <a:pt x="1297" y="9040"/>
                      </a:lnTo>
                      <a:lnTo>
                        <a:pt x="1235" y="9082"/>
                      </a:lnTo>
                      <a:lnTo>
                        <a:pt x="1193" y="9165"/>
                      </a:lnTo>
                      <a:lnTo>
                        <a:pt x="1046" y="9354"/>
                      </a:lnTo>
                      <a:lnTo>
                        <a:pt x="942" y="9375"/>
                      </a:lnTo>
                      <a:lnTo>
                        <a:pt x="858" y="9479"/>
                      </a:lnTo>
                      <a:lnTo>
                        <a:pt x="837" y="9563"/>
                      </a:lnTo>
                      <a:lnTo>
                        <a:pt x="753" y="9647"/>
                      </a:lnTo>
                      <a:lnTo>
                        <a:pt x="607" y="9668"/>
                      </a:lnTo>
                      <a:lnTo>
                        <a:pt x="544" y="9751"/>
                      </a:lnTo>
                      <a:lnTo>
                        <a:pt x="565" y="9940"/>
                      </a:lnTo>
                      <a:lnTo>
                        <a:pt x="628" y="9961"/>
                      </a:lnTo>
                      <a:lnTo>
                        <a:pt x="649" y="10002"/>
                      </a:lnTo>
                      <a:lnTo>
                        <a:pt x="628" y="10065"/>
                      </a:lnTo>
                      <a:lnTo>
                        <a:pt x="607" y="10044"/>
                      </a:lnTo>
                      <a:lnTo>
                        <a:pt x="481" y="10149"/>
                      </a:lnTo>
                      <a:lnTo>
                        <a:pt x="439" y="10212"/>
                      </a:lnTo>
                      <a:lnTo>
                        <a:pt x="377" y="10274"/>
                      </a:lnTo>
                      <a:lnTo>
                        <a:pt x="272" y="10379"/>
                      </a:lnTo>
                      <a:lnTo>
                        <a:pt x="209" y="10463"/>
                      </a:lnTo>
                      <a:lnTo>
                        <a:pt x="105" y="10463"/>
                      </a:lnTo>
                      <a:lnTo>
                        <a:pt x="0" y="10505"/>
                      </a:lnTo>
                      <a:lnTo>
                        <a:pt x="105" y="10505"/>
                      </a:lnTo>
                      <a:lnTo>
                        <a:pt x="167" y="10609"/>
                      </a:lnTo>
                      <a:lnTo>
                        <a:pt x="209" y="10735"/>
                      </a:lnTo>
                      <a:lnTo>
                        <a:pt x="167" y="10777"/>
                      </a:lnTo>
                      <a:lnTo>
                        <a:pt x="126" y="10693"/>
                      </a:lnTo>
                      <a:lnTo>
                        <a:pt x="84" y="10609"/>
                      </a:lnTo>
                      <a:lnTo>
                        <a:pt x="63" y="10714"/>
                      </a:lnTo>
                      <a:lnTo>
                        <a:pt x="84" y="10818"/>
                      </a:lnTo>
                      <a:lnTo>
                        <a:pt x="167" y="10839"/>
                      </a:lnTo>
                      <a:lnTo>
                        <a:pt x="167" y="10923"/>
                      </a:lnTo>
                      <a:lnTo>
                        <a:pt x="126" y="11007"/>
                      </a:lnTo>
                      <a:lnTo>
                        <a:pt x="126" y="11007"/>
                      </a:lnTo>
                      <a:lnTo>
                        <a:pt x="188" y="10965"/>
                      </a:lnTo>
                      <a:lnTo>
                        <a:pt x="230" y="10902"/>
                      </a:lnTo>
                      <a:lnTo>
                        <a:pt x="314" y="10860"/>
                      </a:lnTo>
                      <a:lnTo>
                        <a:pt x="377" y="10902"/>
                      </a:lnTo>
                      <a:lnTo>
                        <a:pt x="314" y="10944"/>
                      </a:lnTo>
                      <a:lnTo>
                        <a:pt x="377" y="10965"/>
                      </a:lnTo>
                      <a:lnTo>
                        <a:pt x="439" y="10944"/>
                      </a:lnTo>
                      <a:lnTo>
                        <a:pt x="439" y="10839"/>
                      </a:lnTo>
                      <a:lnTo>
                        <a:pt x="398" y="10798"/>
                      </a:lnTo>
                      <a:lnTo>
                        <a:pt x="293" y="10818"/>
                      </a:lnTo>
                      <a:lnTo>
                        <a:pt x="293" y="10777"/>
                      </a:lnTo>
                      <a:lnTo>
                        <a:pt x="314" y="10714"/>
                      </a:lnTo>
                      <a:lnTo>
                        <a:pt x="293" y="10630"/>
                      </a:lnTo>
                      <a:lnTo>
                        <a:pt x="335" y="10588"/>
                      </a:lnTo>
                      <a:lnTo>
                        <a:pt x="439" y="10609"/>
                      </a:lnTo>
                      <a:lnTo>
                        <a:pt x="544" y="10798"/>
                      </a:lnTo>
                      <a:lnTo>
                        <a:pt x="586" y="10923"/>
                      </a:lnTo>
                      <a:lnTo>
                        <a:pt x="628" y="10986"/>
                      </a:lnTo>
                      <a:lnTo>
                        <a:pt x="628" y="11153"/>
                      </a:lnTo>
                      <a:lnTo>
                        <a:pt x="544" y="11342"/>
                      </a:lnTo>
                      <a:lnTo>
                        <a:pt x="439" y="11342"/>
                      </a:lnTo>
                      <a:lnTo>
                        <a:pt x="481" y="11383"/>
                      </a:lnTo>
                      <a:lnTo>
                        <a:pt x="544" y="11551"/>
                      </a:lnTo>
                      <a:lnTo>
                        <a:pt x="586" y="11760"/>
                      </a:lnTo>
                      <a:lnTo>
                        <a:pt x="691" y="11865"/>
                      </a:lnTo>
                      <a:lnTo>
                        <a:pt x="691" y="11969"/>
                      </a:lnTo>
                      <a:lnTo>
                        <a:pt x="628" y="12011"/>
                      </a:lnTo>
                      <a:lnTo>
                        <a:pt x="711" y="12095"/>
                      </a:lnTo>
                      <a:lnTo>
                        <a:pt x="795" y="12095"/>
                      </a:lnTo>
                      <a:lnTo>
                        <a:pt x="858" y="12158"/>
                      </a:lnTo>
                      <a:lnTo>
                        <a:pt x="900" y="12095"/>
                      </a:lnTo>
                      <a:lnTo>
                        <a:pt x="900" y="12053"/>
                      </a:lnTo>
                      <a:lnTo>
                        <a:pt x="816" y="11906"/>
                      </a:lnTo>
                      <a:lnTo>
                        <a:pt x="816" y="11739"/>
                      </a:lnTo>
                      <a:lnTo>
                        <a:pt x="858" y="11676"/>
                      </a:lnTo>
                      <a:lnTo>
                        <a:pt x="921" y="11739"/>
                      </a:lnTo>
                      <a:lnTo>
                        <a:pt x="900" y="11781"/>
                      </a:lnTo>
                      <a:lnTo>
                        <a:pt x="900" y="11844"/>
                      </a:lnTo>
                      <a:lnTo>
                        <a:pt x="963" y="11948"/>
                      </a:lnTo>
                      <a:lnTo>
                        <a:pt x="1004" y="12095"/>
                      </a:lnTo>
                      <a:lnTo>
                        <a:pt x="963" y="12199"/>
                      </a:lnTo>
                      <a:lnTo>
                        <a:pt x="1004" y="12283"/>
                      </a:lnTo>
                      <a:lnTo>
                        <a:pt x="1109" y="12220"/>
                      </a:lnTo>
                      <a:lnTo>
                        <a:pt x="1214" y="12074"/>
                      </a:lnTo>
                      <a:lnTo>
                        <a:pt x="1109" y="11969"/>
                      </a:lnTo>
                      <a:lnTo>
                        <a:pt x="1109" y="11906"/>
                      </a:lnTo>
                      <a:lnTo>
                        <a:pt x="1151" y="11886"/>
                      </a:lnTo>
                      <a:lnTo>
                        <a:pt x="1235" y="11906"/>
                      </a:lnTo>
                      <a:lnTo>
                        <a:pt x="1276" y="11948"/>
                      </a:lnTo>
                      <a:lnTo>
                        <a:pt x="1318" y="11844"/>
                      </a:lnTo>
                      <a:lnTo>
                        <a:pt x="1318" y="11655"/>
                      </a:lnTo>
                      <a:lnTo>
                        <a:pt x="1276" y="11572"/>
                      </a:lnTo>
                      <a:lnTo>
                        <a:pt x="1276" y="11237"/>
                      </a:lnTo>
                      <a:lnTo>
                        <a:pt x="1276" y="11049"/>
                      </a:lnTo>
                      <a:lnTo>
                        <a:pt x="1339" y="10944"/>
                      </a:lnTo>
                      <a:lnTo>
                        <a:pt x="1444" y="10839"/>
                      </a:lnTo>
                      <a:lnTo>
                        <a:pt x="1423" y="10777"/>
                      </a:lnTo>
                      <a:lnTo>
                        <a:pt x="1360" y="10735"/>
                      </a:lnTo>
                      <a:lnTo>
                        <a:pt x="1360" y="10630"/>
                      </a:lnTo>
                      <a:lnTo>
                        <a:pt x="1318" y="10630"/>
                      </a:lnTo>
                      <a:lnTo>
                        <a:pt x="1339" y="10567"/>
                      </a:lnTo>
                      <a:lnTo>
                        <a:pt x="1151" y="10567"/>
                      </a:lnTo>
                      <a:lnTo>
                        <a:pt x="1130" y="10505"/>
                      </a:lnTo>
                      <a:lnTo>
                        <a:pt x="1235" y="10463"/>
                      </a:lnTo>
                      <a:lnTo>
                        <a:pt x="1255" y="10379"/>
                      </a:lnTo>
                      <a:lnTo>
                        <a:pt x="1235" y="10212"/>
                      </a:lnTo>
                      <a:lnTo>
                        <a:pt x="1151" y="10170"/>
                      </a:lnTo>
                      <a:lnTo>
                        <a:pt x="1067" y="10191"/>
                      </a:lnTo>
                      <a:lnTo>
                        <a:pt x="1067" y="10212"/>
                      </a:lnTo>
                      <a:lnTo>
                        <a:pt x="1004" y="10274"/>
                      </a:lnTo>
                      <a:lnTo>
                        <a:pt x="921" y="10274"/>
                      </a:lnTo>
                      <a:lnTo>
                        <a:pt x="795" y="10149"/>
                      </a:lnTo>
                      <a:lnTo>
                        <a:pt x="816" y="10065"/>
                      </a:lnTo>
                      <a:lnTo>
                        <a:pt x="1004" y="9982"/>
                      </a:lnTo>
                      <a:lnTo>
                        <a:pt x="1151" y="9961"/>
                      </a:lnTo>
                      <a:lnTo>
                        <a:pt x="1339" y="10002"/>
                      </a:lnTo>
                      <a:lnTo>
                        <a:pt x="1423" y="10065"/>
                      </a:lnTo>
                      <a:lnTo>
                        <a:pt x="1444" y="10002"/>
                      </a:lnTo>
                      <a:lnTo>
                        <a:pt x="1444" y="9940"/>
                      </a:lnTo>
                      <a:lnTo>
                        <a:pt x="1444" y="9835"/>
                      </a:lnTo>
                      <a:lnTo>
                        <a:pt x="1423" y="9751"/>
                      </a:lnTo>
                      <a:lnTo>
                        <a:pt x="1444" y="9689"/>
                      </a:lnTo>
                      <a:lnTo>
                        <a:pt x="1527" y="9689"/>
                      </a:lnTo>
                      <a:lnTo>
                        <a:pt x="1569" y="9772"/>
                      </a:lnTo>
                      <a:lnTo>
                        <a:pt x="1653" y="9772"/>
                      </a:lnTo>
                      <a:lnTo>
                        <a:pt x="1758" y="9730"/>
                      </a:lnTo>
                      <a:lnTo>
                        <a:pt x="1946" y="9689"/>
                      </a:lnTo>
                      <a:lnTo>
                        <a:pt x="2113" y="9647"/>
                      </a:lnTo>
                      <a:lnTo>
                        <a:pt x="2218" y="9647"/>
                      </a:lnTo>
                      <a:lnTo>
                        <a:pt x="2281" y="9668"/>
                      </a:lnTo>
                      <a:lnTo>
                        <a:pt x="2323" y="9647"/>
                      </a:lnTo>
                      <a:cubicBezTo>
                        <a:pt x="2323" y="9668"/>
                        <a:pt x="2364" y="9730"/>
                        <a:pt x="2364" y="9751"/>
                      </a:cubicBezTo>
                      <a:lnTo>
                        <a:pt x="2218" y="9856"/>
                      </a:lnTo>
                      <a:lnTo>
                        <a:pt x="2218" y="9940"/>
                      </a:lnTo>
                      <a:lnTo>
                        <a:pt x="2155" y="9877"/>
                      </a:lnTo>
                      <a:lnTo>
                        <a:pt x="2051" y="9898"/>
                      </a:lnTo>
                      <a:lnTo>
                        <a:pt x="1967" y="9961"/>
                      </a:lnTo>
                      <a:lnTo>
                        <a:pt x="1904" y="9940"/>
                      </a:lnTo>
                      <a:lnTo>
                        <a:pt x="1841" y="9772"/>
                      </a:lnTo>
                      <a:lnTo>
                        <a:pt x="1779" y="9772"/>
                      </a:lnTo>
                      <a:lnTo>
                        <a:pt x="1632" y="9961"/>
                      </a:lnTo>
                      <a:lnTo>
                        <a:pt x="1632" y="10065"/>
                      </a:lnTo>
                      <a:lnTo>
                        <a:pt x="1527" y="10128"/>
                      </a:lnTo>
                      <a:lnTo>
                        <a:pt x="1486" y="10233"/>
                      </a:lnTo>
                      <a:lnTo>
                        <a:pt x="1653" y="10295"/>
                      </a:lnTo>
                      <a:lnTo>
                        <a:pt x="1674" y="10400"/>
                      </a:lnTo>
                      <a:lnTo>
                        <a:pt x="1653" y="10421"/>
                      </a:lnTo>
                      <a:lnTo>
                        <a:pt x="1653" y="10484"/>
                      </a:lnTo>
                      <a:lnTo>
                        <a:pt x="1737" y="10609"/>
                      </a:lnTo>
                      <a:lnTo>
                        <a:pt x="1862" y="10630"/>
                      </a:lnTo>
                      <a:lnTo>
                        <a:pt x="1862" y="10714"/>
                      </a:lnTo>
                      <a:lnTo>
                        <a:pt x="1904" y="10735"/>
                      </a:lnTo>
                      <a:lnTo>
                        <a:pt x="1946" y="10693"/>
                      </a:lnTo>
                      <a:lnTo>
                        <a:pt x="2009" y="10714"/>
                      </a:lnTo>
                      <a:lnTo>
                        <a:pt x="2072" y="10693"/>
                      </a:lnTo>
                      <a:lnTo>
                        <a:pt x="2072" y="10609"/>
                      </a:lnTo>
                      <a:lnTo>
                        <a:pt x="1967" y="10505"/>
                      </a:lnTo>
                      <a:lnTo>
                        <a:pt x="2009" y="10400"/>
                      </a:lnTo>
                      <a:lnTo>
                        <a:pt x="2072" y="10254"/>
                      </a:lnTo>
                      <a:lnTo>
                        <a:pt x="2197" y="10170"/>
                      </a:lnTo>
                      <a:lnTo>
                        <a:pt x="2218" y="10107"/>
                      </a:lnTo>
                      <a:lnTo>
                        <a:pt x="2364" y="10149"/>
                      </a:lnTo>
                      <a:lnTo>
                        <a:pt x="2511" y="10254"/>
                      </a:lnTo>
                      <a:lnTo>
                        <a:pt x="2574" y="10316"/>
                      </a:lnTo>
                      <a:lnTo>
                        <a:pt x="2636" y="10295"/>
                      </a:lnTo>
                      <a:lnTo>
                        <a:pt x="2699" y="10086"/>
                      </a:lnTo>
                      <a:lnTo>
                        <a:pt x="2825" y="9961"/>
                      </a:lnTo>
                      <a:lnTo>
                        <a:pt x="2825" y="9877"/>
                      </a:lnTo>
                      <a:lnTo>
                        <a:pt x="2783" y="9814"/>
                      </a:lnTo>
                      <a:lnTo>
                        <a:pt x="2741" y="9751"/>
                      </a:lnTo>
                      <a:lnTo>
                        <a:pt x="2616" y="9647"/>
                      </a:lnTo>
                      <a:lnTo>
                        <a:pt x="2532" y="9647"/>
                      </a:lnTo>
                      <a:lnTo>
                        <a:pt x="2469" y="9584"/>
                      </a:lnTo>
                      <a:lnTo>
                        <a:pt x="2302" y="9584"/>
                      </a:lnTo>
                      <a:cubicBezTo>
                        <a:pt x="2302" y="9563"/>
                        <a:pt x="2302" y="9521"/>
                        <a:pt x="2281" y="9479"/>
                      </a:cubicBezTo>
                      <a:lnTo>
                        <a:pt x="2281" y="9458"/>
                      </a:lnTo>
                      <a:lnTo>
                        <a:pt x="2406" y="9375"/>
                      </a:lnTo>
                      <a:lnTo>
                        <a:pt x="2427" y="9333"/>
                      </a:lnTo>
                      <a:lnTo>
                        <a:pt x="2574" y="9228"/>
                      </a:lnTo>
                      <a:lnTo>
                        <a:pt x="2699" y="9165"/>
                      </a:lnTo>
                      <a:lnTo>
                        <a:pt x="2888" y="9207"/>
                      </a:lnTo>
                      <a:lnTo>
                        <a:pt x="2992" y="9165"/>
                      </a:lnTo>
                      <a:lnTo>
                        <a:pt x="3034" y="9228"/>
                      </a:lnTo>
                      <a:lnTo>
                        <a:pt x="3034" y="9333"/>
                      </a:lnTo>
                      <a:lnTo>
                        <a:pt x="2950" y="9458"/>
                      </a:lnTo>
                      <a:lnTo>
                        <a:pt x="2929" y="9563"/>
                      </a:lnTo>
                      <a:lnTo>
                        <a:pt x="2992" y="9584"/>
                      </a:lnTo>
                      <a:lnTo>
                        <a:pt x="2992" y="9689"/>
                      </a:lnTo>
                      <a:lnTo>
                        <a:pt x="2992" y="9793"/>
                      </a:lnTo>
                      <a:lnTo>
                        <a:pt x="2950" y="9856"/>
                      </a:lnTo>
                      <a:lnTo>
                        <a:pt x="2992" y="9961"/>
                      </a:lnTo>
                      <a:lnTo>
                        <a:pt x="3097" y="10002"/>
                      </a:lnTo>
                      <a:lnTo>
                        <a:pt x="3243" y="10170"/>
                      </a:lnTo>
                      <a:lnTo>
                        <a:pt x="3348" y="10191"/>
                      </a:lnTo>
                      <a:lnTo>
                        <a:pt x="3432" y="10170"/>
                      </a:lnTo>
                      <a:lnTo>
                        <a:pt x="3536" y="10002"/>
                      </a:lnTo>
                      <a:lnTo>
                        <a:pt x="3536" y="9898"/>
                      </a:lnTo>
                      <a:lnTo>
                        <a:pt x="3578" y="9856"/>
                      </a:lnTo>
                      <a:lnTo>
                        <a:pt x="3620" y="9793"/>
                      </a:lnTo>
                      <a:lnTo>
                        <a:pt x="3578" y="9710"/>
                      </a:lnTo>
                      <a:lnTo>
                        <a:pt x="3662" y="9584"/>
                      </a:lnTo>
                      <a:lnTo>
                        <a:pt x="3766" y="9563"/>
                      </a:lnTo>
                      <a:lnTo>
                        <a:pt x="3850" y="9563"/>
                      </a:lnTo>
                      <a:lnTo>
                        <a:pt x="3871" y="9500"/>
                      </a:lnTo>
                      <a:lnTo>
                        <a:pt x="3850" y="9458"/>
                      </a:lnTo>
                      <a:lnTo>
                        <a:pt x="3829" y="9333"/>
                      </a:lnTo>
                      <a:lnTo>
                        <a:pt x="3620" y="9249"/>
                      </a:lnTo>
                      <a:lnTo>
                        <a:pt x="3578" y="9186"/>
                      </a:lnTo>
                      <a:lnTo>
                        <a:pt x="3641" y="9040"/>
                      </a:lnTo>
                      <a:lnTo>
                        <a:pt x="3724" y="8977"/>
                      </a:lnTo>
                      <a:lnTo>
                        <a:pt x="3766" y="8956"/>
                      </a:lnTo>
                      <a:lnTo>
                        <a:pt x="3745" y="9019"/>
                      </a:lnTo>
                      <a:lnTo>
                        <a:pt x="3745" y="9145"/>
                      </a:lnTo>
                      <a:lnTo>
                        <a:pt x="3787" y="9165"/>
                      </a:lnTo>
                      <a:lnTo>
                        <a:pt x="3850" y="9145"/>
                      </a:lnTo>
                      <a:lnTo>
                        <a:pt x="3871" y="9124"/>
                      </a:lnTo>
                      <a:lnTo>
                        <a:pt x="3955" y="9145"/>
                      </a:lnTo>
                      <a:lnTo>
                        <a:pt x="3996" y="9186"/>
                      </a:lnTo>
                      <a:lnTo>
                        <a:pt x="4059" y="9165"/>
                      </a:lnTo>
                      <a:lnTo>
                        <a:pt x="4101" y="9165"/>
                      </a:lnTo>
                      <a:lnTo>
                        <a:pt x="4080" y="9228"/>
                      </a:lnTo>
                      <a:lnTo>
                        <a:pt x="3976" y="9249"/>
                      </a:lnTo>
                      <a:lnTo>
                        <a:pt x="3976" y="9270"/>
                      </a:lnTo>
                      <a:lnTo>
                        <a:pt x="3996" y="9291"/>
                      </a:lnTo>
                      <a:lnTo>
                        <a:pt x="4080" y="9270"/>
                      </a:lnTo>
                      <a:lnTo>
                        <a:pt x="4206" y="9186"/>
                      </a:lnTo>
                      <a:lnTo>
                        <a:pt x="4499" y="9228"/>
                      </a:lnTo>
                      <a:lnTo>
                        <a:pt x="4666" y="9186"/>
                      </a:lnTo>
                      <a:lnTo>
                        <a:pt x="4603" y="9165"/>
                      </a:lnTo>
                      <a:lnTo>
                        <a:pt x="4582" y="9061"/>
                      </a:lnTo>
                      <a:lnTo>
                        <a:pt x="4603" y="8935"/>
                      </a:lnTo>
                      <a:lnTo>
                        <a:pt x="4729" y="8873"/>
                      </a:lnTo>
                      <a:lnTo>
                        <a:pt x="4833" y="8914"/>
                      </a:lnTo>
                      <a:lnTo>
                        <a:pt x="4875" y="9019"/>
                      </a:lnTo>
                      <a:lnTo>
                        <a:pt x="4833" y="9124"/>
                      </a:lnTo>
                      <a:lnTo>
                        <a:pt x="4896" y="9186"/>
                      </a:lnTo>
                      <a:lnTo>
                        <a:pt x="4980" y="9186"/>
                      </a:lnTo>
                      <a:lnTo>
                        <a:pt x="5043" y="9061"/>
                      </a:lnTo>
                      <a:lnTo>
                        <a:pt x="4980" y="8852"/>
                      </a:lnTo>
                      <a:lnTo>
                        <a:pt x="5001" y="8726"/>
                      </a:lnTo>
                      <a:lnTo>
                        <a:pt x="5126" y="8621"/>
                      </a:lnTo>
                      <a:lnTo>
                        <a:pt x="5210" y="8621"/>
                      </a:lnTo>
                      <a:lnTo>
                        <a:pt x="5231" y="8559"/>
                      </a:lnTo>
                      <a:lnTo>
                        <a:pt x="5189" y="8496"/>
                      </a:lnTo>
                      <a:lnTo>
                        <a:pt x="5210" y="8349"/>
                      </a:lnTo>
                      <a:lnTo>
                        <a:pt x="5294" y="8308"/>
                      </a:lnTo>
                      <a:lnTo>
                        <a:pt x="5398" y="8329"/>
                      </a:lnTo>
                      <a:lnTo>
                        <a:pt x="5419" y="8391"/>
                      </a:lnTo>
                      <a:lnTo>
                        <a:pt x="5357" y="8454"/>
                      </a:lnTo>
                      <a:lnTo>
                        <a:pt x="5336" y="8621"/>
                      </a:lnTo>
                      <a:lnTo>
                        <a:pt x="5357" y="8956"/>
                      </a:lnTo>
                      <a:lnTo>
                        <a:pt x="5419" y="8998"/>
                      </a:lnTo>
                      <a:lnTo>
                        <a:pt x="5503" y="8935"/>
                      </a:lnTo>
                      <a:lnTo>
                        <a:pt x="5545" y="8831"/>
                      </a:lnTo>
                      <a:lnTo>
                        <a:pt x="5649" y="8831"/>
                      </a:lnTo>
                      <a:lnTo>
                        <a:pt x="5754" y="8726"/>
                      </a:lnTo>
                      <a:lnTo>
                        <a:pt x="5817" y="8580"/>
                      </a:lnTo>
                      <a:lnTo>
                        <a:pt x="5775" y="8475"/>
                      </a:lnTo>
                      <a:lnTo>
                        <a:pt x="5921" y="8370"/>
                      </a:lnTo>
                      <a:lnTo>
                        <a:pt x="5880" y="8287"/>
                      </a:lnTo>
                      <a:lnTo>
                        <a:pt x="5838" y="8224"/>
                      </a:lnTo>
                      <a:lnTo>
                        <a:pt x="5712" y="8057"/>
                      </a:lnTo>
                      <a:lnTo>
                        <a:pt x="5649" y="7910"/>
                      </a:lnTo>
                      <a:lnTo>
                        <a:pt x="5629" y="7638"/>
                      </a:lnTo>
                      <a:lnTo>
                        <a:pt x="5670" y="7324"/>
                      </a:lnTo>
                      <a:lnTo>
                        <a:pt x="5670" y="7115"/>
                      </a:lnTo>
                      <a:lnTo>
                        <a:pt x="5566" y="6717"/>
                      </a:lnTo>
                      <a:lnTo>
                        <a:pt x="5440" y="6529"/>
                      </a:lnTo>
                      <a:lnTo>
                        <a:pt x="5440" y="6383"/>
                      </a:lnTo>
                      <a:lnTo>
                        <a:pt x="5461" y="6194"/>
                      </a:lnTo>
                      <a:lnTo>
                        <a:pt x="5649" y="6111"/>
                      </a:lnTo>
                      <a:lnTo>
                        <a:pt x="5733" y="6111"/>
                      </a:lnTo>
                      <a:lnTo>
                        <a:pt x="5775" y="6194"/>
                      </a:lnTo>
                      <a:lnTo>
                        <a:pt x="5817" y="6132"/>
                      </a:lnTo>
                      <a:lnTo>
                        <a:pt x="5775" y="6006"/>
                      </a:lnTo>
                      <a:lnTo>
                        <a:pt x="5754" y="5922"/>
                      </a:lnTo>
                      <a:lnTo>
                        <a:pt x="5733" y="5880"/>
                      </a:lnTo>
                      <a:lnTo>
                        <a:pt x="5712" y="5776"/>
                      </a:lnTo>
                      <a:lnTo>
                        <a:pt x="5712" y="5713"/>
                      </a:lnTo>
                      <a:lnTo>
                        <a:pt x="5712" y="5650"/>
                      </a:lnTo>
                      <a:lnTo>
                        <a:pt x="5754" y="5567"/>
                      </a:lnTo>
                      <a:lnTo>
                        <a:pt x="5754" y="5546"/>
                      </a:lnTo>
                      <a:lnTo>
                        <a:pt x="5754" y="5462"/>
                      </a:lnTo>
                      <a:lnTo>
                        <a:pt x="5733" y="5399"/>
                      </a:lnTo>
                      <a:lnTo>
                        <a:pt x="5733" y="5274"/>
                      </a:lnTo>
                      <a:lnTo>
                        <a:pt x="5754" y="5190"/>
                      </a:lnTo>
                      <a:lnTo>
                        <a:pt x="5712" y="5127"/>
                      </a:lnTo>
                      <a:lnTo>
                        <a:pt x="5670" y="4876"/>
                      </a:lnTo>
                      <a:lnTo>
                        <a:pt x="5566" y="4709"/>
                      </a:lnTo>
                      <a:lnTo>
                        <a:pt x="5545" y="4709"/>
                      </a:lnTo>
                      <a:lnTo>
                        <a:pt x="5503" y="4667"/>
                      </a:lnTo>
                      <a:lnTo>
                        <a:pt x="5503" y="4437"/>
                      </a:lnTo>
                      <a:lnTo>
                        <a:pt x="5398" y="4332"/>
                      </a:lnTo>
                      <a:lnTo>
                        <a:pt x="5147" y="4081"/>
                      </a:lnTo>
                      <a:lnTo>
                        <a:pt x="5105" y="3976"/>
                      </a:lnTo>
                      <a:lnTo>
                        <a:pt x="5043" y="3788"/>
                      </a:lnTo>
                      <a:lnTo>
                        <a:pt x="5043" y="3600"/>
                      </a:lnTo>
                      <a:lnTo>
                        <a:pt x="5043" y="3558"/>
                      </a:lnTo>
                      <a:lnTo>
                        <a:pt x="4980" y="3600"/>
                      </a:lnTo>
                      <a:lnTo>
                        <a:pt x="4917" y="3600"/>
                      </a:lnTo>
                      <a:lnTo>
                        <a:pt x="4896" y="3579"/>
                      </a:lnTo>
                      <a:lnTo>
                        <a:pt x="4896" y="3558"/>
                      </a:lnTo>
                      <a:cubicBezTo>
                        <a:pt x="4854" y="3474"/>
                        <a:pt x="4812" y="3412"/>
                        <a:pt x="4750" y="3349"/>
                      </a:cubicBezTo>
                      <a:lnTo>
                        <a:pt x="4792" y="3265"/>
                      </a:lnTo>
                      <a:lnTo>
                        <a:pt x="4854" y="3160"/>
                      </a:lnTo>
                      <a:lnTo>
                        <a:pt x="4812" y="3077"/>
                      </a:lnTo>
                      <a:lnTo>
                        <a:pt x="4687" y="3077"/>
                      </a:lnTo>
                      <a:lnTo>
                        <a:pt x="4540" y="3056"/>
                      </a:lnTo>
                      <a:lnTo>
                        <a:pt x="4394" y="2888"/>
                      </a:lnTo>
                      <a:lnTo>
                        <a:pt x="4268" y="2930"/>
                      </a:lnTo>
                      <a:lnTo>
                        <a:pt x="4122" y="2847"/>
                      </a:lnTo>
                      <a:lnTo>
                        <a:pt x="4101" y="2763"/>
                      </a:lnTo>
                      <a:lnTo>
                        <a:pt x="4101" y="2658"/>
                      </a:lnTo>
                      <a:lnTo>
                        <a:pt x="4185" y="2575"/>
                      </a:lnTo>
                      <a:lnTo>
                        <a:pt x="4268" y="2575"/>
                      </a:lnTo>
                      <a:lnTo>
                        <a:pt x="4415" y="2679"/>
                      </a:lnTo>
                      <a:lnTo>
                        <a:pt x="4478" y="2721"/>
                      </a:lnTo>
                      <a:lnTo>
                        <a:pt x="4603" y="2533"/>
                      </a:lnTo>
                      <a:lnTo>
                        <a:pt x="4729" y="2428"/>
                      </a:lnTo>
                      <a:lnTo>
                        <a:pt x="4833" y="2428"/>
                      </a:lnTo>
                      <a:lnTo>
                        <a:pt x="4896" y="2470"/>
                      </a:lnTo>
                      <a:lnTo>
                        <a:pt x="4959" y="2512"/>
                      </a:lnTo>
                      <a:lnTo>
                        <a:pt x="5064" y="2470"/>
                      </a:lnTo>
                      <a:lnTo>
                        <a:pt x="5168" y="2575"/>
                      </a:lnTo>
                      <a:lnTo>
                        <a:pt x="5336" y="2721"/>
                      </a:lnTo>
                      <a:lnTo>
                        <a:pt x="5524" y="2784"/>
                      </a:lnTo>
                      <a:lnTo>
                        <a:pt x="5691" y="2847"/>
                      </a:lnTo>
                      <a:lnTo>
                        <a:pt x="5754" y="2930"/>
                      </a:lnTo>
                      <a:lnTo>
                        <a:pt x="5859" y="2972"/>
                      </a:lnTo>
                      <a:lnTo>
                        <a:pt x="5859" y="2888"/>
                      </a:lnTo>
                      <a:lnTo>
                        <a:pt x="5880" y="2784"/>
                      </a:lnTo>
                      <a:lnTo>
                        <a:pt x="5859" y="2658"/>
                      </a:lnTo>
                      <a:lnTo>
                        <a:pt x="5880" y="2470"/>
                      </a:lnTo>
                      <a:lnTo>
                        <a:pt x="5942" y="2240"/>
                      </a:lnTo>
                      <a:lnTo>
                        <a:pt x="6089" y="2031"/>
                      </a:lnTo>
                      <a:lnTo>
                        <a:pt x="6193" y="2010"/>
                      </a:lnTo>
                      <a:lnTo>
                        <a:pt x="6298" y="2031"/>
                      </a:lnTo>
                      <a:lnTo>
                        <a:pt x="6465" y="2031"/>
                      </a:lnTo>
                      <a:lnTo>
                        <a:pt x="6465" y="1989"/>
                      </a:lnTo>
                      <a:lnTo>
                        <a:pt x="6528" y="1926"/>
                      </a:lnTo>
                      <a:lnTo>
                        <a:pt x="6591" y="1947"/>
                      </a:lnTo>
                      <a:lnTo>
                        <a:pt x="6675" y="1947"/>
                      </a:lnTo>
                      <a:lnTo>
                        <a:pt x="6717" y="1905"/>
                      </a:lnTo>
                      <a:lnTo>
                        <a:pt x="6737" y="1821"/>
                      </a:lnTo>
                      <a:lnTo>
                        <a:pt x="6842" y="1779"/>
                      </a:lnTo>
                      <a:lnTo>
                        <a:pt x="6926" y="1717"/>
                      </a:lnTo>
                      <a:lnTo>
                        <a:pt x="6926" y="1612"/>
                      </a:lnTo>
                      <a:lnTo>
                        <a:pt x="6989" y="1591"/>
                      </a:lnTo>
                      <a:lnTo>
                        <a:pt x="7009" y="1507"/>
                      </a:lnTo>
                      <a:lnTo>
                        <a:pt x="6926" y="1507"/>
                      </a:lnTo>
                      <a:lnTo>
                        <a:pt x="6863" y="1591"/>
                      </a:lnTo>
                      <a:lnTo>
                        <a:pt x="6800" y="1675"/>
                      </a:lnTo>
                      <a:lnTo>
                        <a:pt x="6717" y="1675"/>
                      </a:lnTo>
                      <a:lnTo>
                        <a:pt x="6717" y="1612"/>
                      </a:lnTo>
                      <a:lnTo>
                        <a:pt x="6717" y="1528"/>
                      </a:lnTo>
                      <a:lnTo>
                        <a:pt x="6612" y="1403"/>
                      </a:lnTo>
                      <a:lnTo>
                        <a:pt x="6486" y="1319"/>
                      </a:lnTo>
                      <a:lnTo>
                        <a:pt x="6445" y="1277"/>
                      </a:lnTo>
                      <a:lnTo>
                        <a:pt x="6445" y="1110"/>
                      </a:lnTo>
                      <a:lnTo>
                        <a:pt x="6486" y="943"/>
                      </a:lnTo>
                      <a:lnTo>
                        <a:pt x="6486" y="838"/>
                      </a:lnTo>
                      <a:lnTo>
                        <a:pt x="6465" y="775"/>
                      </a:lnTo>
                      <a:lnTo>
                        <a:pt x="6445" y="796"/>
                      </a:lnTo>
                      <a:lnTo>
                        <a:pt x="6403" y="901"/>
                      </a:lnTo>
                      <a:lnTo>
                        <a:pt x="6298" y="1047"/>
                      </a:lnTo>
                      <a:lnTo>
                        <a:pt x="6131" y="1173"/>
                      </a:lnTo>
                      <a:lnTo>
                        <a:pt x="5963" y="1194"/>
                      </a:lnTo>
                      <a:lnTo>
                        <a:pt x="5901" y="1173"/>
                      </a:lnTo>
                      <a:lnTo>
                        <a:pt x="5838" y="1194"/>
                      </a:lnTo>
                      <a:lnTo>
                        <a:pt x="5733" y="1089"/>
                      </a:lnTo>
                      <a:lnTo>
                        <a:pt x="5608" y="1068"/>
                      </a:lnTo>
                      <a:lnTo>
                        <a:pt x="5419" y="984"/>
                      </a:lnTo>
                      <a:lnTo>
                        <a:pt x="5315" y="880"/>
                      </a:lnTo>
                      <a:lnTo>
                        <a:pt x="5210" y="859"/>
                      </a:lnTo>
                      <a:lnTo>
                        <a:pt x="5147" y="775"/>
                      </a:lnTo>
                      <a:lnTo>
                        <a:pt x="5001" y="671"/>
                      </a:lnTo>
                      <a:lnTo>
                        <a:pt x="4729" y="419"/>
                      </a:lnTo>
                      <a:lnTo>
                        <a:pt x="4645" y="252"/>
                      </a:lnTo>
                      <a:lnTo>
                        <a:pt x="4499" y="231"/>
                      </a:lnTo>
                      <a:lnTo>
                        <a:pt x="4310" y="64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39"/>
                <p:cNvSpPr/>
                <p:nvPr/>
              </p:nvSpPr>
              <p:spPr>
                <a:xfrm>
                  <a:off x="5440200" y="2597250"/>
                  <a:ext cx="60175" cy="8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" h="3349" extrusionOk="0">
                      <a:moveTo>
                        <a:pt x="1256" y="1"/>
                      </a:moveTo>
                      <a:lnTo>
                        <a:pt x="1005" y="126"/>
                      </a:lnTo>
                      <a:lnTo>
                        <a:pt x="628" y="189"/>
                      </a:lnTo>
                      <a:lnTo>
                        <a:pt x="419" y="377"/>
                      </a:lnTo>
                      <a:lnTo>
                        <a:pt x="210" y="419"/>
                      </a:lnTo>
                      <a:lnTo>
                        <a:pt x="21" y="586"/>
                      </a:lnTo>
                      <a:lnTo>
                        <a:pt x="0" y="712"/>
                      </a:lnTo>
                      <a:lnTo>
                        <a:pt x="0" y="733"/>
                      </a:lnTo>
                      <a:lnTo>
                        <a:pt x="105" y="649"/>
                      </a:lnTo>
                      <a:lnTo>
                        <a:pt x="293" y="691"/>
                      </a:lnTo>
                      <a:lnTo>
                        <a:pt x="210" y="712"/>
                      </a:lnTo>
                      <a:lnTo>
                        <a:pt x="419" y="921"/>
                      </a:lnTo>
                      <a:lnTo>
                        <a:pt x="565" y="1130"/>
                      </a:lnTo>
                      <a:lnTo>
                        <a:pt x="649" y="1130"/>
                      </a:lnTo>
                      <a:lnTo>
                        <a:pt x="607" y="1214"/>
                      </a:lnTo>
                      <a:lnTo>
                        <a:pt x="712" y="1319"/>
                      </a:lnTo>
                      <a:lnTo>
                        <a:pt x="733" y="1423"/>
                      </a:lnTo>
                      <a:lnTo>
                        <a:pt x="544" y="1361"/>
                      </a:lnTo>
                      <a:lnTo>
                        <a:pt x="524" y="1277"/>
                      </a:lnTo>
                      <a:lnTo>
                        <a:pt x="461" y="1381"/>
                      </a:lnTo>
                      <a:lnTo>
                        <a:pt x="398" y="1361"/>
                      </a:lnTo>
                      <a:lnTo>
                        <a:pt x="252" y="1549"/>
                      </a:lnTo>
                      <a:lnTo>
                        <a:pt x="524" y="1653"/>
                      </a:lnTo>
                      <a:lnTo>
                        <a:pt x="607" y="1633"/>
                      </a:lnTo>
                      <a:lnTo>
                        <a:pt x="649" y="1758"/>
                      </a:lnTo>
                      <a:lnTo>
                        <a:pt x="649" y="1988"/>
                      </a:lnTo>
                      <a:lnTo>
                        <a:pt x="712" y="2051"/>
                      </a:lnTo>
                      <a:lnTo>
                        <a:pt x="754" y="2009"/>
                      </a:lnTo>
                      <a:lnTo>
                        <a:pt x="858" y="2197"/>
                      </a:lnTo>
                      <a:lnTo>
                        <a:pt x="670" y="2323"/>
                      </a:lnTo>
                      <a:lnTo>
                        <a:pt x="670" y="2386"/>
                      </a:lnTo>
                      <a:lnTo>
                        <a:pt x="754" y="2469"/>
                      </a:lnTo>
                      <a:lnTo>
                        <a:pt x="754" y="2574"/>
                      </a:lnTo>
                      <a:lnTo>
                        <a:pt x="670" y="2595"/>
                      </a:lnTo>
                      <a:lnTo>
                        <a:pt x="670" y="2700"/>
                      </a:lnTo>
                      <a:lnTo>
                        <a:pt x="733" y="2804"/>
                      </a:lnTo>
                      <a:lnTo>
                        <a:pt x="670" y="2804"/>
                      </a:lnTo>
                      <a:lnTo>
                        <a:pt x="816" y="3097"/>
                      </a:lnTo>
                      <a:lnTo>
                        <a:pt x="879" y="3097"/>
                      </a:lnTo>
                      <a:lnTo>
                        <a:pt x="921" y="3223"/>
                      </a:lnTo>
                      <a:lnTo>
                        <a:pt x="963" y="3244"/>
                      </a:lnTo>
                      <a:lnTo>
                        <a:pt x="963" y="3348"/>
                      </a:lnTo>
                      <a:lnTo>
                        <a:pt x="1047" y="3306"/>
                      </a:lnTo>
                      <a:lnTo>
                        <a:pt x="1047" y="3139"/>
                      </a:lnTo>
                      <a:lnTo>
                        <a:pt x="1088" y="3223"/>
                      </a:lnTo>
                      <a:lnTo>
                        <a:pt x="1172" y="3118"/>
                      </a:lnTo>
                      <a:lnTo>
                        <a:pt x="1444" y="2888"/>
                      </a:lnTo>
                      <a:lnTo>
                        <a:pt x="1549" y="2846"/>
                      </a:lnTo>
                      <a:lnTo>
                        <a:pt x="1570" y="2909"/>
                      </a:lnTo>
                      <a:lnTo>
                        <a:pt x="1653" y="2825"/>
                      </a:lnTo>
                      <a:lnTo>
                        <a:pt x="1695" y="2825"/>
                      </a:lnTo>
                      <a:lnTo>
                        <a:pt x="1758" y="2930"/>
                      </a:lnTo>
                      <a:lnTo>
                        <a:pt x="1863" y="2909"/>
                      </a:lnTo>
                      <a:lnTo>
                        <a:pt x="1905" y="2951"/>
                      </a:lnTo>
                      <a:lnTo>
                        <a:pt x="1967" y="2909"/>
                      </a:lnTo>
                      <a:lnTo>
                        <a:pt x="1925" y="2825"/>
                      </a:lnTo>
                      <a:lnTo>
                        <a:pt x="2072" y="2741"/>
                      </a:lnTo>
                      <a:lnTo>
                        <a:pt x="2197" y="2741"/>
                      </a:lnTo>
                      <a:lnTo>
                        <a:pt x="2344" y="2532"/>
                      </a:lnTo>
                      <a:lnTo>
                        <a:pt x="2323" y="2490"/>
                      </a:lnTo>
                      <a:lnTo>
                        <a:pt x="2407" y="2428"/>
                      </a:lnTo>
                      <a:lnTo>
                        <a:pt x="2344" y="1988"/>
                      </a:lnTo>
                      <a:lnTo>
                        <a:pt x="2323" y="1988"/>
                      </a:lnTo>
                      <a:lnTo>
                        <a:pt x="2281" y="2009"/>
                      </a:lnTo>
                      <a:lnTo>
                        <a:pt x="2281" y="1884"/>
                      </a:lnTo>
                      <a:lnTo>
                        <a:pt x="2197" y="1486"/>
                      </a:lnTo>
                      <a:lnTo>
                        <a:pt x="2114" y="1381"/>
                      </a:lnTo>
                      <a:lnTo>
                        <a:pt x="2114" y="1130"/>
                      </a:lnTo>
                      <a:lnTo>
                        <a:pt x="1779" y="712"/>
                      </a:lnTo>
                      <a:lnTo>
                        <a:pt x="1465" y="398"/>
                      </a:ln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39"/>
                <p:cNvSpPr/>
                <p:nvPr/>
              </p:nvSpPr>
              <p:spPr>
                <a:xfrm>
                  <a:off x="5410900" y="2501000"/>
                  <a:ext cx="68550" cy="1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4709" extrusionOk="0">
                      <a:moveTo>
                        <a:pt x="2260" y="1"/>
                      </a:moveTo>
                      <a:lnTo>
                        <a:pt x="2177" y="42"/>
                      </a:lnTo>
                      <a:lnTo>
                        <a:pt x="2177" y="168"/>
                      </a:lnTo>
                      <a:lnTo>
                        <a:pt x="2177" y="273"/>
                      </a:lnTo>
                      <a:lnTo>
                        <a:pt x="2240" y="377"/>
                      </a:lnTo>
                      <a:lnTo>
                        <a:pt x="2177" y="482"/>
                      </a:lnTo>
                      <a:lnTo>
                        <a:pt x="2093" y="482"/>
                      </a:lnTo>
                      <a:lnTo>
                        <a:pt x="1988" y="607"/>
                      </a:lnTo>
                      <a:lnTo>
                        <a:pt x="1988" y="733"/>
                      </a:lnTo>
                      <a:lnTo>
                        <a:pt x="1737" y="921"/>
                      </a:lnTo>
                      <a:lnTo>
                        <a:pt x="1612" y="921"/>
                      </a:lnTo>
                      <a:lnTo>
                        <a:pt x="1528" y="1005"/>
                      </a:lnTo>
                      <a:lnTo>
                        <a:pt x="1633" y="1089"/>
                      </a:lnTo>
                      <a:lnTo>
                        <a:pt x="1779" y="1214"/>
                      </a:lnTo>
                      <a:lnTo>
                        <a:pt x="1779" y="1298"/>
                      </a:lnTo>
                      <a:lnTo>
                        <a:pt x="1716" y="1444"/>
                      </a:lnTo>
                      <a:lnTo>
                        <a:pt x="1570" y="1423"/>
                      </a:lnTo>
                      <a:lnTo>
                        <a:pt x="1319" y="1444"/>
                      </a:lnTo>
                      <a:lnTo>
                        <a:pt x="1193" y="1402"/>
                      </a:lnTo>
                      <a:lnTo>
                        <a:pt x="1089" y="1444"/>
                      </a:lnTo>
                      <a:lnTo>
                        <a:pt x="1005" y="1361"/>
                      </a:lnTo>
                      <a:lnTo>
                        <a:pt x="942" y="1319"/>
                      </a:lnTo>
                      <a:lnTo>
                        <a:pt x="838" y="1151"/>
                      </a:lnTo>
                      <a:lnTo>
                        <a:pt x="691" y="1298"/>
                      </a:lnTo>
                      <a:lnTo>
                        <a:pt x="691" y="1465"/>
                      </a:lnTo>
                      <a:lnTo>
                        <a:pt x="691" y="1528"/>
                      </a:lnTo>
                      <a:lnTo>
                        <a:pt x="649" y="1633"/>
                      </a:lnTo>
                      <a:lnTo>
                        <a:pt x="566" y="1926"/>
                      </a:lnTo>
                      <a:lnTo>
                        <a:pt x="461" y="1967"/>
                      </a:lnTo>
                      <a:lnTo>
                        <a:pt x="356" y="2156"/>
                      </a:lnTo>
                      <a:lnTo>
                        <a:pt x="210" y="2260"/>
                      </a:lnTo>
                      <a:lnTo>
                        <a:pt x="210" y="2365"/>
                      </a:lnTo>
                      <a:lnTo>
                        <a:pt x="147" y="2511"/>
                      </a:lnTo>
                      <a:lnTo>
                        <a:pt x="1" y="2616"/>
                      </a:lnTo>
                      <a:lnTo>
                        <a:pt x="1" y="2972"/>
                      </a:lnTo>
                      <a:lnTo>
                        <a:pt x="22" y="3014"/>
                      </a:lnTo>
                      <a:lnTo>
                        <a:pt x="43" y="2993"/>
                      </a:lnTo>
                      <a:lnTo>
                        <a:pt x="84" y="3202"/>
                      </a:lnTo>
                      <a:lnTo>
                        <a:pt x="168" y="3139"/>
                      </a:lnTo>
                      <a:lnTo>
                        <a:pt x="168" y="3034"/>
                      </a:lnTo>
                      <a:lnTo>
                        <a:pt x="315" y="3118"/>
                      </a:lnTo>
                      <a:lnTo>
                        <a:pt x="356" y="3202"/>
                      </a:lnTo>
                      <a:lnTo>
                        <a:pt x="545" y="3181"/>
                      </a:lnTo>
                      <a:lnTo>
                        <a:pt x="587" y="3097"/>
                      </a:lnTo>
                      <a:lnTo>
                        <a:pt x="670" y="3097"/>
                      </a:lnTo>
                      <a:lnTo>
                        <a:pt x="649" y="3181"/>
                      </a:lnTo>
                      <a:lnTo>
                        <a:pt x="566" y="3223"/>
                      </a:lnTo>
                      <a:lnTo>
                        <a:pt x="649" y="3348"/>
                      </a:lnTo>
                      <a:lnTo>
                        <a:pt x="524" y="3558"/>
                      </a:lnTo>
                      <a:lnTo>
                        <a:pt x="524" y="3851"/>
                      </a:lnTo>
                      <a:lnTo>
                        <a:pt x="545" y="3913"/>
                      </a:lnTo>
                      <a:lnTo>
                        <a:pt x="775" y="3913"/>
                      </a:lnTo>
                      <a:lnTo>
                        <a:pt x="880" y="3851"/>
                      </a:lnTo>
                      <a:lnTo>
                        <a:pt x="754" y="3955"/>
                      </a:lnTo>
                      <a:lnTo>
                        <a:pt x="608" y="3955"/>
                      </a:lnTo>
                      <a:lnTo>
                        <a:pt x="545" y="4143"/>
                      </a:lnTo>
                      <a:lnTo>
                        <a:pt x="524" y="4374"/>
                      </a:lnTo>
                      <a:lnTo>
                        <a:pt x="482" y="4478"/>
                      </a:lnTo>
                      <a:lnTo>
                        <a:pt x="545" y="4478"/>
                      </a:lnTo>
                      <a:lnTo>
                        <a:pt x="649" y="4436"/>
                      </a:lnTo>
                      <a:lnTo>
                        <a:pt x="775" y="4478"/>
                      </a:lnTo>
                      <a:lnTo>
                        <a:pt x="670" y="4646"/>
                      </a:lnTo>
                      <a:lnTo>
                        <a:pt x="691" y="4708"/>
                      </a:lnTo>
                      <a:lnTo>
                        <a:pt x="838" y="4604"/>
                      </a:lnTo>
                      <a:lnTo>
                        <a:pt x="900" y="4667"/>
                      </a:lnTo>
                      <a:lnTo>
                        <a:pt x="1005" y="4541"/>
                      </a:lnTo>
                      <a:lnTo>
                        <a:pt x="963" y="4478"/>
                      </a:lnTo>
                      <a:lnTo>
                        <a:pt x="1047" y="4436"/>
                      </a:lnTo>
                      <a:lnTo>
                        <a:pt x="1172" y="4562"/>
                      </a:lnTo>
                      <a:lnTo>
                        <a:pt x="1193" y="4436"/>
                      </a:lnTo>
                      <a:lnTo>
                        <a:pt x="1382" y="4269"/>
                      </a:lnTo>
                      <a:lnTo>
                        <a:pt x="1591" y="4227"/>
                      </a:lnTo>
                      <a:lnTo>
                        <a:pt x="1800" y="4039"/>
                      </a:lnTo>
                      <a:lnTo>
                        <a:pt x="2177" y="3976"/>
                      </a:lnTo>
                      <a:lnTo>
                        <a:pt x="2428" y="3851"/>
                      </a:lnTo>
                      <a:lnTo>
                        <a:pt x="2344" y="3725"/>
                      </a:lnTo>
                      <a:lnTo>
                        <a:pt x="1926" y="3495"/>
                      </a:lnTo>
                      <a:lnTo>
                        <a:pt x="1884" y="3390"/>
                      </a:lnTo>
                      <a:lnTo>
                        <a:pt x="1654" y="3348"/>
                      </a:lnTo>
                      <a:lnTo>
                        <a:pt x="1612" y="3202"/>
                      </a:lnTo>
                      <a:lnTo>
                        <a:pt x="1654" y="3118"/>
                      </a:lnTo>
                      <a:lnTo>
                        <a:pt x="1633" y="2993"/>
                      </a:lnTo>
                      <a:lnTo>
                        <a:pt x="1633" y="2867"/>
                      </a:lnTo>
                      <a:lnTo>
                        <a:pt x="1800" y="2762"/>
                      </a:lnTo>
                      <a:lnTo>
                        <a:pt x="1821" y="2616"/>
                      </a:lnTo>
                      <a:lnTo>
                        <a:pt x="1947" y="2574"/>
                      </a:lnTo>
                      <a:lnTo>
                        <a:pt x="2051" y="2574"/>
                      </a:lnTo>
                      <a:lnTo>
                        <a:pt x="2093" y="2490"/>
                      </a:lnTo>
                      <a:lnTo>
                        <a:pt x="2156" y="2449"/>
                      </a:lnTo>
                      <a:lnTo>
                        <a:pt x="2135" y="2344"/>
                      </a:lnTo>
                      <a:lnTo>
                        <a:pt x="2428" y="2051"/>
                      </a:lnTo>
                      <a:lnTo>
                        <a:pt x="2407" y="1988"/>
                      </a:lnTo>
                      <a:lnTo>
                        <a:pt x="2553" y="1863"/>
                      </a:lnTo>
                      <a:lnTo>
                        <a:pt x="2574" y="1737"/>
                      </a:lnTo>
                      <a:lnTo>
                        <a:pt x="2512" y="1654"/>
                      </a:lnTo>
                      <a:lnTo>
                        <a:pt x="2512" y="1361"/>
                      </a:lnTo>
                      <a:lnTo>
                        <a:pt x="2365" y="1256"/>
                      </a:lnTo>
                      <a:lnTo>
                        <a:pt x="2365" y="1110"/>
                      </a:lnTo>
                      <a:lnTo>
                        <a:pt x="2449" y="817"/>
                      </a:lnTo>
                      <a:lnTo>
                        <a:pt x="2449" y="691"/>
                      </a:lnTo>
                      <a:lnTo>
                        <a:pt x="2532" y="691"/>
                      </a:lnTo>
                      <a:lnTo>
                        <a:pt x="2721" y="482"/>
                      </a:lnTo>
                      <a:lnTo>
                        <a:pt x="2742" y="482"/>
                      </a:lnTo>
                      <a:lnTo>
                        <a:pt x="2637" y="356"/>
                      </a:lnTo>
                      <a:lnTo>
                        <a:pt x="2616" y="293"/>
                      </a:lnTo>
                      <a:lnTo>
                        <a:pt x="2428" y="273"/>
                      </a:lnTo>
                      <a:lnTo>
                        <a:pt x="2365" y="189"/>
                      </a:lnTo>
                      <a:lnTo>
                        <a:pt x="2365" y="84"/>
                      </a:lnTo>
                      <a:lnTo>
                        <a:pt x="22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39"/>
                <p:cNvSpPr/>
                <p:nvPr/>
              </p:nvSpPr>
              <p:spPr>
                <a:xfrm>
                  <a:off x="4855375" y="2348250"/>
                  <a:ext cx="444650" cy="20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86" h="8392" extrusionOk="0">
                      <a:moveTo>
                        <a:pt x="5232" y="1"/>
                      </a:moveTo>
                      <a:lnTo>
                        <a:pt x="5169" y="85"/>
                      </a:lnTo>
                      <a:lnTo>
                        <a:pt x="5169" y="147"/>
                      </a:lnTo>
                      <a:lnTo>
                        <a:pt x="5190" y="252"/>
                      </a:lnTo>
                      <a:lnTo>
                        <a:pt x="5169" y="336"/>
                      </a:lnTo>
                      <a:lnTo>
                        <a:pt x="5085" y="336"/>
                      </a:lnTo>
                      <a:lnTo>
                        <a:pt x="5002" y="357"/>
                      </a:lnTo>
                      <a:lnTo>
                        <a:pt x="4918" y="461"/>
                      </a:lnTo>
                      <a:lnTo>
                        <a:pt x="4918" y="545"/>
                      </a:lnTo>
                      <a:lnTo>
                        <a:pt x="4813" y="670"/>
                      </a:lnTo>
                      <a:lnTo>
                        <a:pt x="4813" y="963"/>
                      </a:lnTo>
                      <a:lnTo>
                        <a:pt x="4855" y="1089"/>
                      </a:lnTo>
                      <a:lnTo>
                        <a:pt x="5023" y="1152"/>
                      </a:lnTo>
                      <a:lnTo>
                        <a:pt x="5085" y="1214"/>
                      </a:lnTo>
                      <a:lnTo>
                        <a:pt x="5190" y="1256"/>
                      </a:lnTo>
                      <a:lnTo>
                        <a:pt x="5211" y="1340"/>
                      </a:lnTo>
                      <a:lnTo>
                        <a:pt x="5190" y="1507"/>
                      </a:lnTo>
                      <a:lnTo>
                        <a:pt x="5190" y="1696"/>
                      </a:lnTo>
                      <a:lnTo>
                        <a:pt x="5295" y="1779"/>
                      </a:lnTo>
                      <a:lnTo>
                        <a:pt x="5378" y="1863"/>
                      </a:lnTo>
                      <a:lnTo>
                        <a:pt x="5232" y="2010"/>
                      </a:lnTo>
                      <a:lnTo>
                        <a:pt x="5043" y="2030"/>
                      </a:lnTo>
                      <a:lnTo>
                        <a:pt x="4960" y="2010"/>
                      </a:lnTo>
                      <a:lnTo>
                        <a:pt x="4918" y="2072"/>
                      </a:lnTo>
                      <a:lnTo>
                        <a:pt x="4813" y="2072"/>
                      </a:lnTo>
                      <a:lnTo>
                        <a:pt x="4709" y="2010"/>
                      </a:lnTo>
                      <a:lnTo>
                        <a:pt x="4479" y="2010"/>
                      </a:lnTo>
                      <a:lnTo>
                        <a:pt x="4374" y="2030"/>
                      </a:lnTo>
                      <a:lnTo>
                        <a:pt x="4290" y="1989"/>
                      </a:lnTo>
                      <a:lnTo>
                        <a:pt x="4186" y="1968"/>
                      </a:lnTo>
                      <a:lnTo>
                        <a:pt x="4081" y="1968"/>
                      </a:lnTo>
                      <a:lnTo>
                        <a:pt x="3955" y="2072"/>
                      </a:lnTo>
                      <a:lnTo>
                        <a:pt x="3851" y="2093"/>
                      </a:lnTo>
                      <a:lnTo>
                        <a:pt x="3767" y="2135"/>
                      </a:lnTo>
                      <a:lnTo>
                        <a:pt x="3558" y="2030"/>
                      </a:lnTo>
                      <a:lnTo>
                        <a:pt x="3453" y="1968"/>
                      </a:lnTo>
                      <a:lnTo>
                        <a:pt x="3181" y="1800"/>
                      </a:lnTo>
                      <a:lnTo>
                        <a:pt x="3139" y="1717"/>
                      </a:lnTo>
                      <a:lnTo>
                        <a:pt x="3118" y="1612"/>
                      </a:lnTo>
                      <a:lnTo>
                        <a:pt x="3077" y="1549"/>
                      </a:lnTo>
                      <a:lnTo>
                        <a:pt x="2888" y="1549"/>
                      </a:lnTo>
                      <a:lnTo>
                        <a:pt x="2805" y="1591"/>
                      </a:lnTo>
                      <a:lnTo>
                        <a:pt x="2700" y="1591"/>
                      </a:lnTo>
                      <a:lnTo>
                        <a:pt x="2658" y="1612"/>
                      </a:lnTo>
                      <a:lnTo>
                        <a:pt x="2512" y="1612"/>
                      </a:lnTo>
                      <a:lnTo>
                        <a:pt x="2470" y="1549"/>
                      </a:lnTo>
                      <a:lnTo>
                        <a:pt x="2428" y="1486"/>
                      </a:lnTo>
                      <a:lnTo>
                        <a:pt x="2365" y="1382"/>
                      </a:lnTo>
                      <a:lnTo>
                        <a:pt x="2344" y="1382"/>
                      </a:lnTo>
                      <a:lnTo>
                        <a:pt x="2261" y="1445"/>
                      </a:lnTo>
                      <a:lnTo>
                        <a:pt x="2030" y="1445"/>
                      </a:lnTo>
                      <a:lnTo>
                        <a:pt x="1905" y="1466"/>
                      </a:lnTo>
                      <a:lnTo>
                        <a:pt x="1717" y="1486"/>
                      </a:lnTo>
                      <a:lnTo>
                        <a:pt x="1633" y="1549"/>
                      </a:lnTo>
                      <a:lnTo>
                        <a:pt x="1549" y="1675"/>
                      </a:lnTo>
                      <a:lnTo>
                        <a:pt x="1466" y="1717"/>
                      </a:lnTo>
                      <a:lnTo>
                        <a:pt x="1298" y="1675"/>
                      </a:lnTo>
                      <a:lnTo>
                        <a:pt x="1256" y="1717"/>
                      </a:lnTo>
                      <a:lnTo>
                        <a:pt x="1256" y="1800"/>
                      </a:lnTo>
                      <a:lnTo>
                        <a:pt x="1319" y="1863"/>
                      </a:lnTo>
                      <a:lnTo>
                        <a:pt x="1256" y="1884"/>
                      </a:lnTo>
                      <a:lnTo>
                        <a:pt x="1193" y="2010"/>
                      </a:lnTo>
                      <a:lnTo>
                        <a:pt x="1110" y="2030"/>
                      </a:lnTo>
                      <a:lnTo>
                        <a:pt x="1005" y="2114"/>
                      </a:lnTo>
                      <a:lnTo>
                        <a:pt x="1005" y="2198"/>
                      </a:lnTo>
                      <a:lnTo>
                        <a:pt x="838" y="2282"/>
                      </a:lnTo>
                      <a:lnTo>
                        <a:pt x="817" y="2386"/>
                      </a:lnTo>
                      <a:lnTo>
                        <a:pt x="796" y="2512"/>
                      </a:lnTo>
                      <a:lnTo>
                        <a:pt x="608" y="2554"/>
                      </a:lnTo>
                      <a:lnTo>
                        <a:pt x="503" y="2658"/>
                      </a:lnTo>
                      <a:lnTo>
                        <a:pt x="482" y="2742"/>
                      </a:lnTo>
                      <a:lnTo>
                        <a:pt x="210" y="2721"/>
                      </a:lnTo>
                      <a:lnTo>
                        <a:pt x="105" y="2763"/>
                      </a:lnTo>
                      <a:lnTo>
                        <a:pt x="1" y="2972"/>
                      </a:lnTo>
                      <a:lnTo>
                        <a:pt x="1" y="3014"/>
                      </a:lnTo>
                      <a:lnTo>
                        <a:pt x="43" y="3056"/>
                      </a:lnTo>
                      <a:lnTo>
                        <a:pt x="43" y="3181"/>
                      </a:lnTo>
                      <a:lnTo>
                        <a:pt x="64" y="3223"/>
                      </a:lnTo>
                      <a:lnTo>
                        <a:pt x="105" y="3286"/>
                      </a:lnTo>
                      <a:lnTo>
                        <a:pt x="147" y="3286"/>
                      </a:lnTo>
                      <a:lnTo>
                        <a:pt x="147" y="3244"/>
                      </a:lnTo>
                      <a:lnTo>
                        <a:pt x="168" y="3244"/>
                      </a:lnTo>
                      <a:lnTo>
                        <a:pt x="189" y="3286"/>
                      </a:lnTo>
                      <a:lnTo>
                        <a:pt x="189" y="3370"/>
                      </a:lnTo>
                      <a:lnTo>
                        <a:pt x="210" y="3453"/>
                      </a:lnTo>
                      <a:lnTo>
                        <a:pt x="294" y="3495"/>
                      </a:lnTo>
                      <a:lnTo>
                        <a:pt x="336" y="3537"/>
                      </a:lnTo>
                      <a:lnTo>
                        <a:pt x="461" y="3642"/>
                      </a:lnTo>
                      <a:lnTo>
                        <a:pt x="566" y="3704"/>
                      </a:lnTo>
                      <a:lnTo>
                        <a:pt x="629" y="3788"/>
                      </a:lnTo>
                      <a:lnTo>
                        <a:pt x="629" y="3851"/>
                      </a:lnTo>
                      <a:lnTo>
                        <a:pt x="670" y="3914"/>
                      </a:lnTo>
                      <a:lnTo>
                        <a:pt x="796" y="3997"/>
                      </a:lnTo>
                      <a:lnTo>
                        <a:pt x="838" y="3997"/>
                      </a:lnTo>
                      <a:lnTo>
                        <a:pt x="859" y="3914"/>
                      </a:lnTo>
                      <a:lnTo>
                        <a:pt x="901" y="3872"/>
                      </a:lnTo>
                      <a:lnTo>
                        <a:pt x="1026" y="3809"/>
                      </a:lnTo>
                      <a:lnTo>
                        <a:pt x="1131" y="3809"/>
                      </a:lnTo>
                      <a:lnTo>
                        <a:pt x="1152" y="3872"/>
                      </a:lnTo>
                      <a:lnTo>
                        <a:pt x="1235" y="3976"/>
                      </a:lnTo>
                      <a:lnTo>
                        <a:pt x="1319" y="3997"/>
                      </a:lnTo>
                      <a:lnTo>
                        <a:pt x="1361" y="3976"/>
                      </a:lnTo>
                      <a:lnTo>
                        <a:pt x="1424" y="3914"/>
                      </a:lnTo>
                      <a:lnTo>
                        <a:pt x="1528" y="3914"/>
                      </a:lnTo>
                      <a:lnTo>
                        <a:pt x="1612" y="3955"/>
                      </a:lnTo>
                      <a:lnTo>
                        <a:pt x="1654" y="4018"/>
                      </a:lnTo>
                      <a:lnTo>
                        <a:pt x="1738" y="4060"/>
                      </a:lnTo>
                      <a:lnTo>
                        <a:pt x="1842" y="4123"/>
                      </a:lnTo>
                      <a:lnTo>
                        <a:pt x="1884" y="4207"/>
                      </a:lnTo>
                      <a:lnTo>
                        <a:pt x="1905" y="4311"/>
                      </a:lnTo>
                      <a:lnTo>
                        <a:pt x="1947" y="4416"/>
                      </a:lnTo>
                      <a:lnTo>
                        <a:pt x="1989" y="4499"/>
                      </a:lnTo>
                      <a:lnTo>
                        <a:pt x="2051" y="4604"/>
                      </a:lnTo>
                      <a:lnTo>
                        <a:pt x="2135" y="4646"/>
                      </a:lnTo>
                      <a:lnTo>
                        <a:pt x="2198" y="4709"/>
                      </a:lnTo>
                      <a:lnTo>
                        <a:pt x="2282" y="4834"/>
                      </a:lnTo>
                      <a:lnTo>
                        <a:pt x="2344" y="4897"/>
                      </a:lnTo>
                      <a:lnTo>
                        <a:pt x="2344" y="5023"/>
                      </a:lnTo>
                      <a:lnTo>
                        <a:pt x="2302" y="5106"/>
                      </a:lnTo>
                      <a:lnTo>
                        <a:pt x="2344" y="5232"/>
                      </a:lnTo>
                      <a:lnTo>
                        <a:pt x="2407" y="5315"/>
                      </a:lnTo>
                      <a:lnTo>
                        <a:pt x="2365" y="5420"/>
                      </a:lnTo>
                      <a:lnTo>
                        <a:pt x="2282" y="5483"/>
                      </a:lnTo>
                      <a:lnTo>
                        <a:pt x="2261" y="5546"/>
                      </a:lnTo>
                      <a:lnTo>
                        <a:pt x="2261" y="5629"/>
                      </a:lnTo>
                      <a:lnTo>
                        <a:pt x="2282" y="5734"/>
                      </a:lnTo>
                      <a:lnTo>
                        <a:pt x="2407" y="5901"/>
                      </a:lnTo>
                      <a:lnTo>
                        <a:pt x="2512" y="5985"/>
                      </a:lnTo>
                      <a:lnTo>
                        <a:pt x="3098" y="6111"/>
                      </a:lnTo>
                      <a:lnTo>
                        <a:pt x="3349" y="6090"/>
                      </a:lnTo>
                      <a:lnTo>
                        <a:pt x="3516" y="6090"/>
                      </a:lnTo>
                      <a:lnTo>
                        <a:pt x="3558" y="6048"/>
                      </a:lnTo>
                      <a:lnTo>
                        <a:pt x="3600" y="6048"/>
                      </a:lnTo>
                      <a:lnTo>
                        <a:pt x="3976" y="6111"/>
                      </a:lnTo>
                      <a:lnTo>
                        <a:pt x="4165" y="6257"/>
                      </a:lnTo>
                      <a:lnTo>
                        <a:pt x="4227" y="6299"/>
                      </a:lnTo>
                      <a:lnTo>
                        <a:pt x="4332" y="6320"/>
                      </a:lnTo>
                      <a:lnTo>
                        <a:pt x="4437" y="6320"/>
                      </a:lnTo>
                      <a:lnTo>
                        <a:pt x="4646" y="6487"/>
                      </a:lnTo>
                      <a:lnTo>
                        <a:pt x="4792" y="6571"/>
                      </a:lnTo>
                      <a:lnTo>
                        <a:pt x="5023" y="6571"/>
                      </a:lnTo>
                      <a:lnTo>
                        <a:pt x="5043" y="6675"/>
                      </a:lnTo>
                      <a:lnTo>
                        <a:pt x="5085" y="6738"/>
                      </a:lnTo>
                      <a:lnTo>
                        <a:pt x="5127" y="6738"/>
                      </a:lnTo>
                      <a:lnTo>
                        <a:pt x="5211" y="6780"/>
                      </a:lnTo>
                      <a:lnTo>
                        <a:pt x="5315" y="6885"/>
                      </a:lnTo>
                      <a:lnTo>
                        <a:pt x="5315" y="6948"/>
                      </a:lnTo>
                      <a:lnTo>
                        <a:pt x="5378" y="7115"/>
                      </a:lnTo>
                      <a:lnTo>
                        <a:pt x="5483" y="7240"/>
                      </a:lnTo>
                      <a:lnTo>
                        <a:pt x="5608" y="7408"/>
                      </a:lnTo>
                      <a:lnTo>
                        <a:pt x="5650" y="7533"/>
                      </a:lnTo>
                      <a:lnTo>
                        <a:pt x="5797" y="7784"/>
                      </a:lnTo>
                      <a:lnTo>
                        <a:pt x="5901" y="7826"/>
                      </a:lnTo>
                      <a:lnTo>
                        <a:pt x="6006" y="7784"/>
                      </a:lnTo>
                      <a:lnTo>
                        <a:pt x="6236" y="7764"/>
                      </a:lnTo>
                      <a:lnTo>
                        <a:pt x="6487" y="7784"/>
                      </a:lnTo>
                      <a:lnTo>
                        <a:pt x="6843" y="7764"/>
                      </a:lnTo>
                      <a:lnTo>
                        <a:pt x="7324" y="7826"/>
                      </a:lnTo>
                      <a:lnTo>
                        <a:pt x="7596" y="7784"/>
                      </a:lnTo>
                      <a:lnTo>
                        <a:pt x="7784" y="7722"/>
                      </a:lnTo>
                      <a:lnTo>
                        <a:pt x="7826" y="7659"/>
                      </a:lnTo>
                      <a:lnTo>
                        <a:pt x="7889" y="7617"/>
                      </a:lnTo>
                      <a:lnTo>
                        <a:pt x="7952" y="7638"/>
                      </a:lnTo>
                      <a:lnTo>
                        <a:pt x="8328" y="7638"/>
                      </a:lnTo>
                      <a:lnTo>
                        <a:pt x="8747" y="7659"/>
                      </a:lnTo>
                      <a:lnTo>
                        <a:pt x="8872" y="7680"/>
                      </a:lnTo>
                      <a:lnTo>
                        <a:pt x="9082" y="7868"/>
                      </a:lnTo>
                      <a:lnTo>
                        <a:pt x="9458" y="8036"/>
                      </a:lnTo>
                      <a:lnTo>
                        <a:pt x="9814" y="8161"/>
                      </a:lnTo>
                      <a:lnTo>
                        <a:pt x="9981" y="8182"/>
                      </a:lnTo>
                      <a:lnTo>
                        <a:pt x="10191" y="8287"/>
                      </a:lnTo>
                      <a:lnTo>
                        <a:pt x="10358" y="8266"/>
                      </a:lnTo>
                      <a:lnTo>
                        <a:pt x="10630" y="8182"/>
                      </a:lnTo>
                      <a:lnTo>
                        <a:pt x="10651" y="8287"/>
                      </a:lnTo>
                      <a:lnTo>
                        <a:pt x="10651" y="8349"/>
                      </a:lnTo>
                      <a:lnTo>
                        <a:pt x="10797" y="8391"/>
                      </a:lnTo>
                      <a:lnTo>
                        <a:pt x="10944" y="8391"/>
                      </a:lnTo>
                      <a:lnTo>
                        <a:pt x="11049" y="8287"/>
                      </a:lnTo>
                      <a:lnTo>
                        <a:pt x="11300" y="8098"/>
                      </a:lnTo>
                      <a:lnTo>
                        <a:pt x="11467" y="7931"/>
                      </a:lnTo>
                      <a:lnTo>
                        <a:pt x="11781" y="7826"/>
                      </a:lnTo>
                      <a:lnTo>
                        <a:pt x="12199" y="7659"/>
                      </a:lnTo>
                      <a:lnTo>
                        <a:pt x="12367" y="7617"/>
                      </a:lnTo>
                      <a:lnTo>
                        <a:pt x="12555" y="7554"/>
                      </a:lnTo>
                      <a:lnTo>
                        <a:pt x="12806" y="7533"/>
                      </a:lnTo>
                      <a:lnTo>
                        <a:pt x="12953" y="7533"/>
                      </a:lnTo>
                      <a:lnTo>
                        <a:pt x="13120" y="7408"/>
                      </a:lnTo>
                      <a:lnTo>
                        <a:pt x="13266" y="7303"/>
                      </a:lnTo>
                      <a:lnTo>
                        <a:pt x="13392" y="7303"/>
                      </a:lnTo>
                      <a:lnTo>
                        <a:pt x="13580" y="7240"/>
                      </a:lnTo>
                      <a:lnTo>
                        <a:pt x="13685" y="7240"/>
                      </a:lnTo>
                      <a:lnTo>
                        <a:pt x="13769" y="7031"/>
                      </a:lnTo>
                      <a:lnTo>
                        <a:pt x="13894" y="6801"/>
                      </a:lnTo>
                      <a:lnTo>
                        <a:pt x="14166" y="6508"/>
                      </a:lnTo>
                      <a:lnTo>
                        <a:pt x="14229" y="6403"/>
                      </a:lnTo>
                      <a:lnTo>
                        <a:pt x="14292" y="6299"/>
                      </a:lnTo>
                      <a:lnTo>
                        <a:pt x="14292" y="6215"/>
                      </a:lnTo>
                      <a:lnTo>
                        <a:pt x="14062" y="6090"/>
                      </a:lnTo>
                      <a:lnTo>
                        <a:pt x="13790" y="5901"/>
                      </a:lnTo>
                      <a:lnTo>
                        <a:pt x="13810" y="5839"/>
                      </a:lnTo>
                      <a:lnTo>
                        <a:pt x="13790" y="5692"/>
                      </a:lnTo>
                      <a:lnTo>
                        <a:pt x="13790" y="5462"/>
                      </a:lnTo>
                      <a:lnTo>
                        <a:pt x="13894" y="5336"/>
                      </a:lnTo>
                      <a:lnTo>
                        <a:pt x="14020" y="5232"/>
                      </a:lnTo>
                      <a:lnTo>
                        <a:pt x="14229" y="5169"/>
                      </a:lnTo>
                      <a:lnTo>
                        <a:pt x="14396" y="5211"/>
                      </a:lnTo>
                      <a:lnTo>
                        <a:pt x="14522" y="5274"/>
                      </a:lnTo>
                      <a:lnTo>
                        <a:pt x="14710" y="5357"/>
                      </a:lnTo>
                      <a:lnTo>
                        <a:pt x="14836" y="5378"/>
                      </a:lnTo>
                      <a:lnTo>
                        <a:pt x="14961" y="5441"/>
                      </a:lnTo>
                      <a:lnTo>
                        <a:pt x="15024" y="5441"/>
                      </a:lnTo>
                      <a:lnTo>
                        <a:pt x="15045" y="5336"/>
                      </a:lnTo>
                      <a:lnTo>
                        <a:pt x="15129" y="5253"/>
                      </a:lnTo>
                      <a:lnTo>
                        <a:pt x="15254" y="5148"/>
                      </a:lnTo>
                      <a:lnTo>
                        <a:pt x="15359" y="5064"/>
                      </a:lnTo>
                      <a:lnTo>
                        <a:pt x="15463" y="4855"/>
                      </a:lnTo>
                      <a:lnTo>
                        <a:pt x="15547" y="4813"/>
                      </a:lnTo>
                      <a:lnTo>
                        <a:pt x="15673" y="4834"/>
                      </a:lnTo>
                      <a:lnTo>
                        <a:pt x="15840" y="4834"/>
                      </a:lnTo>
                      <a:lnTo>
                        <a:pt x="16070" y="4646"/>
                      </a:lnTo>
                      <a:lnTo>
                        <a:pt x="16196" y="4625"/>
                      </a:lnTo>
                      <a:lnTo>
                        <a:pt x="16259" y="4541"/>
                      </a:lnTo>
                      <a:lnTo>
                        <a:pt x="16259" y="4437"/>
                      </a:lnTo>
                      <a:lnTo>
                        <a:pt x="16279" y="4269"/>
                      </a:lnTo>
                      <a:lnTo>
                        <a:pt x="16384" y="4102"/>
                      </a:lnTo>
                      <a:lnTo>
                        <a:pt x="16426" y="4018"/>
                      </a:lnTo>
                      <a:lnTo>
                        <a:pt x="16489" y="4060"/>
                      </a:lnTo>
                      <a:lnTo>
                        <a:pt x="16551" y="4018"/>
                      </a:lnTo>
                      <a:lnTo>
                        <a:pt x="16614" y="3976"/>
                      </a:lnTo>
                      <a:lnTo>
                        <a:pt x="16614" y="3872"/>
                      </a:lnTo>
                      <a:lnTo>
                        <a:pt x="16677" y="3851"/>
                      </a:lnTo>
                      <a:lnTo>
                        <a:pt x="16782" y="3914"/>
                      </a:lnTo>
                      <a:lnTo>
                        <a:pt x="16844" y="3872"/>
                      </a:lnTo>
                      <a:lnTo>
                        <a:pt x="17012" y="3746"/>
                      </a:lnTo>
                      <a:lnTo>
                        <a:pt x="17116" y="3600"/>
                      </a:lnTo>
                      <a:lnTo>
                        <a:pt x="17221" y="3579"/>
                      </a:lnTo>
                      <a:lnTo>
                        <a:pt x="17367" y="3662"/>
                      </a:lnTo>
                      <a:lnTo>
                        <a:pt x="17451" y="3600"/>
                      </a:lnTo>
                      <a:lnTo>
                        <a:pt x="17556" y="3579"/>
                      </a:lnTo>
                      <a:lnTo>
                        <a:pt x="17598" y="3642"/>
                      </a:lnTo>
                      <a:lnTo>
                        <a:pt x="17723" y="3662"/>
                      </a:lnTo>
                      <a:lnTo>
                        <a:pt x="17744" y="3579"/>
                      </a:lnTo>
                      <a:lnTo>
                        <a:pt x="17744" y="3495"/>
                      </a:lnTo>
                      <a:lnTo>
                        <a:pt x="17786" y="3453"/>
                      </a:lnTo>
                      <a:lnTo>
                        <a:pt x="17786" y="3349"/>
                      </a:lnTo>
                      <a:lnTo>
                        <a:pt x="17765" y="3265"/>
                      </a:lnTo>
                      <a:lnTo>
                        <a:pt x="17744" y="3160"/>
                      </a:lnTo>
                      <a:lnTo>
                        <a:pt x="17535" y="3014"/>
                      </a:lnTo>
                      <a:lnTo>
                        <a:pt x="17367" y="2805"/>
                      </a:lnTo>
                      <a:lnTo>
                        <a:pt x="17158" y="2616"/>
                      </a:lnTo>
                      <a:lnTo>
                        <a:pt x="17012" y="2428"/>
                      </a:lnTo>
                      <a:lnTo>
                        <a:pt x="16740" y="2344"/>
                      </a:lnTo>
                      <a:lnTo>
                        <a:pt x="16698" y="2407"/>
                      </a:lnTo>
                      <a:lnTo>
                        <a:pt x="16531" y="2449"/>
                      </a:lnTo>
                      <a:lnTo>
                        <a:pt x="16531" y="2554"/>
                      </a:lnTo>
                      <a:lnTo>
                        <a:pt x="16531" y="2700"/>
                      </a:lnTo>
                      <a:lnTo>
                        <a:pt x="16405" y="2909"/>
                      </a:lnTo>
                      <a:lnTo>
                        <a:pt x="16300" y="2805"/>
                      </a:lnTo>
                      <a:lnTo>
                        <a:pt x="16028" y="2742"/>
                      </a:lnTo>
                      <a:lnTo>
                        <a:pt x="15798" y="2742"/>
                      </a:lnTo>
                      <a:lnTo>
                        <a:pt x="15631" y="2909"/>
                      </a:lnTo>
                      <a:lnTo>
                        <a:pt x="15359" y="2763"/>
                      </a:lnTo>
                      <a:lnTo>
                        <a:pt x="15254" y="2595"/>
                      </a:lnTo>
                      <a:lnTo>
                        <a:pt x="15338" y="2323"/>
                      </a:lnTo>
                      <a:lnTo>
                        <a:pt x="15317" y="2219"/>
                      </a:lnTo>
                      <a:lnTo>
                        <a:pt x="15359" y="2030"/>
                      </a:lnTo>
                      <a:lnTo>
                        <a:pt x="15338" y="1863"/>
                      </a:lnTo>
                      <a:lnTo>
                        <a:pt x="15463" y="963"/>
                      </a:lnTo>
                      <a:lnTo>
                        <a:pt x="15463" y="942"/>
                      </a:lnTo>
                      <a:lnTo>
                        <a:pt x="15422" y="880"/>
                      </a:lnTo>
                      <a:lnTo>
                        <a:pt x="15212" y="838"/>
                      </a:lnTo>
                      <a:lnTo>
                        <a:pt x="14982" y="859"/>
                      </a:lnTo>
                      <a:lnTo>
                        <a:pt x="14982" y="922"/>
                      </a:lnTo>
                      <a:lnTo>
                        <a:pt x="14857" y="984"/>
                      </a:lnTo>
                      <a:lnTo>
                        <a:pt x="14752" y="984"/>
                      </a:lnTo>
                      <a:lnTo>
                        <a:pt x="14710" y="942"/>
                      </a:lnTo>
                      <a:lnTo>
                        <a:pt x="14606" y="1026"/>
                      </a:lnTo>
                      <a:lnTo>
                        <a:pt x="14501" y="963"/>
                      </a:lnTo>
                      <a:lnTo>
                        <a:pt x="14438" y="880"/>
                      </a:lnTo>
                      <a:lnTo>
                        <a:pt x="14313" y="775"/>
                      </a:lnTo>
                      <a:lnTo>
                        <a:pt x="14208" y="775"/>
                      </a:lnTo>
                      <a:lnTo>
                        <a:pt x="14020" y="838"/>
                      </a:lnTo>
                      <a:lnTo>
                        <a:pt x="13999" y="775"/>
                      </a:lnTo>
                      <a:lnTo>
                        <a:pt x="13894" y="775"/>
                      </a:lnTo>
                      <a:lnTo>
                        <a:pt x="13790" y="859"/>
                      </a:lnTo>
                      <a:lnTo>
                        <a:pt x="13769" y="984"/>
                      </a:lnTo>
                      <a:lnTo>
                        <a:pt x="13685" y="1068"/>
                      </a:lnTo>
                      <a:lnTo>
                        <a:pt x="13559" y="1131"/>
                      </a:lnTo>
                      <a:lnTo>
                        <a:pt x="13476" y="1256"/>
                      </a:lnTo>
                      <a:lnTo>
                        <a:pt x="13476" y="1298"/>
                      </a:lnTo>
                      <a:lnTo>
                        <a:pt x="13455" y="1403"/>
                      </a:lnTo>
                      <a:lnTo>
                        <a:pt x="13350" y="1507"/>
                      </a:lnTo>
                      <a:lnTo>
                        <a:pt x="12973" y="1507"/>
                      </a:lnTo>
                      <a:lnTo>
                        <a:pt x="12869" y="1612"/>
                      </a:lnTo>
                      <a:lnTo>
                        <a:pt x="12743" y="1612"/>
                      </a:lnTo>
                      <a:lnTo>
                        <a:pt x="12534" y="1758"/>
                      </a:lnTo>
                      <a:lnTo>
                        <a:pt x="12429" y="1905"/>
                      </a:lnTo>
                      <a:lnTo>
                        <a:pt x="12367" y="1905"/>
                      </a:lnTo>
                      <a:lnTo>
                        <a:pt x="12283" y="1863"/>
                      </a:lnTo>
                      <a:lnTo>
                        <a:pt x="12137" y="1863"/>
                      </a:lnTo>
                      <a:lnTo>
                        <a:pt x="12095" y="1884"/>
                      </a:lnTo>
                      <a:lnTo>
                        <a:pt x="11927" y="1905"/>
                      </a:lnTo>
                      <a:lnTo>
                        <a:pt x="11593" y="1905"/>
                      </a:lnTo>
                      <a:lnTo>
                        <a:pt x="11362" y="1863"/>
                      </a:lnTo>
                      <a:lnTo>
                        <a:pt x="11090" y="1884"/>
                      </a:lnTo>
                      <a:lnTo>
                        <a:pt x="11028" y="1884"/>
                      </a:lnTo>
                      <a:lnTo>
                        <a:pt x="10923" y="1758"/>
                      </a:lnTo>
                      <a:lnTo>
                        <a:pt x="10839" y="1758"/>
                      </a:lnTo>
                      <a:lnTo>
                        <a:pt x="10756" y="1696"/>
                      </a:lnTo>
                      <a:lnTo>
                        <a:pt x="10651" y="1612"/>
                      </a:lnTo>
                      <a:lnTo>
                        <a:pt x="10609" y="1445"/>
                      </a:lnTo>
                      <a:lnTo>
                        <a:pt x="10525" y="1382"/>
                      </a:lnTo>
                      <a:lnTo>
                        <a:pt x="10421" y="1403"/>
                      </a:lnTo>
                      <a:lnTo>
                        <a:pt x="10232" y="1403"/>
                      </a:lnTo>
                      <a:lnTo>
                        <a:pt x="10044" y="1340"/>
                      </a:lnTo>
                      <a:lnTo>
                        <a:pt x="9919" y="1173"/>
                      </a:lnTo>
                      <a:lnTo>
                        <a:pt x="9521" y="1173"/>
                      </a:lnTo>
                      <a:lnTo>
                        <a:pt x="9396" y="1089"/>
                      </a:lnTo>
                      <a:lnTo>
                        <a:pt x="9270" y="1131"/>
                      </a:lnTo>
                      <a:lnTo>
                        <a:pt x="9103" y="1152"/>
                      </a:lnTo>
                      <a:lnTo>
                        <a:pt x="8977" y="1194"/>
                      </a:lnTo>
                      <a:lnTo>
                        <a:pt x="8768" y="1214"/>
                      </a:lnTo>
                      <a:lnTo>
                        <a:pt x="8580" y="1277"/>
                      </a:lnTo>
                      <a:lnTo>
                        <a:pt x="8517" y="1382"/>
                      </a:lnTo>
                      <a:lnTo>
                        <a:pt x="8433" y="1403"/>
                      </a:lnTo>
                      <a:lnTo>
                        <a:pt x="8349" y="1382"/>
                      </a:lnTo>
                      <a:lnTo>
                        <a:pt x="8266" y="1382"/>
                      </a:lnTo>
                      <a:lnTo>
                        <a:pt x="8182" y="1445"/>
                      </a:lnTo>
                      <a:lnTo>
                        <a:pt x="8015" y="1445"/>
                      </a:lnTo>
                      <a:lnTo>
                        <a:pt x="7952" y="1466"/>
                      </a:lnTo>
                      <a:lnTo>
                        <a:pt x="7889" y="1466"/>
                      </a:lnTo>
                      <a:lnTo>
                        <a:pt x="7722" y="1361"/>
                      </a:lnTo>
                      <a:lnTo>
                        <a:pt x="7533" y="1340"/>
                      </a:lnTo>
                      <a:lnTo>
                        <a:pt x="7512" y="1256"/>
                      </a:lnTo>
                      <a:lnTo>
                        <a:pt x="7387" y="1152"/>
                      </a:lnTo>
                      <a:lnTo>
                        <a:pt x="7324" y="1152"/>
                      </a:lnTo>
                      <a:lnTo>
                        <a:pt x="7261" y="1089"/>
                      </a:lnTo>
                      <a:lnTo>
                        <a:pt x="7261" y="984"/>
                      </a:lnTo>
                      <a:lnTo>
                        <a:pt x="7199" y="859"/>
                      </a:lnTo>
                      <a:lnTo>
                        <a:pt x="7136" y="817"/>
                      </a:lnTo>
                      <a:lnTo>
                        <a:pt x="7136" y="691"/>
                      </a:lnTo>
                      <a:lnTo>
                        <a:pt x="7094" y="629"/>
                      </a:lnTo>
                      <a:lnTo>
                        <a:pt x="7094" y="566"/>
                      </a:lnTo>
                      <a:lnTo>
                        <a:pt x="7052" y="461"/>
                      </a:lnTo>
                      <a:lnTo>
                        <a:pt x="6947" y="440"/>
                      </a:lnTo>
                      <a:lnTo>
                        <a:pt x="6696" y="440"/>
                      </a:lnTo>
                      <a:lnTo>
                        <a:pt x="6592" y="419"/>
                      </a:lnTo>
                      <a:lnTo>
                        <a:pt x="6529" y="398"/>
                      </a:lnTo>
                      <a:lnTo>
                        <a:pt x="6383" y="357"/>
                      </a:lnTo>
                      <a:lnTo>
                        <a:pt x="6341" y="315"/>
                      </a:lnTo>
                      <a:lnTo>
                        <a:pt x="6257" y="252"/>
                      </a:lnTo>
                      <a:lnTo>
                        <a:pt x="5901" y="252"/>
                      </a:lnTo>
                      <a:lnTo>
                        <a:pt x="5755" y="210"/>
                      </a:lnTo>
                      <a:lnTo>
                        <a:pt x="5734" y="168"/>
                      </a:lnTo>
                      <a:lnTo>
                        <a:pt x="5567" y="105"/>
                      </a:lnTo>
                      <a:lnTo>
                        <a:pt x="5441" y="43"/>
                      </a:lnTo>
                      <a:lnTo>
                        <a:pt x="53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39"/>
                <p:cNvSpPr/>
                <p:nvPr/>
              </p:nvSpPr>
              <p:spPr>
                <a:xfrm>
                  <a:off x="5730000" y="3287725"/>
                  <a:ext cx="141250" cy="1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" h="4835" extrusionOk="0">
                      <a:moveTo>
                        <a:pt x="126" y="1"/>
                      </a:moveTo>
                      <a:lnTo>
                        <a:pt x="42" y="2156"/>
                      </a:lnTo>
                      <a:lnTo>
                        <a:pt x="21" y="2323"/>
                      </a:lnTo>
                      <a:lnTo>
                        <a:pt x="21" y="2407"/>
                      </a:lnTo>
                      <a:lnTo>
                        <a:pt x="21" y="2470"/>
                      </a:lnTo>
                      <a:lnTo>
                        <a:pt x="0" y="3872"/>
                      </a:lnTo>
                      <a:lnTo>
                        <a:pt x="168" y="3872"/>
                      </a:lnTo>
                      <a:lnTo>
                        <a:pt x="251" y="3892"/>
                      </a:lnTo>
                      <a:lnTo>
                        <a:pt x="356" y="3872"/>
                      </a:lnTo>
                      <a:lnTo>
                        <a:pt x="732" y="3872"/>
                      </a:lnTo>
                      <a:lnTo>
                        <a:pt x="753" y="3934"/>
                      </a:lnTo>
                      <a:lnTo>
                        <a:pt x="837" y="3997"/>
                      </a:lnTo>
                      <a:lnTo>
                        <a:pt x="942" y="4039"/>
                      </a:lnTo>
                      <a:lnTo>
                        <a:pt x="1046" y="3955"/>
                      </a:lnTo>
                      <a:lnTo>
                        <a:pt x="1256" y="3892"/>
                      </a:lnTo>
                      <a:lnTo>
                        <a:pt x="1276" y="3851"/>
                      </a:lnTo>
                      <a:lnTo>
                        <a:pt x="1318" y="3892"/>
                      </a:lnTo>
                      <a:lnTo>
                        <a:pt x="1381" y="3830"/>
                      </a:lnTo>
                      <a:lnTo>
                        <a:pt x="1360" y="3662"/>
                      </a:lnTo>
                      <a:lnTo>
                        <a:pt x="1214" y="3558"/>
                      </a:lnTo>
                      <a:lnTo>
                        <a:pt x="1046" y="3474"/>
                      </a:lnTo>
                      <a:lnTo>
                        <a:pt x="900" y="3453"/>
                      </a:lnTo>
                      <a:lnTo>
                        <a:pt x="858" y="3411"/>
                      </a:lnTo>
                      <a:lnTo>
                        <a:pt x="753" y="3369"/>
                      </a:lnTo>
                      <a:lnTo>
                        <a:pt x="732" y="3369"/>
                      </a:lnTo>
                      <a:lnTo>
                        <a:pt x="670" y="3328"/>
                      </a:lnTo>
                      <a:lnTo>
                        <a:pt x="649" y="3202"/>
                      </a:lnTo>
                      <a:lnTo>
                        <a:pt x="544" y="3056"/>
                      </a:lnTo>
                      <a:lnTo>
                        <a:pt x="440" y="3014"/>
                      </a:lnTo>
                      <a:lnTo>
                        <a:pt x="419" y="2930"/>
                      </a:lnTo>
                      <a:lnTo>
                        <a:pt x="335" y="2846"/>
                      </a:lnTo>
                      <a:lnTo>
                        <a:pt x="419" y="2909"/>
                      </a:lnTo>
                      <a:lnTo>
                        <a:pt x="440" y="3014"/>
                      </a:lnTo>
                      <a:lnTo>
                        <a:pt x="523" y="3014"/>
                      </a:lnTo>
                      <a:lnTo>
                        <a:pt x="649" y="3097"/>
                      </a:lnTo>
                      <a:lnTo>
                        <a:pt x="670" y="3202"/>
                      </a:lnTo>
                      <a:lnTo>
                        <a:pt x="670" y="3328"/>
                      </a:lnTo>
                      <a:lnTo>
                        <a:pt x="732" y="3328"/>
                      </a:lnTo>
                      <a:lnTo>
                        <a:pt x="879" y="3348"/>
                      </a:lnTo>
                      <a:lnTo>
                        <a:pt x="963" y="3432"/>
                      </a:lnTo>
                      <a:lnTo>
                        <a:pt x="1151" y="3432"/>
                      </a:lnTo>
                      <a:lnTo>
                        <a:pt x="1297" y="3369"/>
                      </a:lnTo>
                      <a:lnTo>
                        <a:pt x="1423" y="3411"/>
                      </a:lnTo>
                      <a:lnTo>
                        <a:pt x="1507" y="3348"/>
                      </a:lnTo>
                      <a:lnTo>
                        <a:pt x="1486" y="3328"/>
                      </a:lnTo>
                      <a:lnTo>
                        <a:pt x="1402" y="3244"/>
                      </a:lnTo>
                      <a:lnTo>
                        <a:pt x="1360" y="3160"/>
                      </a:lnTo>
                      <a:lnTo>
                        <a:pt x="1276" y="3202"/>
                      </a:lnTo>
                      <a:lnTo>
                        <a:pt x="1256" y="3118"/>
                      </a:lnTo>
                      <a:lnTo>
                        <a:pt x="1297" y="3160"/>
                      </a:lnTo>
                      <a:lnTo>
                        <a:pt x="1423" y="3139"/>
                      </a:lnTo>
                      <a:lnTo>
                        <a:pt x="1507" y="3244"/>
                      </a:lnTo>
                      <a:lnTo>
                        <a:pt x="1611" y="3244"/>
                      </a:lnTo>
                      <a:lnTo>
                        <a:pt x="1569" y="3202"/>
                      </a:lnTo>
                      <a:lnTo>
                        <a:pt x="1569" y="3118"/>
                      </a:lnTo>
                      <a:lnTo>
                        <a:pt x="1611" y="3056"/>
                      </a:lnTo>
                      <a:lnTo>
                        <a:pt x="1611" y="3014"/>
                      </a:lnTo>
                      <a:lnTo>
                        <a:pt x="1611" y="2930"/>
                      </a:lnTo>
                      <a:lnTo>
                        <a:pt x="1528" y="2825"/>
                      </a:lnTo>
                      <a:lnTo>
                        <a:pt x="1528" y="2804"/>
                      </a:lnTo>
                      <a:lnTo>
                        <a:pt x="1632" y="2846"/>
                      </a:lnTo>
                      <a:lnTo>
                        <a:pt x="1674" y="2909"/>
                      </a:lnTo>
                      <a:lnTo>
                        <a:pt x="1779" y="3014"/>
                      </a:lnTo>
                      <a:lnTo>
                        <a:pt x="1883" y="3035"/>
                      </a:lnTo>
                      <a:lnTo>
                        <a:pt x="1883" y="2993"/>
                      </a:lnTo>
                      <a:lnTo>
                        <a:pt x="1841" y="2909"/>
                      </a:lnTo>
                      <a:lnTo>
                        <a:pt x="1883" y="2930"/>
                      </a:lnTo>
                      <a:lnTo>
                        <a:pt x="1904" y="3035"/>
                      </a:lnTo>
                      <a:lnTo>
                        <a:pt x="1946" y="3035"/>
                      </a:lnTo>
                      <a:lnTo>
                        <a:pt x="1946" y="2951"/>
                      </a:lnTo>
                      <a:lnTo>
                        <a:pt x="1925" y="2888"/>
                      </a:lnTo>
                      <a:lnTo>
                        <a:pt x="1946" y="2784"/>
                      </a:lnTo>
                      <a:lnTo>
                        <a:pt x="2009" y="2825"/>
                      </a:lnTo>
                      <a:lnTo>
                        <a:pt x="2155" y="2888"/>
                      </a:lnTo>
                      <a:lnTo>
                        <a:pt x="2197" y="2951"/>
                      </a:lnTo>
                      <a:lnTo>
                        <a:pt x="2260" y="2993"/>
                      </a:lnTo>
                      <a:lnTo>
                        <a:pt x="2323" y="2951"/>
                      </a:lnTo>
                      <a:lnTo>
                        <a:pt x="2365" y="2993"/>
                      </a:lnTo>
                      <a:lnTo>
                        <a:pt x="2427" y="2930"/>
                      </a:lnTo>
                      <a:lnTo>
                        <a:pt x="2427" y="3014"/>
                      </a:lnTo>
                      <a:lnTo>
                        <a:pt x="2427" y="3097"/>
                      </a:lnTo>
                      <a:lnTo>
                        <a:pt x="2469" y="3097"/>
                      </a:lnTo>
                      <a:lnTo>
                        <a:pt x="2553" y="3160"/>
                      </a:lnTo>
                      <a:lnTo>
                        <a:pt x="2867" y="3244"/>
                      </a:lnTo>
                      <a:lnTo>
                        <a:pt x="2950" y="3307"/>
                      </a:lnTo>
                      <a:lnTo>
                        <a:pt x="3055" y="3411"/>
                      </a:lnTo>
                      <a:lnTo>
                        <a:pt x="3076" y="3558"/>
                      </a:lnTo>
                      <a:lnTo>
                        <a:pt x="3243" y="3746"/>
                      </a:lnTo>
                      <a:lnTo>
                        <a:pt x="3264" y="3830"/>
                      </a:lnTo>
                      <a:lnTo>
                        <a:pt x="3369" y="3872"/>
                      </a:lnTo>
                      <a:lnTo>
                        <a:pt x="3453" y="3955"/>
                      </a:lnTo>
                      <a:lnTo>
                        <a:pt x="3473" y="4039"/>
                      </a:lnTo>
                      <a:lnTo>
                        <a:pt x="3725" y="4290"/>
                      </a:lnTo>
                      <a:lnTo>
                        <a:pt x="3725" y="4374"/>
                      </a:lnTo>
                      <a:lnTo>
                        <a:pt x="3829" y="4457"/>
                      </a:lnTo>
                      <a:lnTo>
                        <a:pt x="3997" y="4499"/>
                      </a:lnTo>
                      <a:lnTo>
                        <a:pt x="4080" y="4478"/>
                      </a:lnTo>
                      <a:lnTo>
                        <a:pt x="4122" y="4478"/>
                      </a:lnTo>
                      <a:lnTo>
                        <a:pt x="4206" y="4520"/>
                      </a:lnTo>
                      <a:lnTo>
                        <a:pt x="4394" y="4499"/>
                      </a:lnTo>
                      <a:lnTo>
                        <a:pt x="4520" y="4562"/>
                      </a:lnTo>
                      <a:lnTo>
                        <a:pt x="4624" y="4520"/>
                      </a:lnTo>
                      <a:lnTo>
                        <a:pt x="4771" y="4562"/>
                      </a:lnTo>
                      <a:lnTo>
                        <a:pt x="4875" y="4604"/>
                      </a:lnTo>
                      <a:lnTo>
                        <a:pt x="5022" y="4583"/>
                      </a:lnTo>
                      <a:lnTo>
                        <a:pt x="5064" y="4667"/>
                      </a:lnTo>
                      <a:lnTo>
                        <a:pt x="5168" y="4667"/>
                      </a:lnTo>
                      <a:lnTo>
                        <a:pt x="5189" y="4688"/>
                      </a:lnTo>
                      <a:lnTo>
                        <a:pt x="5126" y="4729"/>
                      </a:lnTo>
                      <a:lnTo>
                        <a:pt x="5252" y="4771"/>
                      </a:lnTo>
                      <a:lnTo>
                        <a:pt x="5378" y="4834"/>
                      </a:lnTo>
                      <a:lnTo>
                        <a:pt x="5503" y="4813"/>
                      </a:lnTo>
                      <a:lnTo>
                        <a:pt x="5545" y="4729"/>
                      </a:lnTo>
                      <a:lnTo>
                        <a:pt x="5398" y="4667"/>
                      </a:lnTo>
                      <a:lnTo>
                        <a:pt x="5357" y="4667"/>
                      </a:lnTo>
                      <a:lnTo>
                        <a:pt x="5357" y="4604"/>
                      </a:lnTo>
                      <a:lnTo>
                        <a:pt x="5461" y="4583"/>
                      </a:lnTo>
                      <a:lnTo>
                        <a:pt x="5545" y="4604"/>
                      </a:lnTo>
                      <a:lnTo>
                        <a:pt x="5650" y="4562"/>
                      </a:lnTo>
                      <a:lnTo>
                        <a:pt x="5440" y="4499"/>
                      </a:lnTo>
                      <a:lnTo>
                        <a:pt x="5168" y="4478"/>
                      </a:lnTo>
                      <a:lnTo>
                        <a:pt x="5043" y="4395"/>
                      </a:lnTo>
                      <a:lnTo>
                        <a:pt x="4980" y="4311"/>
                      </a:lnTo>
                      <a:lnTo>
                        <a:pt x="5126" y="4269"/>
                      </a:lnTo>
                      <a:lnTo>
                        <a:pt x="5189" y="4269"/>
                      </a:lnTo>
                      <a:lnTo>
                        <a:pt x="5252" y="4248"/>
                      </a:lnTo>
                      <a:lnTo>
                        <a:pt x="5168" y="4185"/>
                      </a:lnTo>
                      <a:lnTo>
                        <a:pt x="4959" y="4185"/>
                      </a:lnTo>
                      <a:lnTo>
                        <a:pt x="4771" y="4164"/>
                      </a:lnTo>
                      <a:lnTo>
                        <a:pt x="4708" y="4081"/>
                      </a:lnTo>
                      <a:lnTo>
                        <a:pt x="4708" y="3997"/>
                      </a:lnTo>
                      <a:lnTo>
                        <a:pt x="4771" y="3934"/>
                      </a:lnTo>
                      <a:lnTo>
                        <a:pt x="4813" y="3851"/>
                      </a:lnTo>
                      <a:lnTo>
                        <a:pt x="4750" y="3788"/>
                      </a:lnTo>
                      <a:lnTo>
                        <a:pt x="4666" y="3788"/>
                      </a:lnTo>
                      <a:lnTo>
                        <a:pt x="4624" y="3830"/>
                      </a:lnTo>
                      <a:lnTo>
                        <a:pt x="4541" y="3788"/>
                      </a:lnTo>
                      <a:lnTo>
                        <a:pt x="4457" y="3830"/>
                      </a:lnTo>
                      <a:lnTo>
                        <a:pt x="4352" y="3683"/>
                      </a:lnTo>
                      <a:lnTo>
                        <a:pt x="4352" y="3537"/>
                      </a:lnTo>
                      <a:lnTo>
                        <a:pt x="4248" y="3516"/>
                      </a:lnTo>
                      <a:lnTo>
                        <a:pt x="4143" y="3244"/>
                      </a:lnTo>
                      <a:lnTo>
                        <a:pt x="4101" y="3223"/>
                      </a:lnTo>
                      <a:lnTo>
                        <a:pt x="4080" y="3139"/>
                      </a:lnTo>
                      <a:lnTo>
                        <a:pt x="3934" y="3139"/>
                      </a:lnTo>
                      <a:lnTo>
                        <a:pt x="3871" y="3097"/>
                      </a:lnTo>
                      <a:lnTo>
                        <a:pt x="3808" y="2951"/>
                      </a:lnTo>
                      <a:lnTo>
                        <a:pt x="3683" y="2825"/>
                      </a:lnTo>
                      <a:lnTo>
                        <a:pt x="3662" y="2700"/>
                      </a:lnTo>
                      <a:lnTo>
                        <a:pt x="3578" y="2616"/>
                      </a:lnTo>
                      <a:lnTo>
                        <a:pt x="3494" y="2512"/>
                      </a:lnTo>
                      <a:lnTo>
                        <a:pt x="3515" y="2470"/>
                      </a:lnTo>
                      <a:lnTo>
                        <a:pt x="3766" y="2491"/>
                      </a:lnTo>
                      <a:lnTo>
                        <a:pt x="3976" y="2386"/>
                      </a:lnTo>
                      <a:lnTo>
                        <a:pt x="4017" y="2281"/>
                      </a:lnTo>
                      <a:lnTo>
                        <a:pt x="3997" y="2156"/>
                      </a:lnTo>
                      <a:lnTo>
                        <a:pt x="3829" y="1988"/>
                      </a:lnTo>
                      <a:lnTo>
                        <a:pt x="3704" y="1968"/>
                      </a:lnTo>
                      <a:lnTo>
                        <a:pt x="3662" y="1988"/>
                      </a:lnTo>
                      <a:lnTo>
                        <a:pt x="3557" y="1947"/>
                      </a:lnTo>
                      <a:lnTo>
                        <a:pt x="3348" y="1842"/>
                      </a:lnTo>
                      <a:lnTo>
                        <a:pt x="3243" y="1737"/>
                      </a:lnTo>
                      <a:lnTo>
                        <a:pt x="3097" y="1758"/>
                      </a:lnTo>
                      <a:lnTo>
                        <a:pt x="2846" y="1654"/>
                      </a:lnTo>
                      <a:lnTo>
                        <a:pt x="2825" y="1570"/>
                      </a:lnTo>
                      <a:lnTo>
                        <a:pt x="2867" y="1444"/>
                      </a:lnTo>
                      <a:lnTo>
                        <a:pt x="2888" y="1340"/>
                      </a:lnTo>
                      <a:lnTo>
                        <a:pt x="2825" y="1235"/>
                      </a:lnTo>
                      <a:lnTo>
                        <a:pt x="2616" y="1026"/>
                      </a:lnTo>
                      <a:lnTo>
                        <a:pt x="2553" y="1026"/>
                      </a:lnTo>
                      <a:lnTo>
                        <a:pt x="2511" y="1047"/>
                      </a:lnTo>
                      <a:lnTo>
                        <a:pt x="2448" y="963"/>
                      </a:lnTo>
                      <a:lnTo>
                        <a:pt x="2344" y="900"/>
                      </a:lnTo>
                      <a:lnTo>
                        <a:pt x="2323" y="817"/>
                      </a:lnTo>
                      <a:lnTo>
                        <a:pt x="2197" y="796"/>
                      </a:lnTo>
                      <a:lnTo>
                        <a:pt x="2134" y="712"/>
                      </a:lnTo>
                      <a:lnTo>
                        <a:pt x="2092" y="712"/>
                      </a:lnTo>
                      <a:lnTo>
                        <a:pt x="1988" y="649"/>
                      </a:lnTo>
                      <a:lnTo>
                        <a:pt x="1841" y="649"/>
                      </a:lnTo>
                      <a:lnTo>
                        <a:pt x="1716" y="545"/>
                      </a:lnTo>
                      <a:lnTo>
                        <a:pt x="1590" y="524"/>
                      </a:lnTo>
                      <a:lnTo>
                        <a:pt x="1381" y="398"/>
                      </a:lnTo>
                      <a:lnTo>
                        <a:pt x="1067" y="377"/>
                      </a:lnTo>
                      <a:lnTo>
                        <a:pt x="963" y="315"/>
                      </a:lnTo>
                      <a:lnTo>
                        <a:pt x="879" y="231"/>
                      </a:lnTo>
                      <a:lnTo>
                        <a:pt x="837" y="231"/>
                      </a:lnTo>
                      <a:lnTo>
                        <a:pt x="795" y="273"/>
                      </a:lnTo>
                      <a:lnTo>
                        <a:pt x="565" y="189"/>
                      </a:lnTo>
                      <a:lnTo>
                        <a:pt x="523" y="126"/>
                      </a:lnTo>
                      <a:lnTo>
                        <a:pt x="419" y="84"/>
                      </a:lnTo>
                      <a:lnTo>
                        <a:pt x="2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39"/>
                <p:cNvSpPr/>
                <p:nvPr/>
              </p:nvSpPr>
              <p:spPr>
                <a:xfrm>
                  <a:off x="5413525" y="2961325"/>
                  <a:ext cx="11510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4" h="8036" extrusionOk="0">
                      <a:moveTo>
                        <a:pt x="586" y="0"/>
                      </a:moveTo>
                      <a:lnTo>
                        <a:pt x="440" y="63"/>
                      </a:lnTo>
                      <a:lnTo>
                        <a:pt x="419" y="189"/>
                      </a:lnTo>
                      <a:lnTo>
                        <a:pt x="314" y="419"/>
                      </a:lnTo>
                      <a:lnTo>
                        <a:pt x="335" y="565"/>
                      </a:lnTo>
                      <a:lnTo>
                        <a:pt x="335" y="795"/>
                      </a:lnTo>
                      <a:lnTo>
                        <a:pt x="251" y="1088"/>
                      </a:lnTo>
                      <a:lnTo>
                        <a:pt x="210" y="1214"/>
                      </a:lnTo>
                      <a:lnTo>
                        <a:pt x="272" y="1402"/>
                      </a:lnTo>
                      <a:lnTo>
                        <a:pt x="272" y="1465"/>
                      </a:lnTo>
                      <a:lnTo>
                        <a:pt x="210" y="1528"/>
                      </a:lnTo>
                      <a:lnTo>
                        <a:pt x="105" y="1507"/>
                      </a:lnTo>
                      <a:lnTo>
                        <a:pt x="21" y="1402"/>
                      </a:lnTo>
                      <a:lnTo>
                        <a:pt x="0" y="1528"/>
                      </a:lnTo>
                      <a:lnTo>
                        <a:pt x="21" y="1653"/>
                      </a:lnTo>
                      <a:lnTo>
                        <a:pt x="105" y="1653"/>
                      </a:lnTo>
                      <a:lnTo>
                        <a:pt x="126" y="1716"/>
                      </a:lnTo>
                      <a:lnTo>
                        <a:pt x="63" y="1779"/>
                      </a:lnTo>
                      <a:lnTo>
                        <a:pt x="126" y="1946"/>
                      </a:lnTo>
                      <a:lnTo>
                        <a:pt x="210" y="2093"/>
                      </a:lnTo>
                      <a:lnTo>
                        <a:pt x="210" y="2302"/>
                      </a:lnTo>
                      <a:lnTo>
                        <a:pt x="251" y="2344"/>
                      </a:lnTo>
                      <a:lnTo>
                        <a:pt x="314" y="2302"/>
                      </a:lnTo>
                      <a:lnTo>
                        <a:pt x="356" y="2344"/>
                      </a:lnTo>
                      <a:lnTo>
                        <a:pt x="356" y="2448"/>
                      </a:lnTo>
                      <a:lnTo>
                        <a:pt x="461" y="2595"/>
                      </a:lnTo>
                      <a:lnTo>
                        <a:pt x="544" y="2595"/>
                      </a:lnTo>
                      <a:lnTo>
                        <a:pt x="628" y="2511"/>
                      </a:lnTo>
                      <a:lnTo>
                        <a:pt x="565" y="2448"/>
                      </a:lnTo>
                      <a:lnTo>
                        <a:pt x="565" y="2365"/>
                      </a:lnTo>
                      <a:lnTo>
                        <a:pt x="691" y="2365"/>
                      </a:lnTo>
                      <a:lnTo>
                        <a:pt x="795" y="2448"/>
                      </a:lnTo>
                      <a:lnTo>
                        <a:pt x="670" y="2595"/>
                      </a:lnTo>
                      <a:lnTo>
                        <a:pt x="628" y="2679"/>
                      </a:lnTo>
                      <a:lnTo>
                        <a:pt x="628" y="2762"/>
                      </a:lnTo>
                      <a:lnTo>
                        <a:pt x="628" y="2888"/>
                      </a:lnTo>
                      <a:lnTo>
                        <a:pt x="691" y="3013"/>
                      </a:lnTo>
                      <a:lnTo>
                        <a:pt x="733" y="2909"/>
                      </a:lnTo>
                      <a:lnTo>
                        <a:pt x="795" y="2888"/>
                      </a:lnTo>
                      <a:lnTo>
                        <a:pt x="858" y="2992"/>
                      </a:lnTo>
                      <a:lnTo>
                        <a:pt x="795" y="3097"/>
                      </a:lnTo>
                      <a:lnTo>
                        <a:pt x="795" y="3097"/>
                      </a:lnTo>
                      <a:lnTo>
                        <a:pt x="879" y="3076"/>
                      </a:lnTo>
                      <a:lnTo>
                        <a:pt x="963" y="3013"/>
                      </a:lnTo>
                      <a:cubicBezTo>
                        <a:pt x="963" y="3097"/>
                        <a:pt x="963" y="3181"/>
                        <a:pt x="984" y="3244"/>
                      </a:cubicBezTo>
                      <a:lnTo>
                        <a:pt x="900" y="3181"/>
                      </a:lnTo>
                      <a:lnTo>
                        <a:pt x="775" y="3202"/>
                      </a:lnTo>
                      <a:lnTo>
                        <a:pt x="649" y="3139"/>
                      </a:lnTo>
                      <a:lnTo>
                        <a:pt x="544" y="3202"/>
                      </a:lnTo>
                      <a:lnTo>
                        <a:pt x="565" y="3244"/>
                      </a:lnTo>
                      <a:lnTo>
                        <a:pt x="649" y="3244"/>
                      </a:lnTo>
                      <a:lnTo>
                        <a:pt x="670" y="3390"/>
                      </a:lnTo>
                      <a:lnTo>
                        <a:pt x="754" y="3411"/>
                      </a:lnTo>
                      <a:lnTo>
                        <a:pt x="816" y="3516"/>
                      </a:lnTo>
                      <a:lnTo>
                        <a:pt x="816" y="3704"/>
                      </a:lnTo>
                      <a:lnTo>
                        <a:pt x="900" y="3746"/>
                      </a:lnTo>
                      <a:lnTo>
                        <a:pt x="900" y="3850"/>
                      </a:lnTo>
                      <a:lnTo>
                        <a:pt x="1005" y="3976"/>
                      </a:lnTo>
                      <a:lnTo>
                        <a:pt x="1109" y="4018"/>
                      </a:lnTo>
                      <a:lnTo>
                        <a:pt x="1214" y="3934"/>
                      </a:lnTo>
                      <a:lnTo>
                        <a:pt x="1214" y="3850"/>
                      </a:lnTo>
                      <a:lnTo>
                        <a:pt x="1277" y="3829"/>
                      </a:lnTo>
                      <a:lnTo>
                        <a:pt x="1277" y="3725"/>
                      </a:lnTo>
                      <a:lnTo>
                        <a:pt x="1214" y="3641"/>
                      </a:lnTo>
                      <a:lnTo>
                        <a:pt x="1277" y="3557"/>
                      </a:lnTo>
                      <a:lnTo>
                        <a:pt x="1277" y="3453"/>
                      </a:lnTo>
                      <a:lnTo>
                        <a:pt x="1172" y="3411"/>
                      </a:lnTo>
                      <a:lnTo>
                        <a:pt x="1109" y="3348"/>
                      </a:lnTo>
                      <a:cubicBezTo>
                        <a:pt x="1130" y="3306"/>
                        <a:pt x="1130" y="3223"/>
                        <a:pt x="1130" y="3181"/>
                      </a:cubicBezTo>
                      <a:lnTo>
                        <a:pt x="1235" y="3097"/>
                      </a:lnTo>
                      <a:lnTo>
                        <a:pt x="1214" y="3013"/>
                      </a:lnTo>
                      <a:lnTo>
                        <a:pt x="1277" y="2930"/>
                      </a:lnTo>
                      <a:lnTo>
                        <a:pt x="1402" y="2930"/>
                      </a:lnTo>
                      <a:lnTo>
                        <a:pt x="1632" y="3034"/>
                      </a:lnTo>
                      <a:lnTo>
                        <a:pt x="1695" y="3118"/>
                      </a:lnTo>
                      <a:lnTo>
                        <a:pt x="1821" y="3202"/>
                      </a:lnTo>
                      <a:lnTo>
                        <a:pt x="1904" y="3327"/>
                      </a:lnTo>
                      <a:lnTo>
                        <a:pt x="1863" y="3306"/>
                      </a:lnTo>
                      <a:cubicBezTo>
                        <a:pt x="1800" y="3264"/>
                        <a:pt x="1716" y="3264"/>
                        <a:pt x="1632" y="3264"/>
                      </a:cubicBezTo>
                      <a:lnTo>
                        <a:pt x="1653" y="3244"/>
                      </a:lnTo>
                      <a:lnTo>
                        <a:pt x="1611" y="3139"/>
                      </a:lnTo>
                      <a:lnTo>
                        <a:pt x="1507" y="3097"/>
                      </a:lnTo>
                      <a:lnTo>
                        <a:pt x="1444" y="3181"/>
                      </a:lnTo>
                      <a:lnTo>
                        <a:pt x="1486" y="3244"/>
                      </a:lnTo>
                      <a:lnTo>
                        <a:pt x="1528" y="3285"/>
                      </a:lnTo>
                      <a:cubicBezTo>
                        <a:pt x="1507" y="3285"/>
                        <a:pt x="1486" y="3306"/>
                        <a:pt x="1444" y="3306"/>
                      </a:cubicBezTo>
                      <a:lnTo>
                        <a:pt x="1444" y="3327"/>
                      </a:lnTo>
                      <a:lnTo>
                        <a:pt x="1591" y="3327"/>
                      </a:lnTo>
                      <a:lnTo>
                        <a:pt x="1611" y="3348"/>
                      </a:lnTo>
                      <a:lnTo>
                        <a:pt x="1611" y="3327"/>
                      </a:lnTo>
                      <a:cubicBezTo>
                        <a:pt x="1695" y="3327"/>
                        <a:pt x="1758" y="3348"/>
                        <a:pt x="1842" y="3390"/>
                      </a:cubicBezTo>
                      <a:cubicBezTo>
                        <a:pt x="1850" y="3393"/>
                        <a:pt x="1858" y="3394"/>
                        <a:pt x="1866" y="3394"/>
                      </a:cubicBezTo>
                      <a:cubicBezTo>
                        <a:pt x="1915" y="3394"/>
                        <a:pt x="1946" y="3342"/>
                        <a:pt x="1946" y="3306"/>
                      </a:cubicBezTo>
                      <a:lnTo>
                        <a:pt x="1967" y="3327"/>
                      </a:lnTo>
                      <a:lnTo>
                        <a:pt x="2030" y="3327"/>
                      </a:lnTo>
                      <a:lnTo>
                        <a:pt x="2009" y="3139"/>
                      </a:lnTo>
                      <a:lnTo>
                        <a:pt x="1863" y="2930"/>
                      </a:lnTo>
                      <a:lnTo>
                        <a:pt x="1904" y="2888"/>
                      </a:lnTo>
                      <a:lnTo>
                        <a:pt x="1946" y="2888"/>
                      </a:lnTo>
                      <a:lnTo>
                        <a:pt x="2030" y="2971"/>
                      </a:lnTo>
                      <a:lnTo>
                        <a:pt x="2114" y="2992"/>
                      </a:lnTo>
                      <a:lnTo>
                        <a:pt x="2176" y="3118"/>
                      </a:lnTo>
                      <a:lnTo>
                        <a:pt x="2344" y="3181"/>
                      </a:lnTo>
                      <a:lnTo>
                        <a:pt x="2386" y="3285"/>
                      </a:lnTo>
                      <a:lnTo>
                        <a:pt x="2386" y="3411"/>
                      </a:lnTo>
                      <a:lnTo>
                        <a:pt x="2469" y="3432"/>
                      </a:lnTo>
                      <a:lnTo>
                        <a:pt x="2595" y="3599"/>
                      </a:lnTo>
                      <a:lnTo>
                        <a:pt x="2699" y="3557"/>
                      </a:lnTo>
                      <a:lnTo>
                        <a:pt x="2699" y="3516"/>
                      </a:lnTo>
                      <a:lnTo>
                        <a:pt x="2804" y="3536"/>
                      </a:lnTo>
                      <a:lnTo>
                        <a:pt x="2804" y="3599"/>
                      </a:lnTo>
                      <a:lnTo>
                        <a:pt x="2741" y="3641"/>
                      </a:lnTo>
                      <a:cubicBezTo>
                        <a:pt x="2741" y="3641"/>
                        <a:pt x="2699" y="3641"/>
                        <a:pt x="2699" y="3662"/>
                      </a:cubicBezTo>
                      <a:cubicBezTo>
                        <a:pt x="2783" y="3913"/>
                        <a:pt x="2992" y="4060"/>
                        <a:pt x="3223" y="4122"/>
                      </a:cubicBezTo>
                      <a:lnTo>
                        <a:pt x="3285" y="4122"/>
                      </a:lnTo>
                      <a:lnTo>
                        <a:pt x="3411" y="4269"/>
                      </a:lnTo>
                      <a:lnTo>
                        <a:pt x="3432" y="4290"/>
                      </a:lnTo>
                      <a:lnTo>
                        <a:pt x="3432" y="4332"/>
                      </a:lnTo>
                      <a:cubicBezTo>
                        <a:pt x="3432" y="4352"/>
                        <a:pt x="3411" y="4394"/>
                        <a:pt x="3411" y="4436"/>
                      </a:cubicBezTo>
                      <a:lnTo>
                        <a:pt x="3411" y="4436"/>
                      </a:lnTo>
                      <a:cubicBezTo>
                        <a:pt x="3411" y="4436"/>
                        <a:pt x="3411" y="4394"/>
                        <a:pt x="3453" y="4394"/>
                      </a:cubicBezTo>
                      <a:lnTo>
                        <a:pt x="3495" y="4436"/>
                      </a:lnTo>
                      <a:lnTo>
                        <a:pt x="3599" y="4478"/>
                      </a:lnTo>
                      <a:lnTo>
                        <a:pt x="3620" y="4562"/>
                      </a:lnTo>
                      <a:lnTo>
                        <a:pt x="3808" y="4562"/>
                      </a:lnTo>
                      <a:lnTo>
                        <a:pt x="3829" y="4583"/>
                      </a:lnTo>
                      <a:lnTo>
                        <a:pt x="3871" y="4562"/>
                      </a:lnTo>
                      <a:lnTo>
                        <a:pt x="3913" y="4583"/>
                      </a:lnTo>
                      <a:lnTo>
                        <a:pt x="3871" y="4499"/>
                      </a:lnTo>
                      <a:lnTo>
                        <a:pt x="3829" y="4394"/>
                      </a:lnTo>
                      <a:lnTo>
                        <a:pt x="3788" y="4352"/>
                      </a:lnTo>
                      <a:lnTo>
                        <a:pt x="3788" y="4185"/>
                      </a:lnTo>
                      <a:lnTo>
                        <a:pt x="3767" y="3976"/>
                      </a:lnTo>
                      <a:lnTo>
                        <a:pt x="3767" y="3934"/>
                      </a:lnTo>
                      <a:lnTo>
                        <a:pt x="3704" y="3913"/>
                      </a:lnTo>
                      <a:lnTo>
                        <a:pt x="3599" y="3767"/>
                      </a:lnTo>
                      <a:lnTo>
                        <a:pt x="3557" y="3662"/>
                      </a:lnTo>
                      <a:lnTo>
                        <a:pt x="3474" y="3662"/>
                      </a:lnTo>
                      <a:lnTo>
                        <a:pt x="3453" y="3704"/>
                      </a:lnTo>
                      <a:lnTo>
                        <a:pt x="3390" y="3662"/>
                      </a:lnTo>
                      <a:lnTo>
                        <a:pt x="3348" y="3662"/>
                      </a:lnTo>
                      <a:lnTo>
                        <a:pt x="3285" y="3725"/>
                      </a:lnTo>
                      <a:lnTo>
                        <a:pt x="3097" y="3725"/>
                      </a:lnTo>
                      <a:lnTo>
                        <a:pt x="3055" y="3704"/>
                      </a:lnTo>
                      <a:lnTo>
                        <a:pt x="3055" y="3767"/>
                      </a:lnTo>
                      <a:lnTo>
                        <a:pt x="3055" y="3808"/>
                      </a:lnTo>
                      <a:cubicBezTo>
                        <a:pt x="2992" y="3767"/>
                        <a:pt x="2972" y="3746"/>
                        <a:pt x="2930" y="3725"/>
                      </a:cubicBezTo>
                      <a:lnTo>
                        <a:pt x="2951" y="3620"/>
                      </a:lnTo>
                      <a:lnTo>
                        <a:pt x="2951" y="3536"/>
                      </a:lnTo>
                      <a:lnTo>
                        <a:pt x="2992" y="3495"/>
                      </a:lnTo>
                      <a:lnTo>
                        <a:pt x="2951" y="3432"/>
                      </a:lnTo>
                      <a:lnTo>
                        <a:pt x="2846" y="3432"/>
                      </a:lnTo>
                      <a:lnTo>
                        <a:pt x="2762" y="3390"/>
                      </a:lnTo>
                      <a:lnTo>
                        <a:pt x="2658" y="3390"/>
                      </a:lnTo>
                      <a:lnTo>
                        <a:pt x="2658" y="3306"/>
                      </a:lnTo>
                      <a:lnTo>
                        <a:pt x="2574" y="3097"/>
                      </a:lnTo>
                      <a:lnTo>
                        <a:pt x="2553" y="2992"/>
                      </a:lnTo>
                      <a:lnTo>
                        <a:pt x="2616" y="2971"/>
                      </a:lnTo>
                      <a:lnTo>
                        <a:pt x="2658" y="2992"/>
                      </a:lnTo>
                      <a:lnTo>
                        <a:pt x="2741" y="2992"/>
                      </a:lnTo>
                      <a:lnTo>
                        <a:pt x="2720" y="2971"/>
                      </a:lnTo>
                      <a:lnTo>
                        <a:pt x="2616" y="2888"/>
                      </a:lnTo>
                      <a:lnTo>
                        <a:pt x="2469" y="2888"/>
                      </a:lnTo>
                      <a:lnTo>
                        <a:pt x="2427" y="2783"/>
                      </a:lnTo>
                      <a:lnTo>
                        <a:pt x="2365" y="2825"/>
                      </a:lnTo>
                      <a:lnTo>
                        <a:pt x="2365" y="2930"/>
                      </a:lnTo>
                      <a:lnTo>
                        <a:pt x="2302" y="2992"/>
                      </a:lnTo>
                      <a:lnTo>
                        <a:pt x="2239" y="2930"/>
                      </a:lnTo>
                      <a:lnTo>
                        <a:pt x="2260" y="2804"/>
                      </a:lnTo>
                      <a:lnTo>
                        <a:pt x="2197" y="2679"/>
                      </a:lnTo>
                      <a:lnTo>
                        <a:pt x="2009" y="2574"/>
                      </a:lnTo>
                      <a:lnTo>
                        <a:pt x="1904" y="2574"/>
                      </a:lnTo>
                      <a:lnTo>
                        <a:pt x="1737" y="2699"/>
                      </a:lnTo>
                      <a:lnTo>
                        <a:pt x="1716" y="2783"/>
                      </a:lnTo>
                      <a:lnTo>
                        <a:pt x="1632" y="2804"/>
                      </a:lnTo>
                      <a:lnTo>
                        <a:pt x="1507" y="2762"/>
                      </a:lnTo>
                      <a:lnTo>
                        <a:pt x="1465" y="2658"/>
                      </a:lnTo>
                      <a:lnTo>
                        <a:pt x="1381" y="2574"/>
                      </a:lnTo>
                      <a:lnTo>
                        <a:pt x="1381" y="2448"/>
                      </a:lnTo>
                      <a:lnTo>
                        <a:pt x="1423" y="2365"/>
                      </a:lnTo>
                      <a:lnTo>
                        <a:pt x="1360" y="2281"/>
                      </a:lnTo>
                      <a:lnTo>
                        <a:pt x="1088" y="2239"/>
                      </a:lnTo>
                      <a:lnTo>
                        <a:pt x="1026" y="2176"/>
                      </a:lnTo>
                      <a:lnTo>
                        <a:pt x="1067" y="2051"/>
                      </a:lnTo>
                      <a:lnTo>
                        <a:pt x="1109" y="1967"/>
                      </a:lnTo>
                      <a:lnTo>
                        <a:pt x="1109" y="1842"/>
                      </a:lnTo>
                      <a:lnTo>
                        <a:pt x="1172" y="1737"/>
                      </a:lnTo>
                      <a:lnTo>
                        <a:pt x="1360" y="1549"/>
                      </a:lnTo>
                      <a:lnTo>
                        <a:pt x="1423" y="1507"/>
                      </a:lnTo>
                      <a:lnTo>
                        <a:pt x="1402" y="1570"/>
                      </a:lnTo>
                      <a:lnTo>
                        <a:pt x="1402" y="1632"/>
                      </a:lnTo>
                      <a:lnTo>
                        <a:pt x="1507" y="1465"/>
                      </a:lnTo>
                      <a:lnTo>
                        <a:pt x="1486" y="1339"/>
                      </a:lnTo>
                      <a:lnTo>
                        <a:pt x="1549" y="1193"/>
                      </a:lnTo>
                      <a:lnTo>
                        <a:pt x="1611" y="921"/>
                      </a:lnTo>
                      <a:lnTo>
                        <a:pt x="1549" y="837"/>
                      </a:lnTo>
                      <a:lnTo>
                        <a:pt x="1528" y="691"/>
                      </a:lnTo>
                      <a:lnTo>
                        <a:pt x="1465" y="649"/>
                      </a:lnTo>
                      <a:lnTo>
                        <a:pt x="1360" y="482"/>
                      </a:lnTo>
                      <a:lnTo>
                        <a:pt x="1381" y="251"/>
                      </a:lnTo>
                      <a:lnTo>
                        <a:pt x="1381" y="189"/>
                      </a:lnTo>
                      <a:lnTo>
                        <a:pt x="1381" y="105"/>
                      </a:lnTo>
                      <a:lnTo>
                        <a:pt x="1298" y="0"/>
                      </a:lnTo>
                      <a:lnTo>
                        <a:pt x="1256" y="42"/>
                      </a:lnTo>
                      <a:lnTo>
                        <a:pt x="1256" y="84"/>
                      </a:lnTo>
                      <a:lnTo>
                        <a:pt x="1172" y="168"/>
                      </a:lnTo>
                      <a:lnTo>
                        <a:pt x="1005" y="168"/>
                      </a:lnTo>
                      <a:lnTo>
                        <a:pt x="984" y="210"/>
                      </a:lnTo>
                      <a:lnTo>
                        <a:pt x="900" y="168"/>
                      </a:lnTo>
                      <a:lnTo>
                        <a:pt x="795" y="63"/>
                      </a:lnTo>
                      <a:lnTo>
                        <a:pt x="586" y="0"/>
                      </a:lnTo>
                      <a:close/>
                      <a:moveTo>
                        <a:pt x="1842" y="4060"/>
                      </a:moveTo>
                      <a:lnTo>
                        <a:pt x="1716" y="4080"/>
                      </a:lnTo>
                      <a:lnTo>
                        <a:pt x="1695" y="4164"/>
                      </a:lnTo>
                      <a:lnTo>
                        <a:pt x="1821" y="4227"/>
                      </a:lnTo>
                      <a:lnTo>
                        <a:pt x="1883" y="4248"/>
                      </a:lnTo>
                      <a:lnTo>
                        <a:pt x="1883" y="4352"/>
                      </a:lnTo>
                      <a:lnTo>
                        <a:pt x="1842" y="4457"/>
                      </a:lnTo>
                      <a:lnTo>
                        <a:pt x="1842" y="4666"/>
                      </a:lnTo>
                      <a:lnTo>
                        <a:pt x="1800" y="4792"/>
                      </a:lnTo>
                      <a:lnTo>
                        <a:pt x="1842" y="4980"/>
                      </a:lnTo>
                      <a:lnTo>
                        <a:pt x="1904" y="4959"/>
                      </a:lnTo>
                      <a:lnTo>
                        <a:pt x="1925" y="4896"/>
                      </a:lnTo>
                      <a:lnTo>
                        <a:pt x="2051" y="4813"/>
                      </a:lnTo>
                      <a:cubicBezTo>
                        <a:pt x="2093" y="4813"/>
                        <a:pt x="2114" y="4855"/>
                        <a:pt x="2135" y="4855"/>
                      </a:cubicBezTo>
                      <a:lnTo>
                        <a:pt x="2114" y="4959"/>
                      </a:lnTo>
                      <a:lnTo>
                        <a:pt x="2197" y="5001"/>
                      </a:lnTo>
                      <a:lnTo>
                        <a:pt x="2260" y="4917"/>
                      </a:lnTo>
                      <a:cubicBezTo>
                        <a:pt x="2323" y="4959"/>
                        <a:pt x="2344" y="5001"/>
                        <a:pt x="2407" y="5022"/>
                      </a:cubicBezTo>
                      <a:lnTo>
                        <a:pt x="2407" y="5106"/>
                      </a:lnTo>
                      <a:lnTo>
                        <a:pt x="2344" y="5231"/>
                      </a:lnTo>
                      <a:lnTo>
                        <a:pt x="2155" y="5294"/>
                      </a:lnTo>
                      <a:lnTo>
                        <a:pt x="2114" y="5378"/>
                      </a:lnTo>
                      <a:lnTo>
                        <a:pt x="2135" y="5545"/>
                      </a:lnTo>
                      <a:lnTo>
                        <a:pt x="2218" y="5545"/>
                      </a:lnTo>
                      <a:lnTo>
                        <a:pt x="2344" y="5629"/>
                      </a:lnTo>
                      <a:lnTo>
                        <a:pt x="2448" y="5629"/>
                      </a:lnTo>
                      <a:lnTo>
                        <a:pt x="2448" y="5754"/>
                      </a:lnTo>
                      <a:lnTo>
                        <a:pt x="2532" y="5817"/>
                      </a:lnTo>
                      <a:lnTo>
                        <a:pt x="2637" y="5754"/>
                      </a:lnTo>
                      <a:lnTo>
                        <a:pt x="2637" y="5650"/>
                      </a:lnTo>
                      <a:lnTo>
                        <a:pt x="2574" y="5587"/>
                      </a:lnTo>
                      <a:cubicBezTo>
                        <a:pt x="2616" y="5545"/>
                        <a:pt x="2637" y="5545"/>
                        <a:pt x="2658" y="5524"/>
                      </a:cubicBezTo>
                      <a:lnTo>
                        <a:pt x="2658" y="5503"/>
                      </a:lnTo>
                      <a:lnTo>
                        <a:pt x="2679" y="5587"/>
                      </a:lnTo>
                      <a:lnTo>
                        <a:pt x="2762" y="5482"/>
                      </a:lnTo>
                      <a:lnTo>
                        <a:pt x="2804" y="5231"/>
                      </a:lnTo>
                      <a:lnTo>
                        <a:pt x="2972" y="5064"/>
                      </a:lnTo>
                      <a:lnTo>
                        <a:pt x="2992" y="4959"/>
                      </a:lnTo>
                      <a:lnTo>
                        <a:pt x="2972" y="4855"/>
                      </a:lnTo>
                      <a:lnTo>
                        <a:pt x="3034" y="4771"/>
                      </a:lnTo>
                      <a:lnTo>
                        <a:pt x="3034" y="4750"/>
                      </a:lnTo>
                      <a:cubicBezTo>
                        <a:pt x="3087" y="4760"/>
                        <a:pt x="3128" y="4766"/>
                        <a:pt x="3170" y="4766"/>
                      </a:cubicBezTo>
                      <a:cubicBezTo>
                        <a:pt x="3212" y="4766"/>
                        <a:pt x="3254" y="4760"/>
                        <a:pt x="3306" y="4750"/>
                      </a:cubicBezTo>
                      <a:cubicBezTo>
                        <a:pt x="3348" y="4750"/>
                        <a:pt x="3369" y="4708"/>
                        <a:pt x="3369" y="4687"/>
                      </a:cubicBezTo>
                      <a:lnTo>
                        <a:pt x="3411" y="4750"/>
                      </a:lnTo>
                      <a:lnTo>
                        <a:pt x="3411" y="4896"/>
                      </a:lnTo>
                      <a:lnTo>
                        <a:pt x="3411" y="4917"/>
                      </a:lnTo>
                      <a:cubicBezTo>
                        <a:pt x="3390" y="4959"/>
                        <a:pt x="3390" y="4980"/>
                        <a:pt x="3411" y="4980"/>
                      </a:cubicBezTo>
                      <a:cubicBezTo>
                        <a:pt x="3453" y="5001"/>
                        <a:pt x="3453" y="5022"/>
                        <a:pt x="3474" y="5085"/>
                      </a:cubicBezTo>
                      <a:lnTo>
                        <a:pt x="3474" y="5189"/>
                      </a:lnTo>
                      <a:lnTo>
                        <a:pt x="3557" y="5231"/>
                      </a:lnTo>
                      <a:cubicBezTo>
                        <a:pt x="3599" y="5336"/>
                        <a:pt x="3683" y="5482"/>
                        <a:pt x="3704" y="5608"/>
                      </a:cubicBezTo>
                      <a:cubicBezTo>
                        <a:pt x="3716" y="5632"/>
                        <a:pt x="3750" y="5643"/>
                        <a:pt x="3780" y="5643"/>
                      </a:cubicBezTo>
                      <a:cubicBezTo>
                        <a:pt x="3801" y="5643"/>
                        <a:pt x="3821" y="5637"/>
                        <a:pt x="3829" y="5629"/>
                      </a:cubicBezTo>
                      <a:lnTo>
                        <a:pt x="3871" y="5754"/>
                      </a:lnTo>
                      <a:lnTo>
                        <a:pt x="3871" y="5838"/>
                      </a:lnTo>
                      <a:lnTo>
                        <a:pt x="3788" y="5733"/>
                      </a:lnTo>
                      <a:lnTo>
                        <a:pt x="3725" y="5733"/>
                      </a:lnTo>
                      <a:lnTo>
                        <a:pt x="3725" y="5901"/>
                      </a:lnTo>
                      <a:lnTo>
                        <a:pt x="3704" y="5943"/>
                      </a:lnTo>
                      <a:lnTo>
                        <a:pt x="3620" y="5901"/>
                      </a:lnTo>
                      <a:lnTo>
                        <a:pt x="3495" y="5838"/>
                      </a:lnTo>
                      <a:lnTo>
                        <a:pt x="3453" y="6068"/>
                      </a:lnTo>
                      <a:lnTo>
                        <a:pt x="3495" y="6110"/>
                      </a:lnTo>
                      <a:lnTo>
                        <a:pt x="3495" y="6173"/>
                      </a:lnTo>
                      <a:lnTo>
                        <a:pt x="3411" y="6215"/>
                      </a:lnTo>
                      <a:lnTo>
                        <a:pt x="3369" y="6068"/>
                      </a:lnTo>
                      <a:lnTo>
                        <a:pt x="3244" y="6131"/>
                      </a:lnTo>
                      <a:lnTo>
                        <a:pt x="3181" y="6340"/>
                      </a:lnTo>
                      <a:lnTo>
                        <a:pt x="3055" y="6424"/>
                      </a:lnTo>
                      <a:lnTo>
                        <a:pt x="2951" y="6445"/>
                      </a:lnTo>
                      <a:lnTo>
                        <a:pt x="2846" y="6549"/>
                      </a:lnTo>
                      <a:lnTo>
                        <a:pt x="2972" y="6361"/>
                      </a:lnTo>
                      <a:lnTo>
                        <a:pt x="2972" y="6173"/>
                      </a:lnTo>
                      <a:lnTo>
                        <a:pt x="2825" y="6047"/>
                      </a:lnTo>
                      <a:lnTo>
                        <a:pt x="2741" y="6047"/>
                      </a:lnTo>
                      <a:lnTo>
                        <a:pt x="2658" y="6152"/>
                      </a:lnTo>
                      <a:lnTo>
                        <a:pt x="2532" y="6215"/>
                      </a:lnTo>
                      <a:lnTo>
                        <a:pt x="2469" y="6319"/>
                      </a:lnTo>
                      <a:lnTo>
                        <a:pt x="2532" y="6424"/>
                      </a:lnTo>
                      <a:lnTo>
                        <a:pt x="2365" y="6445"/>
                      </a:lnTo>
                      <a:lnTo>
                        <a:pt x="2260" y="6424"/>
                      </a:lnTo>
                      <a:lnTo>
                        <a:pt x="2197" y="6487"/>
                      </a:lnTo>
                      <a:lnTo>
                        <a:pt x="2093" y="6529"/>
                      </a:lnTo>
                      <a:lnTo>
                        <a:pt x="1988" y="6654"/>
                      </a:lnTo>
                      <a:lnTo>
                        <a:pt x="2009" y="6738"/>
                      </a:lnTo>
                      <a:lnTo>
                        <a:pt x="1988" y="6884"/>
                      </a:lnTo>
                      <a:lnTo>
                        <a:pt x="1904" y="7052"/>
                      </a:lnTo>
                      <a:lnTo>
                        <a:pt x="2030" y="7177"/>
                      </a:lnTo>
                      <a:lnTo>
                        <a:pt x="2093" y="7093"/>
                      </a:lnTo>
                      <a:lnTo>
                        <a:pt x="2155" y="6863"/>
                      </a:lnTo>
                      <a:lnTo>
                        <a:pt x="2239" y="6801"/>
                      </a:lnTo>
                      <a:lnTo>
                        <a:pt x="2302" y="6675"/>
                      </a:lnTo>
                      <a:lnTo>
                        <a:pt x="2344" y="6654"/>
                      </a:lnTo>
                      <a:lnTo>
                        <a:pt x="2427" y="6738"/>
                      </a:lnTo>
                      <a:lnTo>
                        <a:pt x="2407" y="6863"/>
                      </a:lnTo>
                      <a:lnTo>
                        <a:pt x="2427" y="6884"/>
                      </a:lnTo>
                      <a:lnTo>
                        <a:pt x="2469" y="6863"/>
                      </a:lnTo>
                      <a:lnTo>
                        <a:pt x="2532" y="6884"/>
                      </a:lnTo>
                      <a:lnTo>
                        <a:pt x="2532" y="6780"/>
                      </a:lnTo>
                      <a:lnTo>
                        <a:pt x="2574" y="6759"/>
                      </a:lnTo>
                      <a:lnTo>
                        <a:pt x="2637" y="6780"/>
                      </a:lnTo>
                      <a:lnTo>
                        <a:pt x="2616" y="6863"/>
                      </a:lnTo>
                      <a:lnTo>
                        <a:pt x="2658" y="6863"/>
                      </a:lnTo>
                      <a:lnTo>
                        <a:pt x="2762" y="6947"/>
                      </a:lnTo>
                      <a:lnTo>
                        <a:pt x="2825" y="6947"/>
                      </a:lnTo>
                      <a:lnTo>
                        <a:pt x="2762" y="6863"/>
                      </a:lnTo>
                      <a:lnTo>
                        <a:pt x="2783" y="6801"/>
                      </a:lnTo>
                      <a:lnTo>
                        <a:pt x="2762" y="6759"/>
                      </a:lnTo>
                      <a:lnTo>
                        <a:pt x="2825" y="6696"/>
                      </a:lnTo>
                      <a:lnTo>
                        <a:pt x="2867" y="6696"/>
                      </a:lnTo>
                      <a:lnTo>
                        <a:pt x="2972" y="6801"/>
                      </a:lnTo>
                      <a:lnTo>
                        <a:pt x="3076" y="6842"/>
                      </a:lnTo>
                      <a:lnTo>
                        <a:pt x="3181" y="6905"/>
                      </a:lnTo>
                      <a:lnTo>
                        <a:pt x="3202" y="7010"/>
                      </a:lnTo>
                      <a:lnTo>
                        <a:pt x="3306" y="7093"/>
                      </a:lnTo>
                      <a:lnTo>
                        <a:pt x="3202" y="7073"/>
                      </a:lnTo>
                      <a:lnTo>
                        <a:pt x="3160" y="7093"/>
                      </a:lnTo>
                      <a:lnTo>
                        <a:pt x="3160" y="7156"/>
                      </a:lnTo>
                      <a:lnTo>
                        <a:pt x="3097" y="7219"/>
                      </a:lnTo>
                      <a:lnTo>
                        <a:pt x="3160" y="7282"/>
                      </a:lnTo>
                      <a:lnTo>
                        <a:pt x="3160" y="7365"/>
                      </a:lnTo>
                      <a:lnTo>
                        <a:pt x="3139" y="7428"/>
                      </a:lnTo>
                      <a:lnTo>
                        <a:pt x="3202" y="7533"/>
                      </a:lnTo>
                      <a:lnTo>
                        <a:pt x="3244" y="7637"/>
                      </a:lnTo>
                      <a:lnTo>
                        <a:pt x="3348" y="7784"/>
                      </a:lnTo>
                      <a:lnTo>
                        <a:pt x="3474" y="7784"/>
                      </a:lnTo>
                      <a:lnTo>
                        <a:pt x="3578" y="7847"/>
                      </a:lnTo>
                      <a:lnTo>
                        <a:pt x="3704" y="7909"/>
                      </a:lnTo>
                      <a:lnTo>
                        <a:pt x="3808" y="7847"/>
                      </a:lnTo>
                      <a:lnTo>
                        <a:pt x="3829" y="7805"/>
                      </a:lnTo>
                      <a:lnTo>
                        <a:pt x="3892" y="7742"/>
                      </a:lnTo>
                      <a:lnTo>
                        <a:pt x="3913" y="7805"/>
                      </a:lnTo>
                      <a:lnTo>
                        <a:pt x="3871" y="7889"/>
                      </a:lnTo>
                      <a:lnTo>
                        <a:pt x="3892" y="7993"/>
                      </a:lnTo>
                      <a:lnTo>
                        <a:pt x="3913" y="8035"/>
                      </a:lnTo>
                      <a:lnTo>
                        <a:pt x="3997" y="7993"/>
                      </a:lnTo>
                      <a:lnTo>
                        <a:pt x="4143" y="7784"/>
                      </a:lnTo>
                      <a:lnTo>
                        <a:pt x="4143" y="7637"/>
                      </a:lnTo>
                      <a:lnTo>
                        <a:pt x="4101" y="7575"/>
                      </a:lnTo>
                      <a:lnTo>
                        <a:pt x="4039" y="7407"/>
                      </a:lnTo>
                      <a:lnTo>
                        <a:pt x="3934" y="7324"/>
                      </a:lnTo>
                      <a:lnTo>
                        <a:pt x="3976" y="7219"/>
                      </a:lnTo>
                      <a:lnTo>
                        <a:pt x="4101" y="6989"/>
                      </a:lnTo>
                      <a:lnTo>
                        <a:pt x="4185" y="6947"/>
                      </a:lnTo>
                      <a:lnTo>
                        <a:pt x="4248" y="7052"/>
                      </a:lnTo>
                      <a:lnTo>
                        <a:pt x="4290" y="7156"/>
                      </a:lnTo>
                      <a:lnTo>
                        <a:pt x="4332" y="7219"/>
                      </a:lnTo>
                      <a:lnTo>
                        <a:pt x="4332" y="7324"/>
                      </a:lnTo>
                      <a:lnTo>
                        <a:pt x="4394" y="7512"/>
                      </a:lnTo>
                      <a:lnTo>
                        <a:pt x="4415" y="7596"/>
                      </a:lnTo>
                      <a:lnTo>
                        <a:pt x="4415" y="7512"/>
                      </a:lnTo>
                      <a:lnTo>
                        <a:pt x="4415" y="7386"/>
                      </a:lnTo>
                      <a:lnTo>
                        <a:pt x="4352" y="7219"/>
                      </a:lnTo>
                      <a:lnTo>
                        <a:pt x="4394" y="7156"/>
                      </a:lnTo>
                      <a:lnTo>
                        <a:pt x="4436" y="7156"/>
                      </a:lnTo>
                      <a:lnTo>
                        <a:pt x="4499" y="7219"/>
                      </a:lnTo>
                      <a:lnTo>
                        <a:pt x="4499" y="7156"/>
                      </a:lnTo>
                      <a:lnTo>
                        <a:pt x="4541" y="7156"/>
                      </a:lnTo>
                      <a:lnTo>
                        <a:pt x="4604" y="6989"/>
                      </a:lnTo>
                      <a:lnTo>
                        <a:pt x="4562" y="6801"/>
                      </a:lnTo>
                      <a:lnTo>
                        <a:pt x="4499" y="6696"/>
                      </a:lnTo>
                      <a:lnTo>
                        <a:pt x="4436" y="6591"/>
                      </a:lnTo>
                      <a:lnTo>
                        <a:pt x="4436" y="6466"/>
                      </a:lnTo>
                      <a:lnTo>
                        <a:pt x="4415" y="6340"/>
                      </a:lnTo>
                      <a:lnTo>
                        <a:pt x="4352" y="6424"/>
                      </a:lnTo>
                      <a:lnTo>
                        <a:pt x="4352" y="6277"/>
                      </a:lnTo>
                      <a:lnTo>
                        <a:pt x="4352" y="6215"/>
                      </a:lnTo>
                      <a:lnTo>
                        <a:pt x="4311" y="6215"/>
                      </a:lnTo>
                      <a:lnTo>
                        <a:pt x="4227" y="6131"/>
                      </a:lnTo>
                      <a:lnTo>
                        <a:pt x="4248" y="6068"/>
                      </a:lnTo>
                      <a:lnTo>
                        <a:pt x="4332" y="6068"/>
                      </a:lnTo>
                      <a:lnTo>
                        <a:pt x="4332" y="5922"/>
                      </a:lnTo>
                      <a:lnTo>
                        <a:pt x="4248" y="5796"/>
                      </a:lnTo>
                      <a:lnTo>
                        <a:pt x="4248" y="5712"/>
                      </a:lnTo>
                      <a:lnTo>
                        <a:pt x="4185" y="5796"/>
                      </a:lnTo>
                      <a:lnTo>
                        <a:pt x="4080" y="5692"/>
                      </a:lnTo>
                      <a:lnTo>
                        <a:pt x="3913" y="5545"/>
                      </a:lnTo>
                      <a:lnTo>
                        <a:pt x="3892" y="5440"/>
                      </a:lnTo>
                      <a:lnTo>
                        <a:pt x="3871" y="5440"/>
                      </a:lnTo>
                      <a:lnTo>
                        <a:pt x="3767" y="5420"/>
                      </a:lnTo>
                      <a:lnTo>
                        <a:pt x="3767" y="5503"/>
                      </a:lnTo>
                      <a:cubicBezTo>
                        <a:pt x="3725" y="5482"/>
                        <a:pt x="3725" y="5420"/>
                        <a:pt x="3704" y="5399"/>
                      </a:cubicBezTo>
                      <a:lnTo>
                        <a:pt x="3704" y="5315"/>
                      </a:lnTo>
                      <a:lnTo>
                        <a:pt x="3662" y="5210"/>
                      </a:lnTo>
                      <a:lnTo>
                        <a:pt x="3662" y="5273"/>
                      </a:lnTo>
                      <a:cubicBezTo>
                        <a:pt x="3620" y="5231"/>
                        <a:pt x="3620" y="5210"/>
                        <a:pt x="3599" y="5189"/>
                      </a:cubicBezTo>
                      <a:lnTo>
                        <a:pt x="3683" y="5168"/>
                      </a:lnTo>
                      <a:lnTo>
                        <a:pt x="3683" y="5085"/>
                      </a:lnTo>
                      <a:lnTo>
                        <a:pt x="3578" y="4896"/>
                      </a:lnTo>
                      <a:lnTo>
                        <a:pt x="3495" y="4855"/>
                      </a:lnTo>
                      <a:lnTo>
                        <a:pt x="3474" y="4666"/>
                      </a:lnTo>
                      <a:lnTo>
                        <a:pt x="3411" y="4562"/>
                      </a:lnTo>
                      <a:cubicBezTo>
                        <a:pt x="3411" y="4541"/>
                        <a:pt x="3411" y="4541"/>
                        <a:pt x="3453" y="4499"/>
                      </a:cubicBezTo>
                      <a:cubicBezTo>
                        <a:pt x="3474" y="4478"/>
                        <a:pt x="3453" y="4457"/>
                        <a:pt x="3411" y="4436"/>
                      </a:cubicBezTo>
                      <a:lnTo>
                        <a:pt x="3390" y="4457"/>
                      </a:lnTo>
                      <a:lnTo>
                        <a:pt x="3411" y="4457"/>
                      </a:lnTo>
                      <a:lnTo>
                        <a:pt x="3411" y="4478"/>
                      </a:lnTo>
                      <a:cubicBezTo>
                        <a:pt x="3411" y="4478"/>
                        <a:pt x="3390" y="4478"/>
                        <a:pt x="3390" y="4499"/>
                      </a:cubicBezTo>
                      <a:lnTo>
                        <a:pt x="3390" y="4541"/>
                      </a:lnTo>
                      <a:lnTo>
                        <a:pt x="3306" y="4562"/>
                      </a:lnTo>
                      <a:lnTo>
                        <a:pt x="3202" y="4499"/>
                      </a:lnTo>
                      <a:lnTo>
                        <a:pt x="3139" y="4499"/>
                      </a:lnTo>
                      <a:lnTo>
                        <a:pt x="3181" y="4604"/>
                      </a:lnTo>
                      <a:lnTo>
                        <a:pt x="3181" y="4666"/>
                      </a:lnTo>
                      <a:cubicBezTo>
                        <a:pt x="3097" y="4687"/>
                        <a:pt x="3055" y="4708"/>
                        <a:pt x="2972" y="4750"/>
                      </a:cubicBezTo>
                      <a:lnTo>
                        <a:pt x="2972" y="4583"/>
                      </a:lnTo>
                      <a:lnTo>
                        <a:pt x="2930" y="4604"/>
                      </a:lnTo>
                      <a:lnTo>
                        <a:pt x="2888" y="4750"/>
                      </a:lnTo>
                      <a:lnTo>
                        <a:pt x="2888" y="4792"/>
                      </a:lnTo>
                      <a:lnTo>
                        <a:pt x="2783" y="4980"/>
                      </a:lnTo>
                      <a:lnTo>
                        <a:pt x="2783" y="5106"/>
                      </a:lnTo>
                      <a:lnTo>
                        <a:pt x="2741" y="5273"/>
                      </a:lnTo>
                      <a:lnTo>
                        <a:pt x="2658" y="5378"/>
                      </a:lnTo>
                      <a:lnTo>
                        <a:pt x="2658" y="5482"/>
                      </a:lnTo>
                      <a:cubicBezTo>
                        <a:pt x="2646" y="5459"/>
                        <a:pt x="2622" y="5443"/>
                        <a:pt x="2599" y="5443"/>
                      </a:cubicBezTo>
                      <a:cubicBezTo>
                        <a:pt x="2580" y="5443"/>
                        <a:pt x="2562" y="5454"/>
                        <a:pt x="2553" y="5482"/>
                      </a:cubicBezTo>
                      <a:lnTo>
                        <a:pt x="2553" y="5315"/>
                      </a:lnTo>
                      <a:lnTo>
                        <a:pt x="2637" y="4980"/>
                      </a:lnTo>
                      <a:lnTo>
                        <a:pt x="2741" y="4876"/>
                      </a:lnTo>
                      <a:lnTo>
                        <a:pt x="2741" y="4771"/>
                      </a:lnTo>
                      <a:lnTo>
                        <a:pt x="2658" y="4687"/>
                      </a:lnTo>
                      <a:lnTo>
                        <a:pt x="2616" y="4708"/>
                      </a:lnTo>
                      <a:lnTo>
                        <a:pt x="2532" y="4687"/>
                      </a:lnTo>
                      <a:lnTo>
                        <a:pt x="2448" y="4750"/>
                      </a:lnTo>
                      <a:lnTo>
                        <a:pt x="2448" y="4855"/>
                      </a:lnTo>
                      <a:cubicBezTo>
                        <a:pt x="2427" y="4792"/>
                        <a:pt x="2365" y="4708"/>
                        <a:pt x="2323" y="4666"/>
                      </a:cubicBezTo>
                      <a:lnTo>
                        <a:pt x="2427" y="4583"/>
                      </a:lnTo>
                      <a:lnTo>
                        <a:pt x="2469" y="4457"/>
                      </a:lnTo>
                      <a:lnTo>
                        <a:pt x="2532" y="4394"/>
                      </a:lnTo>
                      <a:lnTo>
                        <a:pt x="2553" y="4290"/>
                      </a:lnTo>
                      <a:lnTo>
                        <a:pt x="2511" y="4227"/>
                      </a:lnTo>
                      <a:lnTo>
                        <a:pt x="2427" y="4269"/>
                      </a:lnTo>
                      <a:lnTo>
                        <a:pt x="2344" y="4373"/>
                      </a:lnTo>
                      <a:lnTo>
                        <a:pt x="2260" y="4269"/>
                      </a:lnTo>
                      <a:lnTo>
                        <a:pt x="2197" y="4248"/>
                      </a:lnTo>
                      <a:lnTo>
                        <a:pt x="2009" y="4248"/>
                      </a:lnTo>
                      <a:lnTo>
                        <a:pt x="2030" y="4185"/>
                      </a:lnTo>
                      <a:lnTo>
                        <a:pt x="1946" y="4164"/>
                      </a:lnTo>
                      <a:lnTo>
                        <a:pt x="1842" y="406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39"/>
                <p:cNvSpPr/>
                <p:nvPr/>
              </p:nvSpPr>
              <p:spPr>
                <a:xfrm>
                  <a:off x="5472625" y="3375600"/>
                  <a:ext cx="56000" cy="2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1173" extrusionOk="0">
                      <a:moveTo>
                        <a:pt x="2177" y="1"/>
                      </a:moveTo>
                      <a:lnTo>
                        <a:pt x="1968" y="43"/>
                      </a:lnTo>
                      <a:lnTo>
                        <a:pt x="1821" y="43"/>
                      </a:lnTo>
                      <a:lnTo>
                        <a:pt x="1675" y="64"/>
                      </a:lnTo>
                      <a:lnTo>
                        <a:pt x="1570" y="64"/>
                      </a:lnTo>
                      <a:lnTo>
                        <a:pt x="1424" y="105"/>
                      </a:lnTo>
                      <a:lnTo>
                        <a:pt x="1193" y="105"/>
                      </a:lnTo>
                      <a:lnTo>
                        <a:pt x="1005" y="252"/>
                      </a:lnTo>
                      <a:lnTo>
                        <a:pt x="880" y="315"/>
                      </a:lnTo>
                      <a:lnTo>
                        <a:pt x="817" y="336"/>
                      </a:lnTo>
                      <a:lnTo>
                        <a:pt x="712" y="357"/>
                      </a:lnTo>
                      <a:lnTo>
                        <a:pt x="628" y="377"/>
                      </a:lnTo>
                      <a:lnTo>
                        <a:pt x="482" y="419"/>
                      </a:lnTo>
                      <a:lnTo>
                        <a:pt x="398" y="482"/>
                      </a:lnTo>
                      <a:lnTo>
                        <a:pt x="377" y="524"/>
                      </a:lnTo>
                      <a:lnTo>
                        <a:pt x="252" y="587"/>
                      </a:lnTo>
                      <a:lnTo>
                        <a:pt x="210" y="733"/>
                      </a:lnTo>
                      <a:lnTo>
                        <a:pt x="105" y="880"/>
                      </a:lnTo>
                      <a:lnTo>
                        <a:pt x="84" y="942"/>
                      </a:lnTo>
                      <a:lnTo>
                        <a:pt x="147" y="984"/>
                      </a:lnTo>
                      <a:lnTo>
                        <a:pt x="147" y="1047"/>
                      </a:lnTo>
                      <a:lnTo>
                        <a:pt x="84" y="1047"/>
                      </a:lnTo>
                      <a:lnTo>
                        <a:pt x="43" y="1005"/>
                      </a:lnTo>
                      <a:lnTo>
                        <a:pt x="1" y="1110"/>
                      </a:lnTo>
                      <a:lnTo>
                        <a:pt x="63" y="1173"/>
                      </a:lnTo>
                      <a:lnTo>
                        <a:pt x="252" y="1152"/>
                      </a:lnTo>
                      <a:lnTo>
                        <a:pt x="419" y="1047"/>
                      </a:lnTo>
                      <a:lnTo>
                        <a:pt x="503" y="1005"/>
                      </a:lnTo>
                      <a:lnTo>
                        <a:pt x="608" y="1005"/>
                      </a:lnTo>
                      <a:lnTo>
                        <a:pt x="712" y="942"/>
                      </a:lnTo>
                      <a:lnTo>
                        <a:pt x="796" y="838"/>
                      </a:lnTo>
                      <a:lnTo>
                        <a:pt x="1005" y="670"/>
                      </a:lnTo>
                      <a:lnTo>
                        <a:pt x="1047" y="587"/>
                      </a:lnTo>
                      <a:lnTo>
                        <a:pt x="1110" y="566"/>
                      </a:lnTo>
                      <a:lnTo>
                        <a:pt x="1131" y="566"/>
                      </a:lnTo>
                      <a:lnTo>
                        <a:pt x="1235" y="461"/>
                      </a:lnTo>
                      <a:lnTo>
                        <a:pt x="1340" y="440"/>
                      </a:lnTo>
                      <a:lnTo>
                        <a:pt x="1444" y="440"/>
                      </a:lnTo>
                      <a:lnTo>
                        <a:pt x="1675" y="419"/>
                      </a:lnTo>
                      <a:lnTo>
                        <a:pt x="1842" y="315"/>
                      </a:lnTo>
                      <a:lnTo>
                        <a:pt x="2030" y="252"/>
                      </a:lnTo>
                      <a:lnTo>
                        <a:pt x="2051" y="168"/>
                      </a:lnTo>
                      <a:lnTo>
                        <a:pt x="2135" y="168"/>
                      </a:lnTo>
                      <a:lnTo>
                        <a:pt x="2240" y="105"/>
                      </a:lnTo>
                      <a:lnTo>
                        <a:pt x="2240" y="43"/>
                      </a:lnTo>
                      <a:lnTo>
                        <a:pt x="21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05" name="Google Shape;605;p39"/>
                <p:cNvGrpSpPr/>
                <p:nvPr/>
              </p:nvGrpSpPr>
              <p:grpSpPr>
                <a:xfrm>
                  <a:off x="5068275" y="3161675"/>
                  <a:ext cx="664875" cy="222850"/>
                  <a:chOff x="5068275" y="3161675"/>
                  <a:chExt cx="664875" cy="222850"/>
                </a:xfrm>
              </p:grpSpPr>
              <p:sp>
                <p:nvSpPr>
                  <p:cNvPr id="606" name="Google Shape;606;p39"/>
                  <p:cNvSpPr/>
                  <p:nvPr/>
                </p:nvSpPr>
                <p:spPr>
                  <a:xfrm>
                    <a:off x="5408300" y="3224425"/>
                    <a:ext cx="96775" cy="107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71" h="4312" extrusionOk="0">
                        <a:moveTo>
                          <a:pt x="3620" y="1"/>
                        </a:moveTo>
                        <a:lnTo>
                          <a:pt x="3515" y="43"/>
                        </a:lnTo>
                        <a:lnTo>
                          <a:pt x="3494" y="147"/>
                        </a:lnTo>
                        <a:lnTo>
                          <a:pt x="3390" y="231"/>
                        </a:lnTo>
                        <a:lnTo>
                          <a:pt x="3390" y="294"/>
                        </a:lnTo>
                        <a:lnTo>
                          <a:pt x="3285" y="357"/>
                        </a:lnTo>
                        <a:lnTo>
                          <a:pt x="3181" y="398"/>
                        </a:lnTo>
                        <a:lnTo>
                          <a:pt x="3139" y="461"/>
                        </a:lnTo>
                        <a:lnTo>
                          <a:pt x="2992" y="503"/>
                        </a:lnTo>
                        <a:lnTo>
                          <a:pt x="2720" y="440"/>
                        </a:lnTo>
                        <a:lnTo>
                          <a:pt x="2469" y="419"/>
                        </a:lnTo>
                        <a:lnTo>
                          <a:pt x="2448" y="503"/>
                        </a:lnTo>
                        <a:lnTo>
                          <a:pt x="2406" y="503"/>
                        </a:lnTo>
                        <a:lnTo>
                          <a:pt x="2260" y="398"/>
                        </a:lnTo>
                        <a:lnTo>
                          <a:pt x="2092" y="398"/>
                        </a:lnTo>
                        <a:lnTo>
                          <a:pt x="1988" y="357"/>
                        </a:lnTo>
                        <a:lnTo>
                          <a:pt x="1820" y="336"/>
                        </a:lnTo>
                        <a:lnTo>
                          <a:pt x="1737" y="398"/>
                        </a:lnTo>
                        <a:lnTo>
                          <a:pt x="1674" y="336"/>
                        </a:lnTo>
                        <a:lnTo>
                          <a:pt x="1569" y="231"/>
                        </a:lnTo>
                        <a:lnTo>
                          <a:pt x="1381" y="210"/>
                        </a:lnTo>
                        <a:lnTo>
                          <a:pt x="1276" y="210"/>
                        </a:lnTo>
                        <a:lnTo>
                          <a:pt x="1276" y="336"/>
                        </a:lnTo>
                        <a:lnTo>
                          <a:pt x="1193" y="398"/>
                        </a:lnTo>
                        <a:lnTo>
                          <a:pt x="1151" y="503"/>
                        </a:lnTo>
                        <a:lnTo>
                          <a:pt x="1067" y="566"/>
                        </a:lnTo>
                        <a:lnTo>
                          <a:pt x="900" y="524"/>
                        </a:lnTo>
                        <a:lnTo>
                          <a:pt x="774" y="545"/>
                        </a:lnTo>
                        <a:lnTo>
                          <a:pt x="712" y="608"/>
                        </a:lnTo>
                        <a:lnTo>
                          <a:pt x="753" y="650"/>
                        </a:lnTo>
                        <a:lnTo>
                          <a:pt x="586" y="775"/>
                        </a:lnTo>
                        <a:lnTo>
                          <a:pt x="586" y="942"/>
                        </a:lnTo>
                        <a:lnTo>
                          <a:pt x="628" y="1047"/>
                        </a:lnTo>
                        <a:lnTo>
                          <a:pt x="628" y="1235"/>
                        </a:lnTo>
                        <a:lnTo>
                          <a:pt x="586" y="1298"/>
                        </a:lnTo>
                        <a:lnTo>
                          <a:pt x="649" y="1445"/>
                        </a:lnTo>
                        <a:lnTo>
                          <a:pt x="670" y="1549"/>
                        </a:lnTo>
                        <a:lnTo>
                          <a:pt x="628" y="1486"/>
                        </a:lnTo>
                        <a:lnTo>
                          <a:pt x="565" y="1403"/>
                        </a:lnTo>
                        <a:lnTo>
                          <a:pt x="523" y="1445"/>
                        </a:lnTo>
                        <a:lnTo>
                          <a:pt x="440" y="1507"/>
                        </a:lnTo>
                        <a:lnTo>
                          <a:pt x="335" y="1570"/>
                        </a:lnTo>
                        <a:lnTo>
                          <a:pt x="314" y="1675"/>
                        </a:lnTo>
                        <a:lnTo>
                          <a:pt x="335" y="1800"/>
                        </a:lnTo>
                        <a:lnTo>
                          <a:pt x="314" y="1905"/>
                        </a:lnTo>
                        <a:lnTo>
                          <a:pt x="335" y="2135"/>
                        </a:lnTo>
                        <a:lnTo>
                          <a:pt x="314" y="2198"/>
                        </a:lnTo>
                        <a:lnTo>
                          <a:pt x="272" y="2303"/>
                        </a:lnTo>
                        <a:lnTo>
                          <a:pt x="188" y="2323"/>
                        </a:lnTo>
                        <a:lnTo>
                          <a:pt x="188" y="2449"/>
                        </a:lnTo>
                        <a:lnTo>
                          <a:pt x="63" y="2554"/>
                        </a:lnTo>
                        <a:lnTo>
                          <a:pt x="42" y="2721"/>
                        </a:lnTo>
                        <a:lnTo>
                          <a:pt x="42" y="2763"/>
                        </a:lnTo>
                        <a:lnTo>
                          <a:pt x="0" y="2826"/>
                        </a:lnTo>
                        <a:lnTo>
                          <a:pt x="63" y="3035"/>
                        </a:lnTo>
                        <a:lnTo>
                          <a:pt x="126" y="3139"/>
                        </a:lnTo>
                        <a:lnTo>
                          <a:pt x="168" y="3119"/>
                        </a:lnTo>
                        <a:lnTo>
                          <a:pt x="251" y="3119"/>
                        </a:lnTo>
                        <a:lnTo>
                          <a:pt x="335" y="3056"/>
                        </a:lnTo>
                        <a:lnTo>
                          <a:pt x="377" y="3077"/>
                        </a:lnTo>
                        <a:lnTo>
                          <a:pt x="419" y="3223"/>
                        </a:lnTo>
                        <a:lnTo>
                          <a:pt x="523" y="3495"/>
                        </a:lnTo>
                        <a:lnTo>
                          <a:pt x="481" y="3558"/>
                        </a:lnTo>
                        <a:lnTo>
                          <a:pt x="440" y="3704"/>
                        </a:lnTo>
                        <a:lnTo>
                          <a:pt x="356" y="3851"/>
                        </a:lnTo>
                        <a:lnTo>
                          <a:pt x="356" y="4081"/>
                        </a:lnTo>
                        <a:lnTo>
                          <a:pt x="356" y="4269"/>
                        </a:lnTo>
                        <a:lnTo>
                          <a:pt x="440" y="4269"/>
                        </a:lnTo>
                        <a:lnTo>
                          <a:pt x="523" y="4311"/>
                        </a:lnTo>
                        <a:lnTo>
                          <a:pt x="628" y="4311"/>
                        </a:lnTo>
                        <a:lnTo>
                          <a:pt x="670" y="4269"/>
                        </a:lnTo>
                        <a:lnTo>
                          <a:pt x="774" y="4290"/>
                        </a:lnTo>
                        <a:lnTo>
                          <a:pt x="879" y="4269"/>
                        </a:lnTo>
                        <a:lnTo>
                          <a:pt x="963" y="4311"/>
                        </a:lnTo>
                        <a:lnTo>
                          <a:pt x="984" y="4227"/>
                        </a:lnTo>
                        <a:lnTo>
                          <a:pt x="963" y="4102"/>
                        </a:lnTo>
                        <a:lnTo>
                          <a:pt x="879" y="4060"/>
                        </a:lnTo>
                        <a:lnTo>
                          <a:pt x="858" y="3914"/>
                        </a:lnTo>
                        <a:lnTo>
                          <a:pt x="942" y="3809"/>
                        </a:lnTo>
                        <a:lnTo>
                          <a:pt x="963" y="3600"/>
                        </a:lnTo>
                        <a:lnTo>
                          <a:pt x="942" y="3432"/>
                        </a:lnTo>
                        <a:lnTo>
                          <a:pt x="879" y="3391"/>
                        </a:lnTo>
                        <a:lnTo>
                          <a:pt x="1004" y="3223"/>
                        </a:lnTo>
                        <a:lnTo>
                          <a:pt x="1046" y="3056"/>
                        </a:lnTo>
                        <a:lnTo>
                          <a:pt x="1004" y="2909"/>
                        </a:lnTo>
                        <a:lnTo>
                          <a:pt x="942" y="2826"/>
                        </a:lnTo>
                        <a:lnTo>
                          <a:pt x="942" y="2763"/>
                        </a:lnTo>
                        <a:lnTo>
                          <a:pt x="1067" y="2700"/>
                        </a:lnTo>
                        <a:lnTo>
                          <a:pt x="1088" y="2616"/>
                        </a:lnTo>
                        <a:lnTo>
                          <a:pt x="1214" y="2595"/>
                        </a:lnTo>
                        <a:lnTo>
                          <a:pt x="1318" y="2637"/>
                        </a:lnTo>
                        <a:lnTo>
                          <a:pt x="1318" y="2700"/>
                        </a:lnTo>
                        <a:lnTo>
                          <a:pt x="1381" y="2763"/>
                        </a:lnTo>
                        <a:lnTo>
                          <a:pt x="1381" y="2909"/>
                        </a:lnTo>
                        <a:lnTo>
                          <a:pt x="1276" y="3014"/>
                        </a:lnTo>
                        <a:lnTo>
                          <a:pt x="1276" y="3119"/>
                        </a:lnTo>
                        <a:lnTo>
                          <a:pt x="1318" y="3223"/>
                        </a:lnTo>
                        <a:lnTo>
                          <a:pt x="1402" y="3244"/>
                        </a:lnTo>
                        <a:lnTo>
                          <a:pt x="1486" y="3328"/>
                        </a:lnTo>
                        <a:lnTo>
                          <a:pt x="1611" y="3391"/>
                        </a:lnTo>
                        <a:lnTo>
                          <a:pt x="1632" y="3495"/>
                        </a:lnTo>
                        <a:lnTo>
                          <a:pt x="1590" y="3495"/>
                        </a:lnTo>
                        <a:lnTo>
                          <a:pt x="1569" y="3704"/>
                        </a:lnTo>
                        <a:lnTo>
                          <a:pt x="1590" y="3851"/>
                        </a:lnTo>
                        <a:lnTo>
                          <a:pt x="1674" y="3872"/>
                        </a:lnTo>
                        <a:lnTo>
                          <a:pt x="1737" y="3851"/>
                        </a:lnTo>
                        <a:lnTo>
                          <a:pt x="1883" y="3893"/>
                        </a:lnTo>
                        <a:lnTo>
                          <a:pt x="1946" y="3872"/>
                        </a:lnTo>
                        <a:lnTo>
                          <a:pt x="1946" y="3851"/>
                        </a:lnTo>
                        <a:lnTo>
                          <a:pt x="1925" y="3746"/>
                        </a:lnTo>
                        <a:lnTo>
                          <a:pt x="2030" y="3663"/>
                        </a:lnTo>
                        <a:lnTo>
                          <a:pt x="2113" y="3642"/>
                        </a:lnTo>
                        <a:lnTo>
                          <a:pt x="2260" y="3558"/>
                        </a:lnTo>
                        <a:lnTo>
                          <a:pt x="2427" y="3579"/>
                        </a:lnTo>
                        <a:lnTo>
                          <a:pt x="2511" y="3495"/>
                        </a:lnTo>
                        <a:lnTo>
                          <a:pt x="2532" y="3537"/>
                        </a:lnTo>
                        <a:lnTo>
                          <a:pt x="2616" y="3537"/>
                        </a:lnTo>
                        <a:lnTo>
                          <a:pt x="2657" y="3453"/>
                        </a:lnTo>
                        <a:lnTo>
                          <a:pt x="2657" y="3391"/>
                        </a:lnTo>
                        <a:lnTo>
                          <a:pt x="2511" y="3370"/>
                        </a:lnTo>
                        <a:lnTo>
                          <a:pt x="2448" y="3391"/>
                        </a:lnTo>
                        <a:lnTo>
                          <a:pt x="2281" y="3391"/>
                        </a:lnTo>
                        <a:lnTo>
                          <a:pt x="2281" y="3328"/>
                        </a:lnTo>
                        <a:lnTo>
                          <a:pt x="2239" y="3328"/>
                        </a:lnTo>
                        <a:lnTo>
                          <a:pt x="2239" y="3244"/>
                        </a:lnTo>
                        <a:lnTo>
                          <a:pt x="2197" y="3244"/>
                        </a:lnTo>
                        <a:lnTo>
                          <a:pt x="2134" y="3265"/>
                        </a:lnTo>
                        <a:lnTo>
                          <a:pt x="2134" y="3223"/>
                        </a:lnTo>
                        <a:lnTo>
                          <a:pt x="2030" y="3181"/>
                        </a:lnTo>
                        <a:lnTo>
                          <a:pt x="2009" y="3119"/>
                        </a:lnTo>
                        <a:lnTo>
                          <a:pt x="2051" y="3035"/>
                        </a:lnTo>
                        <a:lnTo>
                          <a:pt x="2092" y="2972"/>
                        </a:lnTo>
                        <a:lnTo>
                          <a:pt x="2134" y="3014"/>
                        </a:lnTo>
                        <a:lnTo>
                          <a:pt x="2134" y="3014"/>
                        </a:lnTo>
                        <a:lnTo>
                          <a:pt x="2113" y="2930"/>
                        </a:lnTo>
                        <a:lnTo>
                          <a:pt x="2155" y="2930"/>
                        </a:lnTo>
                        <a:lnTo>
                          <a:pt x="2197" y="2867"/>
                        </a:lnTo>
                        <a:lnTo>
                          <a:pt x="2134" y="2826"/>
                        </a:lnTo>
                        <a:lnTo>
                          <a:pt x="2051" y="2805"/>
                        </a:lnTo>
                        <a:lnTo>
                          <a:pt x="2092" y="2742"/>
                        </a:lnTo>
                        <a:lnTo>
                          <a:pt x="2051" y="2658"/>
                        </a:lnTo>
                        <a:lnTo>
                          <a:pt x="1988" y="2616"/>
                        </a:lnTo>
                        <a:lnTo>
                          <a:pt x="1904" y="2616"/>
                        </a:lnTo>
                        <a:lnTo>
                          <a:pt x="1883" y="2491"/>
                        </a:lnTo>
                        <a:lnTo>
                          <a:pt x="1716" y="2323"/>
                        </a:lnTo>
                        <a:lnTo>
                          <a:pt x="1611" y="2240"/>
                        </a:lnTo>
                        <a:lnTo>
                          <a:pt x="1569" y="2135"/>
                        </a:lnTo>
                        <a:lnTo>
                          <a:pt x="1569" y="2093"/>
                        </a:lnTo>
                        <a:lnTo>
                          <a:pt x="1611" y="2093"/>
                        </a:lnTo>
                        <a:lnTo>
                          <a:pt x="1632" y="2177"/>
                        </a:lnTo>
                        <a:lnTo>
                          <a:pt x="1737" y="2177"/>
                        </a:lnTo>
                        <a:lnTo>
                          <a:pt x="1841" y="2093"/>
                        </a:lnTo>
                        <a:lnTo>
                          <a:pt x="1883" y="2010"/>
                        </a:lnTo>
                        <a:lnTo>
                          <a:pt x="2092" y="1926"/>
                        </a:lnTo>
                        <a:lnTo>
                          <a:pt x="2260" y="1800"/>
                        </a:lnTo>
                        <a:lnTo>
                          <a:pt x="2344" y="1675"/>
                        </a:lnTo>
                        <a:lnTo>
                          <a:pt x="2448" y="1612"/>
                        </a:lnTo>
                        <a:lnTo>
                          <a:pt x="2448" y="1549"/>
                        </a:lnTo>
                        <a:lnTo>
                          <a:pt x="2574" y="1507"/>
                        </a:lnTo>
                        <a:lnTo>
                          <a:pt x="2678" y="1570"/>
                        </a:lnTo>
                        <a:lnTo>
                          <a:pt x="2762" y="1591"/>
                        </a:lnTo>
                        <a:lnTo>
                          <a:pt x="2867" y="1445"/>
                        </a:lnTo>
                        <a:lnTo>
                          <a:pt x="2867" y="1361"/>
                        </a:lnTo>
                        <a:lnTo>
                          <a:pt x="2741" y="1298"/>
                        </a:lnTo>
                        <a:lnTo>
                          <a:pt x="2469" y="1340"/>
                        </a:lnTo>
                        <a:lnTo>
                          <a:pt x="2364" y="1403"/>
                        </a:lnTo>
                        <a:lnTo>
                          <a:pt x="2197" y="1403"/>
                        </a:lnTo>
                        <a:lnTo>
                          <a:pt x="2113" y="1445"/>
                        </a:lnTo>
                        <a:lnTo>
                          <a:pt x="2009" y="1549"/>
                        </a:lnTo>
                        <a:lnTo>
                          <a:pt x="1820" y="1549"/>
                        </a:lnTo>
                        <a:lnTo>
                          <a:pt x="1716" y="1486"/>
                        </a:lnTo>
                        <a:lnTo>
                          <a:pt x="1611" y="1466"/>
                        </a:lnTo>
                        <a:lnTo>
                          <a:pt x="1507" y="1591"/>
                        </a:lnTo>
                        <a:lnTo>
                          <a:pt x="1423" y="1800"/>
                        </a:lnTo>
                        <a:lnTo>
                          <a:pt x="1297" y="1863"/>
                        </a:lnTo>
                        <a:lnTo>
                          <a:pt x="1193" y="1821"/>
                        </a:lnTo>
                        <a:lnTo>
                          <a:pt x="1172" y="1779"/>
                        </a:lnTo>
                        <a:lnTo>
                          <a:pt x="1004" y="1612"/>
                        </a:lnTo>
                        <a:lnTo>
                          <a:pt x="858" y="1486"/>
                        </a:lnTo>
                        <a:lnTo>
                          <a:pt x="774" y="1277"/>
                        </a:lnTo>
                        <a:lnTo>
                          <a:pt x="795" y="1047"/>
                        </a:lnTo>
                        <a:lnTo>
                          <a:pt x="879" y="838"/>
                        </a:lnTo>
                        <a:lnTo>
                          <a:pt x="984" y="733"/>
                        </a:lnTo>
                        <a:lnTo>
                          <a:pt x="1109" y="670"/>
                        </a:lnTo>
                        <a:lnTo>
                          <a:pt x="1276" y="754"/>
                        </a:lnTo>
                        <a:lnTo>
                          <a:pt x="1465" y="775"/>
                        </a:lnTo>
                        <a:lnTo>
                          <a:pt x="1674" y="670"/>
                        </a:lnTo>
                        <a:lnTo>
                          <a:pt x="1820" y="670"/>
                        </a:lnTo>
                        <a:lnTo>
                          <a:pt x="1883" y="754"/>
                        </a:lnTo>
                        <a:lnTo>
                          <a:pt x="1988" y="754"/>
                        </a:lnTo>
                        <a:lnTo>
                          <a:pt x="2051" y="712"/>
                        </a:lnTo>
                        <a:lnTo>
                          <a:pt x="2281" y="733"/>
                        </a:lnTo>
                        <a:lnTo>
                          <a:pt x="2427" y="733"/>
                        </a:lnTo>
                        <a:lnTo>
                          <a:pt x="2448" y="712"/>
                        </a:lnTo>
                        <a:lnTo>
                          <a:pt x="2574" y="712"/>
                        </a:lnTo>
                        <a:lnTo>
                          <a:pt x="2678" y="754"/>
                        </a:lnTo>
                        <a:lnTo>
                          <a:pt x="2720" y="817"/>
                        </a:lnTo>
                        <a:lnTo>
                          <a:pt x="2825" y="859"/>
                        </a:lnTo>
                        <a:lnTo>
                          <a:pt x="3264" y="754"/>
                        </a:lnTo>
                        <a:lnTo>
                          <a:pt x="3453" y="629"/>
                        </a:lnTo>
                        <a:lnTo>
                          <a:pt x="3494" y="524"/>
                        </a:lnTo>
                        <a:lnTo>
                          <a:pt x="3578" y="524"/>
                        </a:lnTo>
                        <a:lnTo>
                          <a:pt x="3620" y="440"/>
                        </a:lnTo>
                        <a:lnTo>
                          <a:pt x="3704" y="398"/>
                        </a:lnTo>
                        <a:lnTo>
                          <a:pt x="3766" y="294"/>
                        </a:lnTo>
                        <a:lnTo>
                          <a:pt x="3808" y="210"/>
                        </a:lnTo>
                        <a:lnTo>
                          <a:pt x="3871" y="147"/>
                        </a:lnTo>
                        <a:lnTo>
                          <a:pt x="3808" y="106"/>
                        </a:lnTo>
                        <a:lnTo>
                          <a:pt x="3787" y="43"/>
                        </a:lnTo>
                        <a:lnTo>
                          <a:pt x="362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9"/>
                  <p:cNvSpPr/>
                  <p:nvPr/>
                </p:nvSpPr>
                <p:spPr>
                  <a:xfrm>
                    <a:off x="5587700" y="3253200"/>
                    <a:ext cx="145450" cy="131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8" h="5253" extrusionOk="0">
                        <a:moveTo>
                          <a:pt x="922" y="1"/>
                        </a:moveTo>
                        <a:lnTo>
                          <a:pt x="775" y="22"/>
                        </a:lnTo>
                        <a:lnTo>
                          <a:pt x="712" y="84"/>
                        </a:lnTo>
                        <a:lnTo>
                          <a:pt x="566" y="189"/>
                        </a:lnTo>
                        <a:lnTo>
                          <a:pt x="482" y="210"/>
                        </a:lnTo>
                        <a:lnTo>
                          <a:pt x="398" y="294"/>
                        </a:lnTo>
                        <a:lnTo>
                          <a:pt x="252" y="294"/>
                        </a:lnTo>
                        <a:lnTo>
                          <a:pt x="147" y="356"/>
                        </a:lnTo>
                        <a:lnTo>
                          <a:pt x="189" y="440"/>
                        </a:lnTo>
                        <a:lnTo>
                          <a:pt x="168" y="524"/>
                        </a:lnTo>
                        <a:lnTo>
                          <a:pt x="43" y="608"/>
                        </a:lnTo>
                        <a:lnTo>
                          <a:pt x="1" y="670"/>
                        </a:lnTo>
                        <a:lnTo>
                          <a:pt x="147" y="712"/>
                        </a:lnTo>
                        <a:lnTo>
                          <a:pt x="252" y="649"/>
                        </a:lnTo>
                        <a:lnTo>
                          <a:pt x="273" y="608"/>
                        </a:lnTo>
                        <a:lnTo>
                          <a:pt x="315" y="670"/>
                        </a:lnTo>
                        <a:lnTo>
                          <a:pt x="503" y="754"/>
                        </a:lnTo>
                        <a:lnTo>
                          <a:pt x="566" y="859"/>
                        </a:lnTo>
                        <a:lnTo>
                          <a:pt x="524" y="921"/>
                        </a:lnTo>
                        <a:lnTo>
                          <a:pt x="566" y="1047"/>
                        </a:lnTo>
                        <a:lnTo>
                          <a:pt x="691" y="1131"/>
                        </a:lnTo>
                        <a:lnTo>
                          <a:pt x="796" y="1152"/>
                        </a:lnTo>
                        <a:lnTo>
                          <a:pt x="901" y="1131"/>
                        </a:lnTo>
                        <a:lnTo>
                          <a:pt x="984" y="1172"/>
                        </a:lnTo>
                        <a:lnTo>
                          <a:pt x="1026" y="1131"/>
                        </a:lnTo>
                        <a:lnTo>
                          <a:pt x="1110" y="1152"/>
                        </a:lnTo>
                        <a:lnTo>
                          <a:pt x="1298" y="1131"/>
                        </a:lnTo>
                        <a:lnTo>
                          <a:pt x="1340" y="1152"/>
                        </a:lnTo>
                        <a:lnTo>
                          <a:pt x="1424" y="1131"/>
                        </a:lnTo>
                        <a:lnTo>
                          <a:pt x="1361" y="1068"/>
                        </a:lnTo>
                        <a:lnTo>
                          <a:pt x="1654" y="1089"/>
                        </a:lnTo>
                        <a:lnTo>
                          <a:pt x="1717" y="1172"/>
                        </a:lnTo>
                        <a:lnTo>
                          <a:pt x="1675" y="1298"/>
                        </a:lnTo>
                        <a:lnTo>
                          <a:pt x="1633" y="1277"/>
                        </a:lnTo>
                        <a:lnTo>
                          <a:pt x="1549" y="1361"/>
                        </a:lnTo>
                        <a:lnTo>
                          <a:pt x="1507" y="1465"/>
                        </a:lnTo>
                        <a:lnTo>
                          <a:pt x="1445" y="1361"/>
                        </a:lnTo>
                        <a:lnTo>
                          <a:pt x="1256" y="1277"/>
                        </a:lnTo>
                        <a:lnTo>
                          <a:pt x="1194" y="1298"/>
                        </a:lnTo>
                        <a:lnTo>
                          <a:pt x="1131" y="1465"/>
                        </a:lnTo>
                        <a:lnTo>
                          <a:pt x="1026" y="1507"/>
                        </a:lnTo>
                        <a:lnTo>
                          <a:pt x="922" y="1465"/>
                        </a:lnTo>
                        <a:lnTo>
                          <a:pt x="817" y="1465"/>
                        </a:lnTo>
                        <a:lnTo>
                          <a:pt x="775" y="1403"/>
                        </a:lnTo>
                        <a:lnTo>
                          <a:pt x="629" y="1444"/>
                        </a:lnTo>
                        <a:lnTo>
                          <a:pt x="566" y="1507"/>
                        </a:lnTo>
                        <a:lnTo>
                          <a:pt x="608" y="1570"/>
                        </a:lnTo>
                        <a:lnTo>
                          <a:pt x="733" y="1591"/>
                        </a:lnTo>
                        <a:lnTo>
                          <a:pt x="838" y="1654"/>
                        </a:lnTo>
                        <a:lnTo>
                          <a:pt x="901" y="1779"/>
                        </a:lnTo>
                        <a:lnTo>
                          <a:pt x="942" y="1821"/>
                        </a:lnTo>
                        <a:lnTo>
                          <a:pt x="1005" y="1800"/>
                        </a:lnTo>
                        <a:lnTo>
                          <a:pt x="1026" y="1884"/>
                        </a:lnTo>
                        <a:lnTo>
                          <a:pt x="1026" y="1968"/>
                        </a:lnTo>
                        <a:lnTo>
                          <a:pt x="984" y="1988"/>
                        </a:lnTo>
                        <a:lnTo>
                          <a:pt x="942" y="2072"/>
                        </a:lnTo>
                        <a:lnTo>
                          <a:pt x="1047" y="2240"/>
                        </a:lnTo>
                        <a:lnTo>
                          <a:pt x="1152" y="2281"/>
                        </a:lnTo>
                        <a:lnTo>
                          <a:pt x="1256" y="2240"/>
                        </a:lnTo>
                        <a:lnTo>
                          <a:pt x="1403" y="2114"/>
                        </a:lnTo>
                        <a:lnTo>
                          <a:pt x="1361" y="2009"/>
                        </a:lnTo>
                        <a:lnTo>
                          <a:pt x="1466" y="1863"/>
                        </a:lnTo>
                        <a:lnTo>
                          <a:pt x="1507" y="1821"/>
                        </a:lnTo>
                        <a:lnTo>
                          <a:pt x="1528" y="1758"/>
                        </a:lnTo>
                        <a:lnTo>
                          <a:pt x="1570" y="1612"/>
                        </a:lnTo>
                        <a:lnTo>
                          <a:pt x="1633" y="1507"/>
                        </a:lnTo>
                        <a:lnTo>
                          <a:pt x="1633" y="1654"/>
                        </a:lnTo>
                        <a:lnTo>
                          <a:pt x="1549" y="1716"/>
                        </a:lnTo>
                        <a:lnTo>
                          <a:pt x="1612" y="1863"/>
                        </a:lnTo>
                        <a:lnTo>
                          <a:pt x="1654" y="1988"/>
                        </a:lnTo>
                        <a:lnTo>
                          <a:pt x="1717" y="2072"/>
                        </a:lnTo>
                        <a:lnTo>
                          <a:pt x="1738" y="2009"/>
                        </a:lnTo>
                        <a:lnTo>
                          <a:pt x="1779" y="2009"/>
                        </a:lnTo>
                        <a:lnTo>
                          <a:pt x="1842" y="2030"/>
                        </a:lnTo>
                        <a:lnTo>
                          <a:pt x="1842" y="2135"/>
                        </a:lnTo>
                        <a:lnTo>
                          <a:pt x="1884" y="2093"/>
                        </a:lnTo>
                        <a:lnTo>
                          <a:pt x="1947" y="2093"/>
                        </a:lnTo>
                        <a:lnTo>
                          <a:pt x="1968" y="2135"/>
                        </a:lnTo>
                        <a:lnTo>
                          <a:pt x="2051" y="2177"/>
                        </a:lnTo>
                        <a:lnTo>
                          <a:pt x="2156" y="2135"/>
                        </a:lnTo>
                        <a:lnTo>
                          <a:pt x="2240" y="2135"/>
                        </a:lnTo>
                        <a:lnTo>
                          <a:pt x="2240" y="2177"/>
                        </a:lnTo>
                        <a:lnTo>
                          <a:pt x="2093" y="2177"/>
                        </a:lnTo>
                        <a:lnTo>
                          <a:pt x="2093" y="2281"/>
                        </a:lnTo>
                        <a:lnTo>
                          <a:pt x="2240" y="2302"/>
                        </a:lnTo>
                        <a:lnTo>
                          <a:pt x="2240" y="2323"/>
                        </a:lnTo>
                        <a:lnTo>
                          <a:pt x="2261" y="2386"/>
                        </a:lnTo>
                        <a:lnTo>
                          <a:pt x="2407" y="2449"/>
                        </a:lnTo>
                        <a:lnTo>
                          <a:pt x="2575" y="2449"/>
                        </a:lnTo>
                        <a:lnTo>
                          <a:pt x="2930" y="2553"/>
                        </a:lnTo>
                        <a:lnTo>
                          <a:pt x="3286" y="2658"/>
                        </a:lnTo>
                        <a:lnTo>
                          <a:pt x="3391" y="2658"/>
                        </a:lnTo>
                        <a:lnTo>
                          <a:pt x="3537" y="2721"/>
                        </a:lnTo>
                        <a:lnTo>
                          <a:pt x="3558" y="2825"/>
                        </a:lnTo>
                        <a:lnTo>
                          <a:pt x="3725" y="2867"/>
                        </a:lnTo>
                        <a:lnTo>
                          <a:pt x="3830" y="2867"/>
                        </a:lnTo>
                        <a:lnTo>
                          <a:pt x="3914" y="2825"/>
                        </a:lnTo>
                        <a:lnTo>
                          <a:pt x="3914" y="2825"/>
                        </a:lnTo>
                        <a:lnTo>
                          <a:pt x="3830" y="2951"/>
                        </a:lnTo>
                        <a:lnTo>
                          <a:pt x="3851" y="2972"/>
                        </a:lnTo>
                        <a:lnTo>
                          <a:pt x="3935" y="2951"/>
                        </a:lnTo>
                        <a:lnTo>
                          <a:pt x="3955" y="3014"/>
                        </a:lnTo>
                        <a:lnTo>
                          <a:pt x="4081" y="2972"/>
                        </a:lnTo>
                        <a:lnTo>
                          <a:pt x="4018" y="3035"/>
                        </a:lnTo>
                        <a:lnTo>
                          <a:pt x="4060" y="3076"/>
                        </a:lnTo>
                        <a:lnTo>
                          <a:pt x="4039" y="3139"/>
                        </a:lnTo>
                        <a:lnTo>
                          <a:pt x="4081" y="3181"/>
                        </a:lnTo>
                        <a:lnTo>
                          <a:pt x="4186" y="3160"/>
                        </a:lnTo>
                        <a:lnTo>
                          <a:pt x="4081" y="3265"/>
                        </a:lnTo>
                        <a:lnTo>
                          <a:pt x="4081" y="3328"/>
                        </a:lnTo>
                        <a:lnTo>
                          <a:pt x="4227" y="3453"/>
                        </a:lnTo>
                        <a:lnTo>
                          <a:pt x="4186" y="3558"/>
                        </a:lnTo>
                        <a:lnTo>
                          <a:pt x="4227" y="3641"/>
                        </a:lnTo>
                        <a:lnTo>
                          <a:pt x="4332" y="3704"/>
                        </a:lnTo>
                        <a:lnTo>
                          <a:pt x="4479" y="3809"/>
                        </a:lnTo>
                        <a:lnTo>
                          <a:pt x="4499" y="3872"/>
                        </a:lnTo>
                        <a:lnTo>
                          <a:pt x="4374" y="3872"/>
                        </a:lnTo>
                        <a:lnTo>
                          <a:pt x="4353" y="3955"/>
                        </a:lnTo>
                        <a:lnTo>
                          <a:pt x="4437" y="4018"/>
                        </a:lnTo>
                        <a:lnTo>
                          <a:pt x="4541" y="4081"/>
                        </a:lnTo>
                        <a:lnTo>
                          <a:pt x="4667" y="4060"/>
                        </a:lnTo>
                        <a:lnTo>
                          <a:pt x="4751" y="4081"/>
                        </a:lnTo>
                        <a:lnTo>
                          <a:pt x="4688" y="4081"/>
                        </a:lnTo>
                        <a:lnTo>
                          <a:pt x="4562" y="4123"/>
                        </a:lnTo>
                        <a:lnTo>
                          <a:pt x="4499" y="4102"/>
                        </a:lnTo>
                        <a:lnTo>
                          <a:pt x="4458" y="4123"/>
                        </a:lnTo>
                        <a:lnTo>
                          <a:pt x="4499" y="4206"/>
                        </a:lnTo>
                        <a:lnTo>
                          <a:pt x="4583" y="4227"/>
                        </a:lnTo>
                        <a:lnTo>
                          <a:pt x="4562" y="4395"/>
                        </a:lnTo>
                        <a:lnTo>
                          <a:pt x="4541" y="4416"/>
                        </a:lnTo>
                        <a:lnTo>
                          <a:pt x="4541" y="4499"/>
                        </a:lnTo>
                        <a:lnTo>
                          <a:pt x="4499" y="4583"/>
                        </a:lnTo>
                        <a:lnTo>
                          <a:pt x="4458" y="4604"/>
                        </a:lnTo>
                        <a:lnTo>
                          <a:pt x="4541" y="4709"/>
                        </a:lnTo>
                        <a:lnTo>
                          <a:pt x="4667" y="4625"/>
                        </a:lnTo>
                        <a:lnTo>
                          <a:pt x="4709" y="4688"/>
                        </a:lnTo>
                        <a:lnTo>
                          <a:pt x="4792" y="4688"/>
                        </a:lnTo>
                        <a:lnTo>
                          <a:pt x="4897" y="4625"/>
                        </a:lnTo>
                        <a:lnTo>
                          <a:pt x="5064" y="4625"/>
                        </a:lnTo>
                        <a:lnTo>
                          <a:pt x="5127" y="4583"/>
                        </a:lnTo>
                        <a:lnTo>
                          <a:pt x="5169" y="4478"/>
                        </a:lnTo>
                        <a:lnTo>
                          <a:pt x="5169" y="4583"/>
                        </a:lnTo>
                        <a:lnTo>
                          <a:pt x="5106" y="4688"/>
                        </a:lnTo>
                        <a:lnTo>
                          <a:pt x="5127" y="4750"/>
                        </a:lnTo>
                        <a:lnTo>
                          <a:pt x="5190" y="4792"/>
                        </a:lnTo>
                        <a:lnTo>
                          <a:pt x="5316" y="4897"/>
                        </a:lnTo>
                        <a:lnTo>
                          <a:pt x="5295" y="4939"/>
                        </a:lnTo>
                        <a:lnTo>
                          <a:pt x="5336" y="5022"/>
                        </a:lnTo>
                        <a:lnTo>
                          <a:pt x="5504" y="5211"/>
                        </a:lnTo>
                        <a:lnTo>
                          <a:pt x="5629" y="5232"/>
                        </a:lnTo>
                        <a:lnTo>
                          <a:pt x="5692" y="5253"/>
                        </a:lnTo>
                        <a:lnTo>
                          <a:pt x="5713" y="3851"/>
                        </a:lnTo>
                        <a:lnTo>
                          <a:pt x="5713" y="3788"/>
                        </a:lnTo>
                        <a:lnTo>
                          <a:pt x="5713" y="3704"/>
                        </a:lnTo>
                        <a:lnTo>
                          <a:pt x="5734" y="3537"/>
                        </a:lnTo>
                        <a:lnTo>
                          <a:pt x="5818" y="1382"/>
                        </a:lnTo>
                        <a:lnTo>
                          <a:pt x="5713" y="1403"/>
                        </a:lnTo>
                        <a:lnTo>
                          <a:pt x="5629" y="1382"/>
                        </a:lnTo>
                        <a:lnTo>
                          <a:pt x="5629" y="1298"/>
                        </a:lnTo>
                        <a:lnTo>
                          <a:pt x="5650" y="1256"/>
                        </a:lnTo>
                        <a:lnTo>
                          <a:pt x="5546" y="1193"/>
                        </a:lnTo>
                        <a:lnTo>
                          <a:pt x="5441" y="1193"/>
                        </a:lnTo>
                        <a:lnTo>
                          <a:pt x="5316" y="1172"/>
                        </a:lnTo>
                        <a:lnTo>
                          <a:pt x="5232" y="1152"/>
                        </a:lnTo>
                        <a:lnTo>
                          <a:pt x="5169" y="1172"/>
                        </a:lnTo>
                        <a:lnTo>
                          <a:pt x="4813" y="1026"/>
                        </a:lnTo>
                        <a:lnTo>
                          <a:pt x="4667" y="984"/>
                        </a:lnTo>
                        <a:lnTo>
                          <a:pt x="4562" y="963"/>
                        </a:lnTo>
                        <a:lnTo>
                          <a:pt x="4458" y="880"/>
                        </a:lnTo>
                        <a:lnTo>
                          <a:pt x="4248" y="838"/>
                        </a:lnTo>
                        <a:lnTo>
                          <a:pt x="4060" y="754"/>
                        </a:lnTo>
                        <a:lnTo>
                          <a:pt x="3976" y="670"/>
                        </a:lnTo>
                        <a:lnTo>
                          <a:pt x="3830" y="649"/>
                        </a:lnTo>
                        <a:lnTo>
                          <a:pt x="3537" y="838"/>
                        </a:lnTo>
                        <a:lnTo>
                          <a:pt x="3537" y="880"/>
                        </a:lnTo>
                        <a:lnTo>
                          <a:pt x="3600" y="984"/>
                        </a:lnTo>
                        <a:lnTo>
                          <a:pt x="3558" y="1068"/>
                        </a:lnTo>
                        <a:lnTo>
                          <a:pt x="3391" y="1089"/>
                        </a:lnTo>
                        <a:lnTo>
                          <a:pt x="3286" y="1131"/>
                        </a:lnTo>
                        <a:lnTo>
                          <a:pt x="3223" y="1131"/>
                        </a:lnTo>
                        <a:lnTo>
                          <a:pt x="3181" y="1089"/>
                        </a:lnTo>
                        <a:lnTo>
                          <a:pt x="3119" y="1172"/>
                        </a:lnTo>
                        <a:lnTo>
                          <a:pt x="3119" y="1277"/>
                        </a:lnTo>
                        <a:lnTo>
                          <a:pt x="2993" y="1340"/>
                        </a:lnTo>
                        <a:lnTo>
                          <a:pt x="2888" y="1361"/>
                        </a:lnTo>
                        <a:lnTo>
                          <a:pt x="2805" y="1465"/>
                        </a:lnTo>
                        <a:lnTo>
                          <a:pt x="2805" y="1612"/>
                        </a:lnTo>
                        <a:lnTo>
                          <a:pt x="2763" y="1654"/>
                        </a:lnTo>
                        <a:lnTo>
                          <a:pt x="2700" y="1696"/>
                        </a:lnTo>
                        <a:lnTo>
                          <a:pt x="2658" y="1800"/>
                        </a:lnTo>
                        <a:lnTo>
                          <a:pt x="2554" y="1821"/>
                        </a:lnTo>
                        <a:lnTo>
                          <a:pt x="2449" y="1821"/>
                        </a:lnTo>
                        <a:lnTo>
                          <a:pt x="2386" y="1779"/>
                        </a:lnTo>
                        <a:lnTo>
                          <a:pt x="2261" y="1675"/>
                        </a:lnTo>
                        <a:lnTo>
                          <a:pt x="2240" y="1570"/>
                        </a:lnTo>
                        <a:lnTo>
                          <a:pt x="2177" y="1591"/>
                        </a:lnTo>
                        <a:lnTo>
                          <a:pt x="2156" y="1465"/>
                        </a:lnTo>
                        <a:lnTo>
                          <a:pt x="2156" y="1361"/>
                        </a:lnTo>
                        <a:lnTo>
                          <a:pt x="2072" y="1298"/>
                        </a:lnTo>
                        <a:lnTo>
                          <a:pt x="2031" y="1382"/>
                        </a:lnTo>
                        <a:lnTo>
                          <a:pt x="2051" y="1507"/>
                        </a:lnTo>
                        <a:lnTo>
                          <a:pt x="1989" y="1507"/>
                        </a:lnTo>
                        <a:lnTo>
                          <a:pt x="1926" y="1444"/>
                        </a:lnTo>
                        <a:lnTo>
                          <a:pt x="1863" y="1298"/>
                        </a:lnTo>
                        <a:lnTo>
                          <a:pt x="1842" y="1047"/>
                        </a:lnTo>
                        <a:lnTo>
                          <a:pt x="1821" y="880"/>
                        </a:lnTo>
                        <a:lnTo>
                          <a:pt x="1863" y="775"/>
                        </a:lnTo>
                        <a:lnTo>
                          <a:pt x="1947" y="670"/>
                        </a:lnTo>
                        <a:lnTo>
                          <a:pt x="1884" y="566"/>
                        </a:lnTo>
                        <a:lnTo>
                          <a:pt x="1821" y="503"/>
                        </a:lnTo>
                        <a:lnTo>
                          <a:pt x="1821" y="335"/>
                        </a:lnTo>
                        <a:lnTo>
                          <a:pt x="1842" y="294"/>
                        </a:lnTo>
                        <a:lnTo>
                          <a:pt x="1779" y="231"/>
                        </a:lnTo>
                        <a:lnTo>
                          <a:pt x="1612" y="210"/>
                        </a:lnTo>
                        <a:lnTo>
                          <a:pt x="1424" y="231"/>
                        </a:lnTo>
                        <a:lnTo>
                          <a:pt x="1235" y="105"/>
                        </a:lnTo>
                        <a:lnTo>
                          <a:pt x="92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9"/>
                  <p:cNvSpPr/>
                  <p:nvPr/>
                </p:nvSpPr>
                <p:spPr>
                  <a:xfrm>
                    <a:off x="5268100" y="3181025"/>
                    <a:ext cx="143350" cy="129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34" h="5190" extrusionOk="0">
                        <a:moveTo>
                          <a:pt x="4060" y="0"/>
                        </a:moveTo>
                        <a:lnTo>
                          <a:pt x="3955" y="147"/>
                        </a:lnTo>
                        <a:lnTo>
                          <a:pt x="3955" y="209"/>
                        </a:lnTo>
                        <a:lnTo>
                          <a:pt x="3892" y="314"/>
                        </a:lnTo>
                        <a:lnTo>
                          <a:pt x="3892" y="398"/>
                        </a:lnTo>
                        <a:lnTo>
                          <a:pt x="3767" y="837"/>
                        </a:lnTo>
                        <a:lnTo>
                          <a:pt x="3579" y="1109"/>
                        </a:lnTo>
                        <a:lnTo>
                          <a:pt x="3516" y="1360"/>
                        </a:lnTo>
                        <a:lnTo>
                          <a:pt x="3265" y="1716"/>
                        </a:lnTo>
                        <a:lnTo>
                          <a:pt x="3307" y="1779"/>
                        </a:lnTo>
                        <a:lnTo>
                          <a:pt x="3014" y="1842"/>
                        </a:lnTo>
                        <a:lnTo>
                          <a:pt x="2783" y="1967"/>
                        </a:lnTo>
                        <a:lnTo>
                          <a:pt x="2637" y="1967"/>
                        </a:lnTo>
                        <a:lnTo>
                          <a:pt x="2595" y="1883"/>
                        </a:lnTo>
                        <a:lnTo>
                          <a:pt x="2470" y="1842"/>
                        </a:lnTo>
                        <a:lnTo>
                          <a:pt x="2177" y="1842"/>
                        </a:lnTo>
                        <a:lnTo>
                          <a:pt x="2093" y="1925"/>
                        </a:lnTo>
                        <a:lnTo>
                          <a:pt x="1758" y="2051"/>
                        </a:lnTo>
                        <a:lnTo>
                          <a:pt x="1444" y="2030"/>
                        </a:lnTo>
                        <a:lnTo>
                          <a:pt x="1361" y="2072"/>
                        </a:lnTo>
                        <a:lnTo>
                          <a:pt x="1235" y="2051"/>
                        </a:lnTo>
                        <a:lnTo>
                          <a:pt x="1214" y="2134"/>
                        </a:lnTo>
                        <a:lnTo>
                          <a:pt x="1047" y="2176"/>
                        </a:lnTo>
                        <a:lnTo>
                          <a:pt x="942" y="2155"/>
                        </a:lnTo>
                        <a:lnTo>
                          <a:pt x="921" y="2051"/>
                        </a:lnTo>
                        <a:lnTo>
                          <a:pt x="796" y="1946"/>
                        </a:lnTo>
                        <a:lnTo>
                          <a:pt x="754" y="1883"/>
                        </a:lnTo>
                        <a:lnTo>
                          <a:pt x="566" y="1758"/>
                        </a:lnTo>
                        <a:lnTo>
                          <a:pt x="440" y="1549"/>
                        </a:lnTo>
                        <a:lnTo>
                          <a:pt x="377" y="1570"/>
                        </a:lnTo>
                        <a:lnTo>
                          <a:pt x="314" y="1653"/>
                        </a:lnTo>
                        <a:lnTo>
                          <a:pt x="168" y="1842"/>
                        </a:lnTo>
                        <a:lnTo>
                          <a:pt x="84" y="1988"/>
                        </a:lnTo>
                        <a:lnTo>
                          <a:pt x="84" y="2072"/>
                        </a:lnTo>
                        <a:lnTo>
                          <a:pt x="105" y="2155"/>
                        </a:lnTo>
                        <a:lnTo>
                          <a:pt x="84" y="2239"/>
                        </a:lnTo>
                        <a:lnTo>
                          <a:pt x="1" y="2281"/>
                        </a:lnTo>
                        <a:lnTo>
                          <a:pt x="22" y="2490"/>
                        </a:lnTo>
                        <a:lnTo>
                          <a:pt x="210" y="2699"/>
                        </a:lnTo>
                        <a:lnTo>
                          <a:pt x="231" y="2804"/>
                        </a:lnTo>
                        <a:lnTo>
                          <a:pt x="189" y="2762"/>
                        </a:lnTo>
                        <a:lnTo>
                          <a:pt x="168" y="2804"/>
                        </a:lnTo>
                        <a:lnTo>
                          <a:pt x="210" y="2930"/>
                        </a:lnTo>
                        <a:lnTo>
                          <a:pt x="335" y="2971"/>
                        </a:lnTo>
                        <a:lnTo>
                          <a:pt x="419" y="2971"/>
                        </a:lnTo>
                        <a:lnTo>
                          <a:pt x="607" y="2909"/>
                        </a:lnTo>
                        <a:lnTo>
                          <a:pt x="733" y="2825"/>
                        </a:lnTo>
                        <a:lnTo>
                          <a:pt x="838" y="2867"/>
                        </a:lnTo>
                        <a:lnTo>
                          <a:pt x="733" y="2867"/>
                        </a:lnTo>
                        <a:lnTo>
                          <a:pt x="607" y="2971"/>
                        </a:lnTo>
                        <a:lnTo>
                          <a:pt x="398" y="3013"/>
                        </a:lnTo>
                        <a:lnTo>
                          <a:pt x="314" y="3097"/>
                        </a:lnTo>
                        <a:lnTo>
                          <a:pt x="210" y="3097"/>
                        </a:lnTo>
                        <a:lnTo>
                          <a:pt x="210" y="3139"/>
                        </a:lnTo>
                        <a:lnTo>
                          <a:pt x="335" y="3181"/>
                        </a:lnTo>
                        <a:lnTo>
                          <a:pt x="503" y="3243"/>
                        </a:lnTo>
                        <a:lnTo>
                          <a:pt x="649" y="3411"/>
                        </a:lnTo>
                        <a:lnTo>
                          <a:pt x="712" y="3515"/>
                        </a:lnTo>
                        <a:lnTo>
                          <a:pt x="733" y="3620"/>
                        </a:lnTo>
                        <a:lnTo>
                          <a:pt x="649" y="3746"/>
                        </a:lnTo>
                        <a:lnTo>
                          <a:pt x="566" y="3829"/>
                        </a:lnTo>
                        <a:lnTo>
                          <a:pt x="607" y="3871"/>
                        </a:lnTo>
                        <a:lnTo>
                          <a:pt x="712" y="3955"/>
                        </a:lnTo>
                        <a:lnTo>
                          <a:pt x="733" y="4227"/>
                        </a:lnTo>
                        <a:lnTo>
                          <a:pt x="733" y="4352"/>
                        </a:lnTo>
                        <a:lnTo>
                          <a:pt x="817" y="4499"/>
                        </a:lnTo>
                        <a:lnTo>
                          <a:pt x="858" y="4499"/>
                        </a:lnTo>
                        <a:lnTo>
                          <a:pt x="963" y="4436"/>
                        </a:lnTo>
                        <a:lnTo>
                          <a:pt x="1005" y="4499"/>
                        </a:lnTo>
                        <a:lnTo>
                          <a:pt x="1130" y="4499"/>
                        </a:lnTo>
                        <a:lnTo>
                          <a:pt x="1214" y="4541"/>
                        </a:lnTo>
                        <a:lnTo>
                          <a:pt x="1361" y="4541"/>
                        </a:lnTo>
                        <a:lnTo>
                          <a:pt x="1444" y="4457"/>
                        </a:lnTo>
                        <a:lnTo>
                          <a:pt x="1528" y="4499"/>
                        </a:lnTo>
                        <a:lnTo>
                          <a:pt x="1591" y="4457"/>
                        </a:lnTo>
                        <a:lnTo>
                          <a:pt x="1654" y="4352"/>
                        </a:lnTo>
                        <a:lnTo>
                          <a:pt x="1654" y="4290"/>
                        </a:lnTo>
                        <a:lnTo>
                          <a:pt x="1674" y="4373"/>
                        </a:lnTo>
                        <a:lnTo>
                          <a:pt x="1654" y="4478"/>
                        </a:lnTo>
                        <a:lnTo>
                          <a:pt x="1695" y="4603"/>
                        </a:lnTo>
                        <a:lnTo>
                          <a:pt x="1737" y="4792"/>
                        </a:lnTo>
                        <a:lnTo>
                          <a:pt x="1695" y="4896"/>
                        </a:lnTo>
                        <a:lnTo>
                          <a:pt x="1779" y="4896"/>
                        </a:lnTo>
                        <a:lnTo>
                          <a:pt x="1905" y="4750"/>
                        </a:lnTo>
                        <a:lnTo>
                          <a:pt x="1988" y="4708"/>
                        </a:lnTo>
                        <a:lnTo>
                          <a:pt x="2051" y="4771"/>
                        </a:lnTo>
                        <a:lnTo>
                          <a:pt x="2114" y="4750"/>
                        </a:lnTo>
                        <a:lnTo>
                          <a:pt x="2135" y="4687"/>
                        </a:lnTo>
                        <a:lnTo>
                          <a:pt x="2302" y="4687"/>
                        </a:lnTo>
                        <a:lnTo>
                          <a:pt x="2386" y="4583"/>
                        </a:lnTo>
                        <a:lnTo>
                          <a:pt x="2428" y="4583"/>
                        </a:lnTo>
                        <a:lnTo>
                          <a:pt x="2532" y="4645"/>
                        </a:lnTo>
                        <a:lnTo>
                          <a:pt x="2616" y="4583"/>
                        </a:lnTo>
                        <a:lnTo>
                          <a:pt x="2658" y="4645"/>
                        </a:lnTo>
                        <a:lnTo>
                          <a:pt x="2658" y="4750"/>
                        </a:lnTo>
                        <a:lnTo>
                          <a:pt x="2721" y="4792"/>
                        </a:lnTo>
                        <a:lnTo>
                          <a:pt x="2825" y="4813"/>
                        </a:lnTo>
                        <a:lnTo>
                          <a:pt x="2804" y="4750"/>
                        </a:lnTo>
                        <a:lnTo>
                          <a:pt x="2825" y="4666"/>
                        </a:lnTo>
                        <a:lnTo>
                          <a:pt x="2888" y="4750"/>
                        </a:lnTo>
                        <a:lnTo>
                          <a:pt x="2993" y="4771"/>
                        </a:lnTo>
                        <a:lnTo>
                          <a:pt x="3035" y="4750"/>
                        </a:lnTo>
                        <a:lnTo>
                          <a:pt x="3097" y="4813"/>
                        </a:lnTo>
                        <a:lnTo>
                          <a:pt x="3139" y="4792"/>
                        </a:lnTo>
                        <a:lnTo>
                          <a:pt x="3160" y="4855"/>
                        </a:lnTo>
                        <a:lnTo>
                          <a:pt x="3223" y="4917"/>
                        </a:lnTo>
                        <a:lnTo>
                          <a:pt x="3181" y="5022"/>
                        </a:lnTo>
                        <a:lnTo>
                          <a:pt x="3244" y="5189"/>
                        </a:lnTo>
                        <a:lnTo>
                          <a:pt x="3348" y="5168"/>
                        </a:lnTo>
                        <a:lnTo>
                          <a:pt x="3579" y="5064"/>
                        </a:lnTo>
                        <a:lnTo>
                          <a:pt x="3746" y="5022"/>
                        </a:lnTo>
                        <a:lnTo>
                          <a:pt x="3955" y="4896"/>
                        </a:lnTo>
                        <a:lnTo>
                          <a:pt x="4060" y="4666"/>
                        </a:lnTo>
                        <a:lnTo>
                          <a:pt x="4060" y="4583"/>
                        </a:lnTo>
                        <a:lnTo>
                          <a:pt x="4102" y="4457"/>
                        </a:lnTo>
                        <a:lnTo>
                          <a:pt x="4143" y="4478"/>
                        </a:lnTo>
                        <a:lnTo>
                          <a:pt x="4185" y="4478"/>
                        </a:lnTo>
                        <a:lnTo>
                          <a:pt x="4269" y="4290"/>
                        </a:lnTo>
                        <a:lnTo>
                          <a:pt x="4227" y="4269"/>
                        </a:lnTo>
                        <a:lnTo>
                          <a:pt x="4185" y="4227"/>
                        </a:lnTo>
                        <a:lnTo>
                          <a:pt x="4185" y="4164"/>
                        </a:lnTo>
                        <a:lnTo>
                          <a:pt x="4206" y="4185"/>
                        </a:lnTo>
                        <a:lnTo>
                          <a:pt x="4290" y="4227"/>
                        </a:lnTo>
                        <a:lnTo>
                          <a:pt x="4353" y="4143"/>
                        </a:lnTo>
                        <a:lnTo>
                          <a:pt x="4311" y="4059"/>
                        </a:lnTo>
                        <a:lnTo>
                          <a:pt x="4269" y="4059"/>
                        </a:lnTo>
                        <a:lnTo>
                          <a:pt x="4206" y="4039"/>
                        </a:lnTo>
                        <a:lnTo>
                          <a:pt x="4290" y="3976"/>
                        </a:lnTo>
                        <a:lnTo>
                          <a:pt x="4290" y="3871"/>
                        </a:lnTo>
                        <a:lnTo>
                          <a:pt x="4143" y="3871"/>
                        </a:lnTo>
                        <a:lnTo>
                          <a:pt x="4185" y="3808"/>
                        </a:lnTo>
                        <a:lnTo>
                          <a:pt x="4164" y="3746"/>
                        </a:lnTo>
                        <a:lnTo>
                          <a:pt x="4164" y="3746"/>
                        </a:lnTo>
                        <a:lnTo>
                          <a:pt x="4227" y="3767"/>
                        </a:lnTo>
                        <a:lnTo>
                          <a:pt x="4353" y="3725"/>
                        </a:lnTo>
                        <a:lnTo>
                          <a:pt x="4374" y="3620"/>
                        </a:lnTo>
                        <a:lnTo>
                          <a:pt x="4457" y="3515"/>
                        </a:lnTo>
                        <a:lnTo>
                          <a:pt x="4478" y="3390"/>
                        </a:lnTo>
                        <a:lnTo>
                          <a:pt x="4457" y="3306"/>
                        </a:lnTo>
                        <a:lnTo>
                          <a:pt x="4499" y="3348"/>
                        </a:lnTo>
                        <a:lnTo>
                          <a:pt x="4562" y="3453"/>
                        </a:lnTo>
                        <a:lnTo>
                          <a:pt x="4625" y="3348"/>
                        </a:lnTo>
                        <a:lnTo>
                          <a:pt x="4708" y="3243"/>
                        </a:lnTo>
                        <a:lnTo>
                          <a:pt x="4667" y="3097"/>
                        </a:lnTo>
                        <a:lnTo>
                          <a:pt x="4813" y="2971"/>
                        </a:lnTo>
                        <a:lnTo>
                          <a:pt x="4834" y="2783"/>
                        </a:lnTo>
                        <a:lnTo>
                          <a:pt x="4897" y="2699"/>
                        </a:lnTo>
                        <a:lnTo>
                          <a:pt x="4918" y="2469"/>
                        </a:lnTo>
                        <a:lnTo>
                          <a:pt x="4980" y="2406"/>
                        </a:lnTo>
                        <a:lnTo>
                          <a:pt x="4980" y="2344"/>
                        </a:lnTo>
                        <a:lnTo>
                          <a:pt x="5106" y="2197"/>
                        </a:lnTo>
                        <a:lnTo>
                          <a:pt x="5148" y="2281"/>
                        </a:lnTo>
                        <a:lnTo>
                          <a:pt x="5190" y="2239"/>
                        </a:lnTo>
                        <a:lnTo>
                          <a:pt x="5148" y="2072"/>
                        </a:lnTo>
                        <a:lnTo>
                          <a:pt x="5148" y="2072"/>
                        </a:lnTo>
                        <a:lnTo>
                          <a:pt x="5336" y="2260"/>
                        </a:lnTo>
                        <a:lnTo>
                          <a:pt x="5462" y="2260"/>
                        </a:lnTo>
                        <a:lnTo>
                          <a:pt x="5545" y="2197"/>
                        </a:lnTo>
                        <a:lnTo>
                          <a:pt x="5629" y="2239"/>
                        </a:lnTo>
                        <a:lnTo>
                          <a:pt x="5713" y="2197"/>
                        </a:lnTo>
                        <a:lnTo>
                          <a:pt x="5734" y="2093"/>
                        </a:lnTo>
                        <a:lnTo>
                          <a:pt x="5629" y="2072"/>
                        </a:lnTo>
                        <a:lnTo>
                          <a:pt x="5608" y="2030"/>
                        </a:lnTo>
                        <a:lnTo>
                          <a:pt x="5503" y="1883"/>
                        </a:lnTo>
                        <a:lnTo>
                          <a:pt x="5420" y="1883"/>
                        </a:lnTo>
                        <a:lnTo>
                          <a:pt x="5190" y="1674"/>
                        </a:lnTo>
                        <a:lnTo>
                          <a:pt x="5106" y="1632"/>
                        </a:lnTo>
                        <a:lnTo>
                          <a:pt x="5085" y="1528"/>
                        </a:lnTo>
                        <a:lnTo>
                          <a:pt x="5022" y="1465"/>
                        </a:lnTo>
                        <a:lnTo>
                          <a:pt x="5043" y="1423"/>
                        </a:lnTo>
                        <a:lnTo>
                          <a:pt x="5190" y="1360"/>
                        </a:lnTo>
                        <a:lnTo>
                          <a:pt x="5231" y="1256"/>
                        </a:lnTo>
                        <a:lnTo>
                          <a:pt x="5148" y="1193"/>
                        </a:lnTo>
                        <a:lnTo>
                          <a:pt x="4980" y="1005"/>
                        </a:lnTo>
                        <a:lnTo>
                          <a:pt x="4918" y="879"/>
                        </a:lnTo>
                        <a:lnTo>
                          <a:pt x="4834" y="795"/>
                        </a:lnTo>
                        <a:lnTo>
                          <a:pt x="4876" y="712"/>
                        </a:lnTo>
                        <a:lnTo>
                          <a:pt x="4918" y="691"/>
                        </a:lnTo>
                        <a:lnTo>
                          <a:pt x="4918" y="628"/>
                        </a:lnTo>
                        <a:lnTo>
                          <a:pt x="4876" y="607"/>
                        </a:lnTo>
                        <a:lnTo>
                          <a:pt x="4750" y="482"/>
                        </a:lnTo>
                        <a:lnTo>
                          <a:pt x="4813" y="461"/>
                        </a:lnTo>
                        <a:lnTo>
                          <a:pt x="4939" y="482"/>
                        </a:lnTo>
                        <a:lnTo>
                          <a:pt x="5085" y="461"/>
                        </a:lnTo>
                        <a:lnTo>
                          <a:pt x="4980" y="314"/>
                        </a:lnTo>
                        <a:lnTo>
                          <a:pt x="4834" y="272"/>
                        </a:lnTo>
                        <a:lnTo>
                          <a:pt x="4897" y="209"/>
                        </a:lnTo>
                        <a:lnTo>
                          <a:pt x="4876" y="168"/>
                        </a:lnTo>
                        <a:lnTo>
                          <a:pt x="4939" y="147"/>
                        </a:lnTo>
                        <a:lnTo>
                          <a:pt x="4939" y="105"/>
                        </a:lnTo>
                        <a:lnTo>
                          <a:pt x="4813" y="84"/>
                        </a:lnTo>
                        <a:lnTo>
                          <a:pt x="4667" y="84"/>
                        </a:lnTo>
                        <a:lnTo>
                          <a:pt x="4604" y="42"/>
                        </a:lnTo>
                        <a:lnTo>
                          <a:pt x="4164" y="42"/>
                        </a:lnTo>
                        <a:lnTo>
                          <a:pt x="40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9"/>
                  <p:cNvSpPr/>
                  <p:nvPr/>
                </p:nvSpPr>
                <p:spPr>
                  <a:xfrm>
                    <a:off x="5068275" y="3161675"/>
                    <a:ext cx="431050" cy="22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2" h="8872" extrusionOk="0">
                        <a:moveTo>
                          <a:pt x="16991" y="8202"/>
                        </a:moveTo>
                        <a:lnTo>
                          <a:pt x="16886" y="8265"/>
                        </a:lnTo>
                        <a:lnTo>
                          <a:pt x="16928" y="8286"/>
                        </a:lnTo>
                        <a:lnTo>
                          <a:pt x="16907" y="8307"/>
                        </a:lnTo>
                        <a:cubicBezTo>
                          <a:pt x="16886" y="8307"/>
                          <a:pt x="16823" y="8349"/>
                          <a:pt x="16802" y="8349"/>
                        </a:cubicBezTo>
                        <a:lnTo>
                          <a:pt x="16802" y="8307"/>
                        </a:lnTo>
                        <a:lnTo>
                          <a:pt x="16782" y="8349"/>
                        </a:lnTo>
                        <a:cubicBezTo>
                          <a:pt x="16677" y="8370"/>
                          <a:pt x="16572" y="8370"/>
                          <a:pt x="16489" y="8390"/>
                        </a:cubicBezTo>
                        <a:lnTo>
                          <a:pt x="16593" y="8286"/>
                        </a:lnTo>
                        <a:lnTo>
                          <a:pt x="16551" y="8265"/>
                        </a:lnTo>
                        <a:lnTo>
                          <a:pt x="16468" y="8307"/>
                        </a:lnTo>
                        <a:lnTo>
                          <a:pt x="16384" y="8307"/>
                        </a:lnTo>
                        <a:lnTo>
                          <a:pt x="16342" y="8349"/>
                        </a:lnTo>
                        <a:lnTo>
                          <a:pt x="16363" y="8390"/>
                        </a:lnTo>
                        <a:lnTo>
                          <a:pt x="16300" y="8453"/>
                        </a:lnTo>
                        <a:lnTo>
                          <a:pt x="16196" y="8453"/>
                        </a:lnTo>
                        <a:lnTo>
                          <a:pt x="16258" y="8495"/>
                        </a:lnTo>
                        <a:lnTo>
                          <a:pt x="16384" y="8474"/>
                        </a:lnTo>
                        <a:lnTo>
                          <a:pt x="16447" y="8411"/>
                        </a:lnTo>
                        <a:cubicBezTo>
                          <a:pt x="16489" y="8411"/>
                          <a:pt x="16551" y="8411"/>
                          <a:pt x="16614" y="8390"/>
                        </a:cubicBezTo>
                        <a:lnTo>
                          <a:pt x="16614" y="8390"/>
                        </a:lnTo>
                        <a:lnTo>
                          <a:pt x="16593" y="8411"/>
                        </a:lnTo>
                        <a:lnTo>
                          <a:pt x="16677" y="8411"/>
                        </a:lnTo>
                        <a:lnTo>
                          <a:pt x="16719" y="8474"/>
                        </a:lnTo>
                        <a:lnTo>
                          <a:pt x="16802" y="8370"/>
                        </a:lnTo>
                        <a:cubicBezTo>
                          <a:pt x="16823" y="8370"/>
                          <a:pt x="16886" y="8349"/>
                          <a:pt x="16907" y="8349"/>
                        </a:cubicBezTo>
                        <a:lnTo>
                          <a:pt x="16907" y="8370"/>
                        </a:lnTo>
                        <a:lnTo>
                          <a:pt x="17012" y="8390"/>
                        </a:lnTo>
                        <a:lnTo>
                          <a:pt x="17200" y="8307"/>
                        </a:lnTo>
                        <a:lnTo>
                          <a:pt x="17242" y="8244"/>
                        </a:lnTo>
                        <a:lnTo>
                          <a:pt x="17200" y="8202"/>
                        </a:lnTo>
                        <a:lnTo>
                          <a:pt x="17033" y="8244"/>
                        </a:lnTo>
                        <a:lnTo>
                          <a:pt x="16991" y="8202"/>
                        </a:lnTo>
                        <a:close/>
                        <a:moveTo>
                          <a:pt x="16070" y="8411"/>
                        </a:moveTo>
                        <a:lnTo>
                          <a:pt x="16007" y="8443"/>
                        </a:lnTo>
                        <a:lnTo>
                          <a:pt x="16007" y="8443"/>
                        </a:lnTo>
                        <a:cubicBezTo>
                          <a:pt x="16026" y="8475"/>
                          <a:pt x="16037" y="8501"/>
                          <a:pt x="16036" y="8525"/>
                        </a:cubicBezTo>
                        <a:lnTo>
                          <a:pt x="16036" y="8525"/>
                        </a:lnTo>
                        <a:lnTo>
                          <a:pt x="16049" y="8474"/>
                        </a:lnTo>
                        <a:lnTo>
                          <a:pt x="16133" y="8453"/>
                        </a:lnTo>
                        <a:lnTo>
                          <a:pt x="16196" y="8453"/>
                        </a:lnTo>
                        <a:lnTo>
                          <a:pt x="16237" y="8411"/>
                        </a:lnTo>
                        <a:close/>
                        <a:moveTo>
                          <a:pt x="16036" y="8525"/>
                        </a:moveTo>
                        <a:lnTo>
                          <a:pt x="16028" y="8558"/>
                        </a:lnTo>
                        <a:cubicBezTo>
                          <a:pt x="16034" y="8547"/>
                          <a:pt x="16036" y="8536"/>
                          <a:pt x="16036" y="8525"/>
                        </a:cubicBezTo>
                        <a:close/>
                        <a:moveTo>
                          <a:pt x="105" y="0"/>
                        </a:moveTo>
                        <a:lnTo>
                          <a:pt x="22" y="42"/>
                        </a:lnTo>
                        <a:lnTo>
                          <a:pt x="1" y="105"/>
                        </a:lnTo>
                        <a:lnTo>
                          <a:pt x="22" y="251"/>
                        </a:lnTo>
                        <a:lnTo>
                          <a:pt x="168" y="565"/>
                        </a:lnTo>
                        <a:lnTo>
                          <a:pt x="252" y="628"/>
                        </a:lnTo>
                        <a:lnTo>
                          <a:pt x="524" y="879"/>
                        </a:lnTo>
                        <a:lnTo>
                          <a:pt x="587" y="879"/>
                        </a:lnTo>
                        <a:lnTo>
                          <a:pt x="754" y="1067"/>
                        </a:lnTo>
                        <a:lnTo>
                          <a:pt x="838" y="1088"/>
                        </a:lnTo>
                        <a:lnTo>
                          <a:pt x="900" y="1067"/>
                        </a:lnTo>
                        <a:lnTo>
                          <a:pt x="1089" y="1214"/>
                        </a:lnTo>
                        <a:lnTo>
                          <a:pt x="1298" y="1528"/>
                        </a:lnTo>
                        <a:lnTo>
                          <a:pt x="1507" y="1716"/>
                        </a:lnTo>
                        <a:lnTo>
                          <a:pt x="1570" y="1716"/>
                        </a:lnTo>
                        <a:lnTo>
                          <a:pt x="1570" y="1883"/>
                        </a:lnTo>
                        <a:lnTo>
                          <a:pt x="1612" y="1925"/>
                        </a:lnTo>
                        <a:lnTo>
                          <a:pt x="1633" y="2092"/>
                        </a:lnTo>
                        <a:lnTo>
                          <a:pt x="1716" y="2155"/>
                        </a:lnTo>
                        <a:lnTo>
                          <a:pt x="1842" y="2155"/>
                        </a:lnTo>
                        <a:lnTo>
                          <a:pt x="2009" y="2344"/>
                        </a:lnTo>
                        <a:lnTo>
                          <a:pt x="2093" y="2406"/>
                        </a:lnTo>
                        <a:lnTo>
                          <a:pt x="2156" y="2406"/>
                        </a:lnTo>
                        <a:lnTo>
                          <a:pt x="2198" y="2448"/>
                        </a:lnTo>
                        <a:lnTo>
                          <a:pt x="2135" y="2532"/>
                        </a:lnTo>
                        <a:lnTo>
                          <a:pt x="2219" y="2616"/>
                        </a:lnTo>
                        <a:lnTo>
                          <a:pt x="2261" y="2762"/>
                        </a:lnTo>
                        <a:lnTo>
                          <a:pt x="2261" y="2783"/>
                        </a:lnTo>
                        <a:lnTo>
                          <a:pt x="2365" y="3097"/>
                        </a:lnTo>
                        <a:lnTo>
                          <a:pt x="2428" y="3264"/>
                        </a:lnTo>
                        <a:lnTo>
                          <a:pt x="2574" y="3306"/>
                        </a:lnTo>
                        <a:lnTo>
                          <a:pt x="2763" y="3411"/>
                        </a:lnTo>
                        <a:lnTo>
                          <a:pt x="2763" y="3515"/>
                        </a:lnTo>
                        <a:lnTo>
                          <a:pt x="2888" y="3787"/>
                        </a:lnTo>
                        <a:lnTo>
                          <a:pt x="3035" y="3892"/>
                        </a:lnTo>
                        <a:lnTo>
                          <a:pt x="3056" y="4185"/>
                        </a:lnTo>
                        <a:lnTo>
                          <a:pt x="3265" y="4561"/>
                        </a:lnTo>
                        <a:lnTo>
                          <a:pt x="3265" y="4729"/>
                        </a:lnTo>
                        <a:lnTo>
                          <a:pt x="3307" y="4875"/>
                        </a:lnTo>
                        <a:lnTo>
                          <a:pt x="3516" y="5043"/>
                        </a:lnTo>
                        <a:lnTo>
                          <a:pt x="3725" y="5294"/>
                        </a:lnTo>
                        <a:lnTo>
                          <a:pt x="3788" y="5440"/>
                        </a:lnTo>
                        <a:lnTo>
                          <a:pt x="3934" y="5461"/>
                        </a:lnTo>
                        <a:lnTo>
                          <a:pt x="3997" y="5545"/>
                        </a:lnTo>
                        <a:lnTo>
                          <a:pt x="4123" y="5608"/>
                        </a:lnTo>
                        <a:lnTo>
                          <a:pt x="4144" y="5775"/>
                        </a:lnTo>
                        <a:lnTo>
                          <a:pt x="4290" y="5859"/>
                        </a:lnTo>
                        <a:lnTo>
                          <a:pt x="4437" y="6005"/>
                        </a:lnTo>
                        <a:lnTo>
                          <a:pt x="4709" y="6173"/>
                        </a:lnTo>
                        <a:lnTo>
                          <a:pt x="4750" y="6298"/>
                        </a:lnTo>
                        <a:lnTo>
                          <a:pt x="4918" y="6361"/>
                        </a:lnTo>
                        <a:lnTo>
                          <a:pt x="5253" y="6633"/>
                        </a:lnTo>
                        <a:lnTo>
                          <a:pt x="5274" y="6779"/>
                        </a:lnTo>
                        <a:lnTo>
                          <a:pt x="5357" y="6800"/>
                        </a:lnTo>
                        <a:lnTo>
                          <a:pt x="5441" y="6926"/>
                        </a:lnTo>
                        <a:lnTo>
                          <a:pt x="5483" y="6884"/>
                        </a:lnTo>
                        <a:lnTo>
                          <a:pt x="5483" y="6779"/>
                        </a:lnTo>
                        <a:lnTo>
                          <a:pt x="5462" y="6717"/>
                        </a:lnTo>
                        <a:lnTo>
                          <a:pt x="5462" y="6675"/>
                        </a:lnTo>
                        <a:lnTo>
                          <a:pt x="5566" y="6696"/>
                        </a:lnTo>
                        <a:lnTo>
                          <a:pt x="5797" y="6905"/>
                        </a:lnTo>
                        <a:lnTo>
                          <a:pt x="5859" y="6884"/>
                        </a:lnTo>
                        <a:lnTo>
                          <a:pt x="5859" y="6717"/>
                        </a:lnTo>
                        <a:lnTo>
                          <a:pt x="5901" y="6633"/>
                        </a:lnTo>
                        <a:lnTo>
                          <a:pt x="5985" y="6675"/>
                        </a:lnTo>
                        <a:cubicBezTo>
                          <a:pt x="5985" y="6696"/>
                          <a:pt x="6006" y="6696"/>
                          <a:pt x="6006" y="6717"/>
                        </a:cubicBezTo>
                        <a:lnTo>
                          <a:pt x="6090" y="6842"/>
                        </a:lnTo>
                        <a:lnTo>
                          <a:pt x="6110" y="6842"/>
                        </a:lnTo>
                        <a:cubicBezTo>
                          <a:pt x="6173" y="6905"/>
                          <a:pt x="6215" y="6989"/>
                          <a:pt x="6278" y="7030"/>
                        </a:cubicBezTo>
                        <a:lnTo>
                          <a:pt x="6236" y="7051"/>
                        </a:lnTo>
                        <a:lnTo>
                          <a:pt x="6236" y="7198"/>
                        </a:lnTo>
                        <a:lnTo>
                          <a:pt x="6194" y="7323"/>
                        </a:lnTo>
                        <a:lnTo>
                          <a:pt x="6069" y="7344"/>
                        </a:lnTo>
                        <a:lnTo>
                          <a:pt x="6069" y="7449"/>
                        </a:lnTo>
                        <a:lnTo>
                          <a:pt x="5985" y="7470"/>
                        </a:lnTo>
                        <a:lnTo>
                          <a:pt x="5922" y="7428"/>
                        </a:lnTo>
                        <a:lnTo>
                          <a:pt x="5880" y="7428"/>
                        </a:lnTo>
                        <a:lnTo>
                          <a:pt x="5880" y="7512"/>
                        </a:lnTo>
                        <a:lnTo>
                          <a:pt x="5964" y="7554"/>
                        </a:lnTo>
                        <a:lnTo>
                          <a:pt x="6194" y="7554"/>
                        </a:lnTo>
                        <a:lnTo>
                          <a:pt x="6320" y="7512"/>
                        </a:lnTo>
                        <a:lnTo>
                          <a:pt x="6382" y="7616"/>
                        </a:lnTo>
                        <a:lnTo>
                          <a:pt x="6445" y="7658"/>
                        </a:lnTo>
                        <a:lnTo>
                          <a:pt x="6529" y="7637"/>
                        </a:lnTo>
                        <a:lnTo>
                          <a:pt x="6613" y="7637"/>
                        </a:lnTo>
                        <a:lnTo>
                          <a:pt x="6550" y="7679"/>
                        </a:lnTo>
                        <a:lnTo>
                          <a:pt x="6466" y="7826"/>
                        </a:lnTo>
                        <a:lnTo>
                          <a:pt x="6529" y="7867"/>
                        </a:lnTo>
                        <a:lnTo>
                          <a:pt x="6696" y="7888"/>
                        </a:lnTo>
                        <a:lnTo>
                          <a:pt x="6822" y="7951"/>
                        </a:lnTo>
                        <a:lnTo>
                          <a:pt x="6926" y="7888"/>
                        </a:lnTo>
                        <a:lnTo>
                          <a:pt x="6989" y="7951"/>
                        </a:lnTo>
                        <a:lnTo>
                          <a:pt x="7178" y="7951"/>
                        </a:lnTo>
                        <a:lnTo>
                          <a:pt x="7366" y="8077"/>
                        </a:lnTo>
                        <a:lnTo>
                          <a:pt x="7638" y="8160"/>
                        </a:lnTo>
                        <a:lnTo>
                          <a:pt x="7743" y="8035"/>
                        </a:lnTo>
                        <a:lnTo>
                          <a:pt x="7805" y="8035"/>
                        </a:lnTo>
                        <a:lnTo>
                          <a:pt x="7889" y="8139"/>
                        </a:lnTo>
                        <a:lnTo>
                          <a:pt x="7994" y="8160"/>
                        </a:lnTo>
                        <a:lnTo>
                          <a:pt x="8077" y="8077"/>
                        </a:lnTo>
                        <a:lnTo>
                          <a:pt x="8140" y="8077"/>
                        </a:lnTo>
                        <a:lnTo>
                          <a:pt x="8287" y="8181"/>
                        </a:lnTo>
                        <a:lnTo>
                          <a:pt x="8454" y="8181"/>
                        </a:lnTo>
                        <a:lnTo>
                          <a:pt x="8747" y="8370"/>
                        </a:lnTo>
                        <a:lnTo>
                          <a:pt x="9061" y="8474"/>
                        </a:lnTo>
                        <a:lnTo>
                          <a:pt x="9186" y="8390"/>
                        </a:lnTo>
                        <a:lnTo>
                          <a:pt x="9395" y="8390"/>
                        </a:lnTo>
                        <a:lnTo>
                          <a:pt x="9521" y="8495"/>
                        </a:lnTo>
                        <a:lnTo>
                          <a:pt x="9647" y="8390"/>
                        </a:lnTo>
                        <a:lnTo>
                          <a:pt x="9793" y="8411"/>
                        </a:lnTo>
                        <a:lnTo>
                          <a:pt x="9960" y="8495"/>
                        </a:lnTo>
                        <a:lnTo>
                          <a:pt x="10149" y="8495"/>
                        </a:lnTo>
                        <a:lnTo>
                          <a:pt x="10295" y="8411"/>
                        </a:lnTo>
                        <a:lnTo>
                          <a:pt x="10379" y="8411"/>
                        </a:lnTo>
                        <a:lnTo>
                          <a:pt x="10483" y="8516"/>
                        </a:lnTo>
                        <a:lnTo>
                          <a:pt x="10609" y="8558"/>
                        </a:lnTo>
                        <a:lnTo>
                          <a:pt x="10776" y="8683"/>
                        </a:lnTo>
                        <a:lnTo>
                          <a:pt x="10902" y="8662"/>
                        </a:lnTo>
                        <a:lnTo>
                          <a:pt x="10986" y="8725"/>
                        </a:lnTo>
                        <a:lnTo>
                          <a:pt x="11048" y="8704"/>
                        </a:lnTo>
                        <a:lnTo>
                          <a:pt x="11028" y="8516"/>
                        </a:lnTo>
                        <a:lnTo>
                          <a:pt x="10965" y="8474"/>
                        </a:lnTo>
                        <a:lnTo>
                          <a:pt x="11007" y="8453"/>
                        </a:lnTo>
                        <a:cubicBezTo>
                          <a:pt x="11132" y="8453"/>
                          <a:pt x="11237" y="8474"/>
                          <a:pt x="11341" y="8495"/>
                        </a:cubicBezTo>
                        <a:lnTo>
                          <a:pt x="11467" y="8579"/>
                        </a:lnTo>
                        <a:lnTo>
                          <a:pt x="11488" y="8662"/>
                        </a:lnTo>
                        <a:lnTo>
                          <a:pt x="11551" y="8579"/>
                        </a:lnTo>
                        <a:lnTo>
                          <a:pt x="11634" y="8516"/>
                        </a:lnTo>
                        <a:cubicBezTo>
                          <a:pt x="11697" y="8579"/>
                          <a:pt x="11781" y="8600"/>
                          <a:pt x="11864" y="8621"/>
                        </a:cubicBezTo>
                        <a:lnTo>
                          <a:pt x="11844" y="8662"/>
                        </a:lnTo>
                        <a:lnTo>
                          <a:pt x="11864" y="8704"/>
                        </a:lnTo>
                        <a:lnTo>
                          <a:pt x="12053" y="8767"/>
                        </a:lnTo>
                        <a:lnTo>
                          <a:pt x="12157" y="8704"/>
                        </a:lnTo>
                        <a:lnTo>
                          <a:pt x="12220" y="8725"/>
                        </a:lnTo>
                        <a:lnTo>
                          <a:pt x="12220" y="8704"/>
                        </a:lnTo>
                        <a:cubicBezTo>
                          <a:pt x="12262" y="8725"/>
                          <a:pt x="12304" y="8725"/>
                          <a:pt x="12325" y="8767"/>
                        </a:cubicBezTo>
                        <a:lnTo>
                          <a:pt x="12388" y="8809"/>
                        </a:lnTo>
                        <a:lnTo>
                          <a:pt x="12492" y="8872"/>
                        </a:lnTo>
                        <a:lnTo>
                          <a:pt x="12597" y="8830"/>
                        </a:lnTo>
                        <a:lnTo>
                          <a:pt x="12680" y="8830"/>
                        </a:lnTo>
                        <a:lnTo>
                          <a:pt x="12722" y="8872"/>
                        </a:lnTo>
                        <a:lnTo>
                          <a:pt x="12848" y="8809"/>
                        </a:lnTo>
                        <a:lnTo>
                          <a:pt x="12911" y="8725"/>
                        </a:lnTo>
                        <a:lnTo>
                          <a:pt x="13015" y="8767"/>
                        </a:lnTo>
                        <a:lnTo>
                          <a:pt x="13141" y="8704"/>
                        </a:lnTo>
                        <a:lnTo>
                          <a:pt x="13245" y="8725"/>
                        </a:lnTo>
                        <a:lnTo>
                          <a:pt x="13371" y="8621"/>
                        </a:lnTo>
                        <a:lnTo>
                          <a:pt x="13413" y="8704"/>
                        </a:lnTo>
                        <a:lnTo>
                          <a:pt x="13517" y="8683"/>
                        </a:lnTo>
                        <a:lnTo>
                          <a:pt x="13664" y="8704"/>
                        </a:lnTo>
                        <a:lnTo>
                          <a:pt x="13580" y="8662"/>
                        </a:lnTo>
                        <a:lnTo>
                          <a:pt x="13894" y="8662"/>
                        </a:lnTo>
                        <a:lnTo>
                          <a:pt x="13936" y="8683"/>
                        </a:lnTo>
                        <a:lnTo>
                          <a:pt x="13936" y="8662"/>
                        </a:lnTo>
                        <a:lnTo>
                          <a:pt x="14166" y="8662"/>
                        </a:lnTo>
                        <a:lnTo>
                          <a:pt x="14250" y="8683"/>
                        </a:lnTo>
                        <a:lnTo>
                          <a:pt x="14313" y="8683"/>
                        </a:lnTo>
                        <a:lnTo>
                          <a:pt x="14396" y="8704"/>
                        </a:lnTo>
                        <a:lnTo>
                          <a:pt x="14480" y="8683"/>
                        </a:lnTo>
                        <a:lnTo>
                          <a:pt x="14564" y="8683"/>
                        </a:lnTo>
                        <a:lnTo>
                          <a:pt x="14626" y="8725"/>
                        </a:lnTo>
                        <a:lnTo>
                          <a:pt x="14731" y="8683"/>
                        </a:lnTo>
                        <a:lnTo>
                          <a:pt x="14794" y="8704"/>
                        </a:lnTo>
                        <a:lnTo>
                          <a:pt x="14877" y="8704"/>
                        </a:lnTo>
                        <a:lnTo>
                          <a:pt x="14898" y="8683"/>
                        </a:lnTo>
                        <a:lnTo>
                          <a:pt x="15024" y="8621"/>
                        </a:lnTo>
                        <a:lnTo>
                          <a:pt x="15212" y="8662"/>
                        </a:lnTo>
                        <a:lnTo>
                          <a:pt x="15359" y="8579"/>
                        </a:lnTo>
                        <a:lnTo>
                          <a:pt x="15547" y="8579"/>
                        </a:lnTo>
                        <a:lnTo>
                          <a:pt x="15631" y="8600"/>
                        </a:lnTo>
                        <a:lnTo>
                          <a:pt x="15652" y="8579"/>
                        </a:lnTo>
                        <a:cubicBezTo>
                          <a:pt x="15683" y="8589"/>
                          <a:pt x="15714" y="8594"/>
                          <a:pt x="15748" y="8594"/>
                        </a:cubicBezTo>
                        <a:cubicBezTo>
                          <a:pt x="15782" y="8594"/>
                          <a:pt x="15819" y="8589"/>
                          <a:pt x="15861" y="8579"/>
                        </a:cubicBezTo>
                        <a:cubicBezTo>
                          <a:pt x="15882" y="8579"/>
                          <a:pt x="15924" y="8558"/>
                          <a:pt x="15945" y="8516"/>
                        </a:cubicBezTo>
                        <a:lnTo>
                          <a:pt x="15986" y="8453"/>
                        </a:lnTo>
                        <a:lnTo>
                          <a:pt x="16007" y="8443"/>
                        </a:lnTo>
                        <a:lnTo>
                          <a:pt x="16007" y="8443"/>
                        </a:lnTo>
                        <a:cubicBezTo>
                          <a:pt x="16001" y="8433"/>
                          <a:pt x="15994" y="8423"/>
                          <a:pt x="15986" y="8411"/>
                        </a:cubicBezTo>
                        <a:lnTo>
                          <a:pt x="16049" y="8390"/>
                        </a:lnTo>
                        <a:lnTo>
                          <a:pt x="16091" y="8286"/>
                        </a:lnTo>
                        <a:lnTo>
                          <a:pt x="16091" y="8181"/>
                        </a:lnTo>
                        <a:lnTo>
                          <a:pt x="15965" y="8139"/>
                        </a:lnTo>
                        <a:lnTo>
                          <a:pt x="15861" y="8202"/>
                        </a:lnTo>
                        <a:lnTo>
                          <a:pt x="15924" y="8244"/>
                        </a:lnTo>
                        <a:lnTo>
                          <a:pt x="15840" y="8349"/>
                        </a:lnTo>
                        <a:lnTo>
                          <a:pt x="15735" y="8370"/>
                        </a:lnTo>
                        <a:lnTo>
                          <a:pt x="15714" y="8390"/>
                        </a:lnTo>
                        <a:lnTo>
                          <a:pt x="15673" y="8390"/>
                        </a:lnTo>
                        <a:cubicBezTo>
                          <a:pt x="15652" y="8390"/>
                          <a:pt x="15631" y="8411"/>
                          <a:pt x="15610" y="8453"/>
                        </a:cubicBezTo>
                        <a:lnTo>
                          <a:pt x="15526" y="8453"/>
                        </a:lnTo>
                        <a:lnTo>
                          <a:pt x="15442" y="8390"/>
                        </a:lnTo>
                        <a:lnTo>
                          <a:pt x="15296" y="8390"/>
                        </a:lnTo>
                        <a:lnTo>
                          <a:pt x="15149" y="8453"/>
                        </a:lnTo>
                        <a:lnTo>
                          <a:pt x="15003" y="8349"/>
                        </a:lnTo>
                        <a:lnTo>
                          <a:pt x="14836" y="8307"/>
                        </a:lnTo>
                        <a:lnTo>
                          <a:pt x="14773" y="8349"/>
                        </a:lnTo>
                        <a:lnTo>
                          <a:pt x="14626" y="8265"/>
                        </a:lnTo>
                        <a:lnTo>
                          <a:pt x="14354" y="8307"/>
                        </a:lnTo>
                        <a:lnTo>
                          <a:pt x="14166" y="8411"/>
                        </a:lnTo>
                        <a:lnTo>
                          <a:pt x="14166" y="8453"/>
                        </a:lnTo>
                        <a:lnTo>
                          <a:pt x="13999" y="8453"/>
                        </a:lnTo>
                        <a:lnTo>
                          <a:pt x="13894" y="8411"/>
                        </a:lnTo>
                        <a:lnTo>
                          <a:pt x="13894" y="8474"/>
                        </a:lnTo>
                        <a:cubicBezTo>
                          <a:pt x="13852" y="8474"/>
                          <a:pt x="13769" y="8474"/>
                          <a:pt x="13727" y="8495"/>
                        </a:cubicBezTo>
                        <a:lnTo>
                          <a:pt x="13685" y="8453"/>
                        </a:lnTo>
                        <a:lnTo>
                          <a:pt x="13685" y="8370"/>
                        </a:lnTo>
                        <a:lnTo>
                          <a:pt x="13559" y="8349"/>
                        </a:lnTo>
                        <a:lnTo>
                          <a:pt x="13580" y="8453"/>
                        </a:lnTo>
                        <a:lnTo>
                          <a:pt x="13538" y="8474"/>
                        </a:lnTo>
                        <a:lnTo>
                          <a:pt x="13538" y="8370"/>
                        </a:lnTo>
                        <a:lnTo>
                          <a:pt x="13434" y="8286"/>
                        </a:lnTo>
                        <a:lnTo>
                          <a:pt x="13329" y="8349"/>
                        </a:lnTo>
                        <a:lnTo>
                          <a:pt x="13224" y="8265"/>
                        </a:lnTo>
                        <a:lnTo>
                          <a:pt x="13120" y="8202"/>
                        </a:lnTo>
                        <a:lnTo>
                          <a:pt x="12994" y="8286"/>
                        </a:lnTo>
                        <a:lnTo>
                          <a:pt x="12994" y="8349"/>
                        </a:lnTo>
                        <a:lnTo>
                          <a:pt x="13224" y="8411"/>
                        </a:lnTo>
                        <a:lnTo>
                          <a:pt x="13308" y="8495"/>
                        </a:lnTo>
                        <a:lnTo>
                          <a:pt x="13162" y="8495"/>
                        </a:lnTo>
                        <a:lnTo>
                          <a:pt x="13162" y="8516"/>
                        </a:lnTo>
                        <a:lnTo>
                          <a:pt x="13099" y="8579"/>
                        </a:lnTo>
                        <a:lnTo>
                          <a:pt x="13057" y="8579"/>
                        </a:lnTo>
                        <a:cubicBezTo>
                          <a:pt x="13094" y="8560"/>
                          <a:pt x="13098" y="8492"/>
                          <a:pt x="13055" y="8492"/>
                        </a:cubicBezTo>
                        <a:cubicBezTo>
                          <a:pt x="13049" y="8492"/>
                          <a:pt x="13043" y="8493"/>
                          <a:pt x="13036" y="8495"/>
                        </a:cubicBezTo>
                        <a:lnTo>
                          <a:pt x="12952" y="8495"/>
                        </a:lnTo>
                        <a:lnTo>
                          <a:pt x="12932" y="8390"/>
                        </a:lnTo>
                        <a:lnTo>
                          <a:pt x="12848" y="8370"/>
                        </a:lnTo>
                        <a:lnTo>
                          <a:pt x="12743" y="8390"/>
                        </a:lnTo>
                        <a:lnTo>
                          <a:pt x="12639" y="8370"/>
                        </a:lnTo>
                        <a:lnTo>
                          <a:pt x="12492" y="8411"/>
                        </a:lnTo>
                        <a:lnTo>
                          <a:pt x="12408" y="8516"/>
                        </a:lnTo>
                        <a:lnTo>
                          <a:pt x="12388" y="8600"/>
                        </a:lnTo>
                        <a:lnTo>
                          <a:pt x="12283" y="8600"/>
                        </a:lnTo>
                        <a:lnTo>
                          <a:pt x="12283" y="8579"/>
                        </a:lnTo>
                        <a:lnTo>
                          <a:pt x="12283" y="8558"/>
                        </a:lnTo>
                        <a:lnTo>
                          <a:pt x="12304" y="8558"/>
                        </a:lnTo>
                        <a:cubicBezTo>
                          <a:pt x="12325" y="8558"/>
                          <a:pt x="12304" y="8516"/>
                          <a:pt x="12304" y="8516"/>
                        </a:cubicBezTo>
                        <a:lnTo>
                          <a:pt x="12325" y="8495"/>
                        </a:lnTo>
                        <a:lnTo>
                          <a:pt x="12367" y="8370"/>
                        </a:lnTo>
                        <a:lnTo>
                          <a:pt x="12178" y="8307"/>
                        </a:lnTo>
                        <a:lnTo>
                          <a:pt x="12053" y="8390"/>
                        </a:lnTo>
                        <a:lnTo>
                          <a:pt x="12011" y="8516"/>
                        </a:lnTo>
                        <a:cubicBezTo>
                          <a:pt x="11885" y="8495"/>
                          <a:pt x="11781" y="8474"/>
                          <a:pt x="11676" y="8453"/>
                        </a:cubicBezTo>
                        <a:lnTo>
                          <a:pt x="11781" y="8411"/>
                        </a:lnTo>
                        <a:lnTo>
                          <a:pt x="11802" y="8349"/>
                        </a:lnTo>
                        <a:lnTo>
                          <a:pt x="11676" y="8181"/>
                        </a:lnTo>
                        <a:lnTo>
                          <a:pt x="11530" y="8160"/>
                        </a:lnTo>
                        <a:lnTo>
                          <a:pt x="11362" y="8202"/>
                        </a:lnTo>
                        <a:lnTo>
                          <a:pt x="11237" y="8181"/>
                        </a:lnTo>
                        <a:lnTo>
                          <a:pt x="11111" y="8202"/>
                        </a:lnTo>
                        <a:lnTo>
                          <a:pt x="11111" y="8244"/>
                        </a:lnTo>
                        <a:cubicBezTo>
                          <a:pt x="11069" y="8244"/>
                          <a:pt x="11069" y="8244"/>
                          <a:pt x="11048" y="8202"/>
                        </a:cubicBezTo>
                        <a:lnTo>
                          <a:pt x="11069" y="8056"/>
                        </a:lnTo>
                        <a:lnTo>
                          <a:pt x="11028" y="7972"/>
                        </a:lnTo>
                        <a:lnTo>
                          <a:pt x="10923" y="7951"/>
                        </a:lnTo>
                        <a:lnTo>
                          <a:pt x="10902" y="7930"/>
                        </a:lnTo>
                        <a:lnTo>
                          <a:pt x="10797" y="7930"/>
                        </a:lnTo>
                        <a:lnTo>
                          <a:pt x="10714" y="7972"/>
                        </a:lnTo>
                        <a:lnTo>
                          <a:pt x="10609" y="7972"/>
                        </a:lnTo>
                        <a:lnTo>
                          <a:pt x="10525" y="7930"/>
                        </a:lnTo>
                        <a:lnTo>
                          <a:pt x="10400" y="7972"/>
                        </a:lnTo>
                        <a:lnTo>
                          <a:pt x="10274" y="7930"/>
                        </a:lnTo>
                        <a:lnTo>
                          <a:pt x="10191" y="7846"/>
                        </a:lnTo>
                        <a:lnTo>
                          <a:pt x="10191" y="7763"/>
                        </a:lnTo>
                        <a:lnTo>
                          <a:pt x="10086" y="7595"/>
                        </a:lnTo>
                        <a:lnTo>
                          <a:pt x="10086" y="7449"/>
                        </a:lnTo>
                        <a:lnTo>
                          <a:pt x="9939" y="7449"/>
                        </a:lnTo>
                        <a:lnTo>
                          <a:pt x="9856" y="7470"/>
                        </a:lnTo>
                        <a:lnTo>
                          <a:pt x="9772" y="7386"/>
                        </a:lnTo>
                        <a:lnTo>
                          <a:pt x="9667" y="7386"/>
                        </a:lnTo>
                        <a:lnTo>
                          <a:pt x="9542" y="7282"/>
                        </a:lnTo>
                        <a:lnTo>
                          <a:pt x="9458" y="7240"/>
                        </a:lnTo>
                        <a:lnTo>
                          <a:pt x="9354" y="7261"/>
                        </a:lnTo>
                        <a:lnTo>
                          <a:pt x="9270" y="7261"/>
                        </a:lnTo>
                        <a:lnTo>
                          <a:pt x="9144" y="7114"/>
                        </a:lnTo>
                        <a:lnTo>
                          <a:pt x="9040" y="7114"/>
                        </a:lnTo>
                        <a:lnTo>
                          <a:pt x="9019" y="7344"/>
                        </a:lnTo>
                        <a:lnTo>
                          <a:pt x="8935" y="7449"/>
                        </a:lnTo>
                        <a:lnTo>
                          <a:pt x="8684" y="7491"/>
                        </a:lnTo>
                        <a:lnTo>
                          <a:pt x="8370" y="7449"/>
                        </a:lnTo>
                        <a:lnTo>
                          <a:pt x="8015" y="7449"/>
                        </a:lnTo>
                        <a:lnTo>
                          <a:pt x="7805" y="7365"/>
                        </a:lnTo>
                        <a:lnTo>
                          <a:pt x="7763" y="7323"/>
                        </a:lnTo>
                        <a:lnTo>
                          <a:pt x="7784" y="7219"/>
                        </a:lnTo>
                        <a:lnTo>
                          <a:pt x="7701" y="7072"/>
                        </a:lnTo>
                        <a:lnTo>
                          <a:pt x="7450" y="7051"/>
                        </a:lnTo>
                        <a:lnTo>
                          <a:pt x="7240" y="7010"/>
                        </a:lnTo>
                        <a:lnTo>
                          <a:pt x="7136" y="6926"/>
                        </a:lnTo>
                        <a:lnTo>
                          <a:pt x="6947" y="6926"/>
                        </a:lnTo>
                        <a:lnTo>
                          <a:pt x="6906" y="6968"/>
                        </a:lnTo>
                        <a:lnTo>
                          <a:pt x="6843" y="7030"/>
                        </a:lnTo>
                        <a:lnTo>
                          <a:pt x="6759" y="6947"/>
                        </a:lnTo>
                        <a:lnTo>
                          <a:pt x="6592" y="6926"/>
                        </a:lnTo>
                        <a:lnTo>
                          <a:pt x="6487" y="6926"/>
                        </a:lnTo>
                        <a:cubicBezTo>
                          <a:pt x="6403" y="6842"/>
                          <a:pt x="6320" y="6758"/>
                          <a:pt x="6278" y="6654"/>
                        </a:cubicBezTo>
                        <a:lnTo>
                          <a:pt x="6278" y="6486"/>
                        </a:lnTo>
                        <a:lnTo>
                          <a:pt x="6320" y="6173"/>
                        </a:lnTo>
                        <a:lnTo>
                          <a:pt x="6278" y="5963"/>
                        </a:lnTo>
                        <a:lnTo>
                          <a:pt x="6382" y="5712"/>
                        </a:lnTo>
                        <a:lnTo>
                          <a:pt x="6320" y="5649"/>
                        </a:lnTo>
                        <a:lnTo>
                          <a:pt x="6320" y="5461"/>
                        </a:lnTo>
                        <a:lnTo>
                          <a:pt x="6424" y="5398"/>
                        </a:lnTo>
                        <a:lnTo>
                          <a:pt x="6487" y="5336"/>
                        </a:lnTo>
                        <a:lnTo>
                          <a:pt x="6445" y="5231"/>
                        </a:lnTo>
                        <a:lnTo>
                          <a:pt x="6382" y="5168"/>
                        </a:lnTo>
                        <a:lnTo>
                          <a:pt x="6278" y="5085"/>
                        </a:lnTo>
                        <a:lnTo>
                          <a:pt x="6215" y="4959"/>
                        </a:lnTo>
                        <a:lnTo>
                          <a:pt x="6131" y="4938"/>
                        </a:lnTo>
                        <a:lnTo>
                          <a:pt x="6110" y="4854"/>
                        </a:lnTo>
                        <a:lnTo>
                          <a:pt x="6006" y="4813"/>
                        </a:lnTo>
                        <a:lnTo>
                          <a:pt x="5818" y="4833"/>
                        </a:lnTo>
                        <a:lnTo>
                          <a:pt x="5713" y="4813"/>
                        </a:lnTo>
                        <a:lnTo>
                          <a:pt x="5692" y="4624"/>
                        </a:lnTo>
                        <a:lnTo>
                          <a:pt x="5608" y="4520"/>
                        </a:lnTo>
                        <a:lnTo>
                          <a:pt x="5546" y="4561"/>
                        </a:lnTo>
                        <a:lnTo>
                          <a:pt x="5587" y="4457"/>
                        </a:lnTo>
                        <a:lnTo>
                          <a:pt x="5483" y="4415"/>
                        </a:lnTo>
                        <a:lnTo>
                          <a:pt x="5462" y="4122"/>
                        </a:lnTo>
                        <a:lnTo>
                          <a:pt x="5336" y="4185"/>
                        </a:lnTo>
                        <a:lnTo>
                          <a:pt x="5274" y="4122"/>
                        </a:lnTo>
                        <a:lnTo>
                          <a:pt x="5043" y="4122"/>
                        </a:lnTo>
                        <a:lnTo>
                          <a:pt x="4855" y="3996"/>
                        </a:lnTo>
                        <a:lnTo>
                          <a:pt x="4855" y="3892"/>
                        </a:lnTo>
                        <a:lnTo>
                          <a:pt x="4960" y="3850"/>
                        </a:lnTo>
                        <a:lnTo>
                          <a:pt x="5085" y="3766"/>
                        </a:lnTo>
                        <a:lnTo>
                          <a:pt x="5002" y="3704"/>
                        </a:lnTo>
                        <a:lnTo>
                          <a:pt x="4876" y="3745"/>
                        </a:lnTo>
                        <a:lnTo>
                          <a:pt x="4813" y="3704"/>
                        </a:lnTo>
                        <a:lnTo>
                          <a:pt x="4667" y="3766"/>
                        </a:lnTo>
                        <a:lnTo>
                          <a:pt x="4750" y="3683"/>
                        </a:lnTo>
                        <a:lnTo>
                          <a:pt x="4876" y="3578"/>
                        </a:lnTo>
                        <a:lnTo>
                          <a:pt x="5064" y="3557"/>
                        </a:lnTo>
                        <a:lnTo>
                          <a:pt x="5043" y="3432"/>
                        </a:lnTo>
                        <a:lnTo>
                          <a:pt x="4855" y="3222"/>
                        </a:lnTo>
                        <a:lnTo>
                          <a:pt x="4750" y="3222"/>
                        </a:lnTo>
                        <a:lnTo>
                          <a:pt x="4625" y="3285"/>
                        </a:lnTo>
                        <a:lnTo>
                          <a:pt x="4478" y="3369"/>
                        </a:lnTo>
                        <a:lnTo>
                          <a:pt x="4332" y="3369"/>
                        </a:lnTo>
                        <a:lnTo>
                          <a:pt x="4416" y="3348"/>
                        </a:lnTo>
                        <a:lnTo>
                          <a:pt x="4457" y="3285"/>
                        </a:lnTo>
                        <a:lnTo>
                          <a:pt x="4520" y="3264"/>
                        </a:lnTo>
                        <a:lnTo>
                          <a:pt x="4562" y="3180"/>
                        </a:lnTo>
                        <a:lnTo>
                          <a:pt x="4541" y="3097"/>
                        </a:lnTo>
                        <a:lnTo>
                          <a:pt x="4416" y="3055"/>
                        </a:lnTo>
                        <a:lnTo>
                          <a:pt x="4206" y="3055"/>
                        </a:lnTo>
                        <a:lnTo>
                          <a:pt x="4081" y="2929"/>
                        </a:lnTo>
                        <a:lnTo>
                          <a:pt x="4081" y="2846"/>
                        </a:lnTo>
                        <a:lnTo>
                          <a:pt x="4039" y="2678"/>
                        </a:lnTo>
                        <a:lnTo>
                          <a:pt x="3809" y="2448"/>
                        </a:lnTo>
                        <a:lnTo>
                          <a:pt x="3725" y="2427"/>
                        </a:lnTo>
                        <a:lnTo>
                          <a:pt x="3662" y="2448"/>
                        </a:lnTo>
                        <a:lnTo>
                          <a:pt x="3558" y="2364"/>
                        </a:lnTo>
                        <a:lnTo>
                          <a:pt x="3516" y="2155"/>
                        </a:lnTo>
                        <a:lnTo>
                          <a:pt x="3369" y="2009"/>
                        </a:lnTo>
                        <a:lnTo>
                          <a:pt x="3160" y="1883"/>
                        </a:lnTo>
                        <a:lnTo>
                          <a:pt x="3035" y="1883"/>
                        </a:lnTo>
                        <a:lnTo>
                          <a:pt x="2993" y="1925"/>
                        </a:lnTo>
                        <a:lnTo>
                          <a:pt x="2930" y="1883"/>
                        </a:lnTo>
                        <a:lnTo>
                          <a:pt x="2888" y="1716"/>
                        </a:lnTo>
                        <a:lnTo>
                          <a:pt x="2825" y="1800"/>
                        </a:lnTo>
                        <a:lnTo>
                          <a:pt x="2763" y="1716"/>
                        </a:lnTo>
                        <a:lnTo>
                          <a:pt x="2763" y="1528"/>
                        </a:lnTo>
                        <a:lnTo>
                          <a:pt x="2658" y="1402"/>
                        </a:lnTo>
                        <a:lnTo>
                          <a:pt x="2533" y="1381"/>
                        </a:lnTo>
                        <a:lnTo>
                          <a:pt x="2470" y="1297"/>
                        </a:lnTo>
                        <a:lnTo>
                          <a:pt x="2135" y="1088"/>
                        </a:lnTo>
                        <a:lnTo>
                          <a:pt x="2030" y="1088"/>
                        </a:lnTo>
                        <a:lnTo>
                          <a:pt x="1905" y="942"/>
                        </a:lnTo>
                        <a:lnTo>
                          <a:pt x="1779" y="900"/>
                        </a:lnTo>
                        <a:lnTo>
                          <a:pt x="1737" y="837"/>
                        </a:lnTo>
                        <a:lnTo>
                          <a:pt x="1716" y="649"/>
                        </a:lnTo>
                        <a:lnTo>
                          <a:pt x="1612" y="586"/>
                        </a:lnTo>
                        <a:lnTo>
                          <a:pt x="1528" y="460"/>
                        </a:lnTo>
                        <a:lnTo>
                          <a:pt x="1486" y="439"/>
                        </a:lnTo>
                        <a:lnTo>
                          <a:pt x="1403" y="272"/>
                        </a:lnTo>
                        <a:lnTo>
                          <a:pt x="1277" y="230"/>
                        </a:lnTo>
                        <a:lnTo>
                          <a:pt x="1152" y="230"/>
                        </a:lnTo>
                        <a:lnTo>
                          <a:pt x="1068" y="251"/>
                        </a:lnTo>
                        <a:lnTo>
                          <a:pt x="1005" y="209"/>
                        </a:lnTo>
                        <a:lnTo>
                          <a:pt x="859" y="209"/>
                        </a:lnTo>
                        <a:lnTo>
                          <a:pt x="670" y="251"/>
                        </a:lnTo>
                        <a:lnTo>
                          <a:pt x="587" y="209"/>
                        </a:lnTo>
                        <a:lnTo>
                          <a:pt x="336" y="21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10" name="Google Shape;610;p39"/>
                <p:cNvSpPr/>
                <p:nvPr/>
              </p:nvSpPr>
              <p:spPr>
                <a:xfrm>
                  <a:off x="5139425" y="3145975"/>
                  <a:ext cx="62800" cy="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286" extrusionOk="0">
                      <a:moveTo>
                        <a:pt x="126" y="0"/>
                      </a:moveTo>
                      <a:lnTo>
                        <a:pt x="42" y="84"/>
                      </a:lnTo>
                      <a:lnTo>
                        <a:pt x="0" y="210"/>
                      </a:lnTo>
                      <a:lnTo>
                        <a:pt x="126" y="419"/>
                      </a:lnTo>
                      <a:lnTo>
                        <a:pt x="189" y="879"/>
                      </a:lnTo>
                      <a:lnTo>
                        <a:pt x="251" y="1047"/>
                      </a:lnTo>
                      <a:lnTo>
                        <a:pt x="314" y="1172"/>
                      </a:lnTo>
                      <a:lnTo>
                        <a:pt x="314" y="1360"/>
                      </a:lnTo>
                      <a:lnTo>
                        <a:pt x="251" y="1402"/>
                      </a:lnTo>
                      <a:lnTo>
                        <a:pt x="293" y="1507"/>
                      </a:lnTo>
                      <a:lnTo>
                        <a:pt x="356" y="1611"/>
                      </a:lnTo>
                      <a:lnTo>
                        <a:pt x="335" y="1674"/>
                      </a:lnTo>
                      <a:lnTo>
                        <a:pt x="419" y="1758"/>
                      </a:lnTo>
                      <a:lnTo>
                        <a:pt x="565" y="1863"/>
                      </a:lnTo>
                      <a:lnTo>
                        <a:pt x="649" y="2009"/>
                      </a:lnTo>
                      <a:lnTo>
                        <a:pt x="754" y="2072"/>
                      </a:lnTo>
                      <a:lnTo>
                        <a:pt x="837" y="2176"/>
                      </a:lnTo>
                      <a:lnTo>
                        <a:pt x="754" y="2281"/>
                      </a:lnTo>
                      <a:lnTo>
                        <a:pt x="733" y="2344"/>
                      </a:lnTo>
                      <a:lnTo>
                        <a:pt x="816" y="2407"/>
                      </a:lnTo>
                      <a:lnTo>
                        <a:pt x="1005" y="2490"/>
                      </a:lnTo>
                      <a:lnTo>
                        <a:pt x="1193" y="2616"/>
                      </a:lnTo>
                      <a:lnTo>
                        <a:pt x="1172" y="2720"/>
                      </a:lnTo>
                      <a:lnTo>
                        <a:pt x="1339" y="2867"/>
                      </a:lnTo>
                      <a:lnTo>
                        <a:pt x="1486" y="2867"/>
                      </a:lnTo>
                      <a:lnTo>
                        <a:pt x="1528" y="2909"/>
                      </a:lnTo>
                      <a:lnTo>
                        <a:pt x="1611" y="3013"/>
                      </a:lnTo>
                      <a:lnTo>
                        <a:pt x="1800" y="3118"/>
                      </a:lnTo>
                      <a:lnTo>
                        <a:pt x="1988" y="3139"/>
                      </a:lnTo>
                      <a:lnTo>
                        <a:pt x="2051" y="3223"/>
                      </a:lnTo>
                      <a:lnTo>
                        <a:pt x="2197" y="3264"/>
                      </a:lnTo>
                      <a:lnTo>
                        <a:pt x="2218" y="3244"/>
                      </a:lnTo>
                      <a:lnTo>
                        <a:pt x="2281" y="3285"/>
                      </a:lnTo>
                      <a:lnTo>
                        <a:pt x="2386" y="3223"/>
                      </a:lnTo>
                      <a:lnTo>
                        <a:pt x="2386" y="3181"/>
                      </a:lnTo>
                      <a:lnTo>
                        <a:pt x="2344" y="3181"/>
                      </a:lnTo>
                      <a:lnTo>
                        <a:pt x="2386" y="3118"/>
                      </a:lnTo>
                      <a:lnTo>
                        <a:pt x="2323" y="3076"/>
                      </a:lnTo>
                      <a:lnTo>
                        <a:pt x="2407" y="3118"/>
                      </a:lnTo>
                      <a:lnTo>
                        <a:pt x="2407" y="3181"/>
                      </a:lnTo>
                      <a:lnTo>
                        <a:pt x="2407" y="3223"/>
                      </a:lnTo>
                      <a:lnTo>
                        <a:pt x="2511" y="3244"/>
                      </a:lnTo>
                      <a:lnTo>
                        <a:pt x="2511" y="3118"/>
                      </a:lnTo>
                      <a:lnTo>
                        <a:pt x="2386" y="2846"/>
                      </a:lnTo>
                      <a:lnTo>
                        <a:pt x="2344" y="2846"/>
                      </a:lnTo>
                      <a:lnTo>
                        <a:pt x="2344" y="2804"/>
                      </a:lnTo>
                      <a:lnTo>
                        <a:pt x="2323" y="2762"/>
                      </a:lnTo>
                      <a:lnTo>
                        <a:pt x="2281" y="2741"/>
                      </a:lnTo>
                      <a:lnTo>
                        <a:pt x="2239" y="2553"/>
                      </a:lnTo>
                      <a:lnTo>
                        <a:pt x="2281" y="2511"/>
                      </a:lnTo>
                      <a:lnTo>
                        <a:pt x="2239" y="2448"/>
                      </a:lnTo>
                      <a:lnTo>
                        <a:pt x="2176" y="2448"/>
                      </a:lnTo>
                      <a:lnTo>
                        <a:pt x="2009" y="2344"/>
                      </a:lnTo>
                      <a:lnTo>
                        <a:pt x="1967" y="2197"/>
                      </a:lnTo>
                      <a:lnTo>
                        <a:pt x="1967" y="1904"/>
                      </a:lnTo>
                      <a:lnTo>
                        <a:pt x="1904" y="1821"/>
                      </a:lnTo>
                      <a:lnTo>
                        <a:pt x="1904" y="1716"/>
                      </a:lnTo>
                      <a:lnTo>
                        <a:pt x="1925" y="1674"/>
                      </a:lnTo>
                      <a:lnTo>
                        <a:pt x="1904" y="1381"/>
                      </a:lnTo>
                      <a:lnTo>
                        <a:pt x="1967" y="1339"/>
                      </a:lnTo>
                      <a:lnTo>
                        <a:pt x="1904" y="1088"/>
                      </a:lnTo>
                      <a:lnTo>
                        <a:pt x="1779" y="879"/>
                      </a:lnTo>
                      <a:lnTo>
                        <a:pt x="1360" y="461"/>
                      </a:lnTo>
                      <a:lnTo>
                        <a:pt x="1277" y="314"/>
                      </a:lnTo>
                      <a:lnTo>
                        <a:pt x="1235" y="335"/>
                      </a:lnTo>
                      <a:lnTo>
                        <a:pt x="1172" y="398"/>
                      </a:lnTo>
                      <a:lnTo>
                        <a:pt x="1088" y="398"/>
                      </a:lnTo>
                      <a:lnTo>
                        <a:pt x="1067" y="419"/>
                      </a:lnTo>
                      <a:lnTo>
                        <a:pt x="1067" y="523"/>
                      </a:lnTo>
                      <a:lnTo>
                        <a:pt x="984" y="565"/>
                      </a:lnTo>
                      <a:lnTo>
                        <a:pt x="921" y="523"/>
                      </a:lnTo>
                      <a:lnTo>
                        <a:pt x="816" y="523"/>
                      </a:lnTo>
                      <a:lnTo>
                        <a:pt x="670" y="628"/>
                      </a:lnTo>
                      <a:lnTo>
                        <a:pt x="523" y="607"/>
                      </a:lnTo>
                      <a:lnTo>
                        <a:pt x="523" y="523"/>
                      </a:lnTo>
                      <a:lnTo>
                        <a:pt x="607" y="440"/>
                      </a:lnTo>
                      <a:lnTo>
                        <a:pt x="607" y="251"/>
                      </a:lnTo>
                      <a:lnTo>
                        <a:pt x="544" y="189"/>
                      </a:lnTo>
                      <a:lnTo>
                        <a:pt x="419" y="189"/>
                      </a:lnTo>
                      <a:lnTo>
                        <a:pt x="398" y="126"/>
                      </a:lnTo>
                      <a:lnTo>
                        <a:pt x="231" y="84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9"/>
                <p:cNvSpPr/>
                <p:nvPr/>
              </p:nvSpPr>
              <p:spPr>
                <a:xfrm>
                  <a:off x="5279075" y="3142825"/>
                  <a:ext cx="137075" cy="9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3705" extrusionOk="0">
                      <a:moveTo>
                        <a:pt x="4186" y="1"/>
                      </a:moveTo>
                      <a:lnTo>
                        <a:pt x="4144" y="22"/>
                      </a:lnTo>
                      <a:lnTo>
                        <a:pt x="4165" y="126"/>
                      </a:lnTo>
                      <a:lnTo>
                        <a:pt x="4039" y="252"/>
                      </a:lnTo>
                      <a:lnTo>
                        <a:pt x="3976" y="231"/>
                      </a:lnTo>
                      <a:lnTo>
                        <a:pt x="4039" y="126"/>
                      </a:lnTo>
                      <a:lnTo>
                        <a:pt x="4018" y="43"/>
                      </a:lnTo>
                      <a:lnTo>
                        <a:pt x="3935" y="43"/>
                      </a:lnTo>
                      <a:lnTo>
                        <a:pt x="3851" y="273"/>
                      </a:lnTo>
                      <a:lnTo>
                        <a:pt x="3767" y="315"/>
                      </a:lnTo>
                      <a:lnTo>
                        <a:pt x="3642" y="587"/>
                      </a:lnTo>
                      <a:lnTo>
                        <a:pt x="3642" y="754"/>
                      </a:lnTo>
                      <a:lnTo>
                        <a:pt x="3432" y="963"/>
                      </a:lnTo>
                      <a:lnTo>
                        <a:pt x="3328" y="963"/>
                      </a:lnTo>
                      <a:lnTo>
                        <a:pt x="3140" y="1005"/>
                      </a:lnTo>
                      <a:lnTo>
                        <a:pt x="3098" y="1089"/>
                      </a:lnTo>
                      <a:lnTo>
                        <a:pt x="3181" y="1089"/>
                      </a:lnTo>
                      <a:lnTo>
                        <a:pt x="3119" y="1152"/>
                      </a:lnTo>
                      <a:lnTo>
                        <a:pt x="3181" y="1173"/>
                      </a:lnTo>
                      <a:lnTo>
                        <a:pt x="3307" y="1152"/>
                      </a:lnTo>
                      <a:lnTo>
                        <a:pt x="3244" y="1214"/>
                      </a:lnTo>
                      <a:lnTo>
                        <a:pt x="3181" y="1277"/>
                      </a:lnTo>
                      <a:lnTo>
                        <a:pt x="3140" y="1298"/>
                      </a:lnTo>
                      <a:lnTo>
                        <a:pt x="3140" y="1319"/>
                      </a:lnTo>
                      <a:lnTo>
                        <a:pt x="3223" y="1528"/>
                      </a:lnTo>
                      <a:lnTo>
                        <a:pt x="3181" y="1633"/>
                      </a:lnTo>
                      <a:lnTo>
                        <a:pt x="3098" y="1591"/>
                      </a:lnTo>
                      <a:lnTo>
                        <a:pt x="3098" y="1465"/>
                      </a:lnTo>
                      <a:lnTo>
                        <a:pt x="3077" y="1361"/>
                      </a:lnTo>
                      <a:lnTo>
                        <a:pt x="3035" y="1361"/>
                      </a:lnTo>
                      <a:lnTo>
                        <a:pt x="3035" y="1319"/>
                      </a:lnTo>
                      <a:lnTo>
                        <a:pt x="2993" y="1319"/>
                      </a:lnTo>
                      <a:lnTo>
                        <a:pt x="2930" y="1424"/>
                      </a:lnTo>
                      <a:lnTo>
                        <a:pt x="2972" y="1675"/>
                      </a:lnTo>
                      <a:lnTo>
                        <a:pt x="2909" y="1717"/>
                      </a:lnTo>
                      <a:lnTo>
                        <a:pt x="2805" y="1612"/>
                      </a:lnTo>
                      <a:lnTo>
                        <a:pt x="2700" y="1465"/>
                      </a:lnTo>
                      <a:lnTo>
                        <a:pt x="2658" y="1465"/>
                      </a:lnTo>
                      <a:lnTo>
                        <a:pt x="2554" y="1403"/>
                      </a:lnTo>
                      <a:lnTo>
                        <a:pt x="2470" y="1507"/>
                      </a:lnTo>
                      <a:lnTo>
                        <a:pt x="2470" y="1633"/>
                      </a:lnTo>
                      <a:lnTo>
                        <a:pt x="2344" y="1779"/>
                      </a:lnTo>
                      <a:lnTo>
                        <a:pt x="2261" y="1884"/>
                      </a:lnTo>
                      <a:lnTo>
                        <a:pt x="2093" y="2030"/>
                      </a:lnTo>
                      <a:lnTo>
                        <a:pt x="2072" y="2135"/>
                      </a:lnTo>
                      <a:lnTo>
                        <a:pt x="1926" y="2323"/>
                      </a:lnTo>
                      <a:lnTo>
                        <a:pt x="1779" y="2449"/>
                      </a:lnTo>
                      <a:lnTo>
                        <a:pt x="1319" y="2554"/>
                      </a:lnTo>
                      <a:lnTo>
                        <a:pt x="1256" y="2574"/>
                      </a:lnTo>
                      <a:lnTo>
                        <a:pt x="1298" y="2742"/>
                      </a:lnTo>
                      <a:lnTo>
                        <a:pt x="1340" y="2784"/>
                      </a:lnTo>
                      <a:lnTo>
                        <a:pt x="1256" y="2763"/>
                      </a:lnTo>
                      <a:lnTo>
                        <a:pt x="1173" y="2826"/>
                      </a:lnTo>
                      <a:lnTo>
                        <a:pt x="1047" y="2846"/>
                      </a:lnTo>
                      <a:lnTo>
                        <a:pt x="984" y="2888"/>
                      </a:lnTo>
                      <a:lnTo>
                        <a:pt x="943" y="3035"/>
                      </a:lnTo>
                      <a:lnTo>
                        <a:pt x="943" y="3181"/>
                      </a:lnTo>
                      <a:lnTo>
                        <a:pt x="838" y="3349"/>
                      </a:lnTo>
                      <a:lnTo>
                        <a:pt x="838" y="3370"/>
                      </a:lnTo>
                      <a:lnTo>
                        <a:pt x="629" y="3349"/>
                      </a:lnTo>
                      <a:lnTo>
                        <a:pt x="399" y="3265"/>
                      </a:lnTo>
                      <a:lnTo>
                        <a:pt x="210" y="3265"/>
                      </a:lnTo>
                      <a:lnTo>
                        <a:pt x="168" y="3181"/>
                      </a:lnTo>
                      <a:lnTo>
                        <a:pt x="64" y="3056"/>
                      </a:lnTo>
                      <a:lnTo>
                        <a:pt x="1" y="3077"/>
                      </a:lnTo>
                      <a:lnTo>
                        <a:pt x="127" y="3286"/>
                      </a:lnTo>
                      <a:lnTo>
                        <a:pt x="315" y="3411"/>
                      </a:lnTo>
                      <a:lnTo>
                        <a:pt x="357" y="3474"/>
                      </a:lnTo>
                      <a:lnTo>
                        <a:pt x="482" y="3579"/>
                      </a:lnTo>
                      <a:lnTo>
                        <a:pt x="503" y="3683"/>
                      </a:lnTo>
                      <a:lnTo>
                        <a:pt x="608" y="3704"/>
                      </a:lnTo>
                      <a:lnTo>
                        <a:pt x="775" y="3662"/>
                      </a:lnTo>
                      <a:lnTo>
                        <a:pt x="796" y="3579"/>
                      </a:lnTo>
                      <a:lnTo>
                        <a:pt x="922" y="3600"/>
                      </a:lnTo>
                      <a:lnTo>
                        <a:pt x="1005" y="3558"/>
                      </a:lnTo>
                      <a:lnTo>
                        <a:pt x="1319" y="3579"/>
                      </a:lnTo>
                      <a:lnTo>
                        <a:pt x="1654" y="3453"/>
                      </a:lnTo>
                      <a:lnTo>
                        <a:pt x="1738" y="3370"/>
                      </a:lnTo>
                      <a:lnTo>
                        <a:pt x="2031" y="3370"/>
                      </a:lnTo>
                      <a:lnTo>
                        <a:pt x="2156" y="3411"/>
                      </a:lnTo>
                      <a:lnTo>
                        <a:pt x="2198" y="3495"/>
                      </a:lnTo>
                      <a:lnTo>
                        <a:pt x="2344" y="3495"/>
                      </a:lnTo>
                      <a:lnTo>
                        <a:pt x="2575" y="3370"/>
                      </a:lnTo>
                      <a:lnTo>
                        <a:pt x="2868" y="3307"/>
                      </a:lnTo>
                      <a:lnTo>
                        <a:pt x="2826" y="3244"/>
                      </a:lnTo>
                      <a:lnTo>
                        <a:pt x="3077" y="2888"/>
                      </a:lnTo>
                      <a:lnTo>
                        <a:pt x="3140" y="2637"/>
                      </a:lnTo>
                      <a:lnTo>
                        <a:pt x="3328" y="2365"/>
                      </a:lnTo>
                      <a:lnTo>
                        <a:pt x="3453" y="1926"/>
                      </a:lnTo>
                      <a:lnTo>
                        <a:pt x="3453" y="1842"/>
                      </a:lnTo>
                      <a:lnTo>
                        <a:pt x="3516" y="1737"/>
                      </a:lnTo>
                      <a:lnTo>
                        <a:pt x="3516" y="1675"/>
                      </a:lnTo>
                      <a:lnTo>
                        <a:pt x="3621" y="1528"/>
                      </a:lnTo>
                      <a:lnTo>
                        <a:pt x="3725" y="1570"/>
                      </a:lnTo>
                      <a:lnTo>
                        <a:pt x="4165" y="1570"/>
                      </a:lnTo>
                      <a:lnTo>
                        <a:pt x="4228" y="1612"/>
                      </a:lnTo>
                      <a:lnTo>
                        <a:pt x="4374" y="1612"/>
                      </a:lnTo>
                      <a:lnTo>
                        <a:pt x="4500" y="1633"/>
                      </a:lnTo>
                      <a:lnTo>
                        <a:pt x="4500" y="1591"/>
                      </a:lnTo>
                      <a:lnTo>
                        <a:pt x="4667" y="1675"/>
                      </a:lnTo>
                      <a:lnTo>
                        <a:pt x="4751" y="1696"/>
                      </a:lnTo>
                      <a:lnTo>
                        <a:pt x="4876" y="1633"/>
                      </a:lnTo>
                      <a:lnTo>
                        <a:pt x="5023" y="1612"/>
                      </a:lnTo>
                      <a:lnTo>
                        <a:pt x="5023" y="1528"/>
                      </a:lnTo>
                      <a:lnTo>
                        <a:pt x="4876" y="1403"/>
                      </a:lnTo>
                      <a:lnTo>
                        <a:pt x="4876" y="1277"/>
                      </a:lnTo>
                      <a:lnTo>
                        <a:pt x="4918" y="1214"/>
                      </a:lnTo>
                      <a:lnTo>
                        <a:pt x="5169" y="1256"/>
                      </a:lnTo>
                      <a:lnTo>
                        <a:pt x="5357" y="1193"/>
                      </a:lnTo>
                      <a:lnTo>
                        <a:pt x="5483" y="1089"/>
                      </a:lnTo>
                      <a:lnTo>
                        <a:pt x="5441" y="1005"/>
                      </a:lnTo>
                      <a:lnTo>
                        <a:pt x="5357" y="1005"/>
                      </a:lnTo>
                      <a:lnTo>
                        <a:pt x="5232" y="984"/>
                      </a:lnTo>
                      <a:lnTo>
                        <a:pt x="5127" y="880"/>
                      </a:lnTo>
                      <a:lnTo>
                        <a:pt x="5023" y="901"/>
                      </a:lnTo>
                      <a:lnTo>
                        <a:pt x="4897" y="775"/>
                      </a:lnTo>
                      <a:lnTo>
                        <a:pt x="4813" y="775"/>
                      </a:lnTo>
                      <a:lnTo>
                        <a:pt x="4709" y="859"/>
                      </a:lnTo>
                      <a:lnTo>
                        <a:pt x="4667" y="796"/>
                      </a:lnTo>
                      <a:lnTo>
                        <a:pt x="4792" y="691"/>
                      </a:lnTo>
                      <a:lnTo>
                        <a:pt x="4709" y="629"/>
                      </a:lnTo>
                      <a:lnTo>
                        <a:pt x="4688" y="649"/>
                      </a:lnTo>
                      <a:lnTo>
                        <a:pt x="4604" y="754"/>
                      </a:lnTo>
                      <a:lnTo>
                        <a:pt x="4562" y="670"/>
                      </a:lnTo>
                      <a:lnTo>
                        <a:pt x="4500" y="670"/>
                      </a:lnTo>
                      <a:lnTo>
                        <a:pt x="4500" y="482"/>
                      </a:lnTo>
                      <a:lnTo>
                        <a:pt x="4604" y="461"/>
                      </a:lnTo>
                      <a:lnTo>
                        <a:pt x="4604" y="377"/>
                      </a:lnTo>
                      <a:lnTo>
                        <a:pt x="4458" y="273"/>
                      </a:lnTo>
                      <a:lnTo>
                        <a:pt x="4437" y="336"/>
                      </a:lnTo>
                      <a:lnTo>
                        <a:pt x="4290" y="231"/>
                      </a:lnTo>
                      <a:lnTo>
                        <a:pt x="4290" y="64"/>
                      </a:lnTo>
                      <a:lnTo>
                        <a:pt x="4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9"/>
                <p:cNvSpPr/>
                <p:nvPr/>
              </p:nvSpPr>
              <p:spPr>
                <a:xfrm>
                  <a:off x="5150925" y="2887575"/>
                  <a:ext cx="119300" cy="2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2" h="9228" extrusionOk="0">
                      <a:moveTo>
                        <a:pt x="1821" y="0"/>
                      </a:moveTo>
                      <a:lnTo>
                        <a:pt x="1737" y="84"/>
                      </a:lnTo>
                      <a:lnTo>
                        <a:pt x="1591" y="84"/>
                      </a:lnTo>
                      <a:lnTo>
                        <a:pt x="1465" y="126"/>
                      </a:lnTo>
                      <a:lnTo>
                        <a:pt x="1507" y="314"/>
                      </a:lnTo>
                      <a:lnTo>
                        <a:pt x="1298" y="398"/>
                      </a:lnTo>
                      <a:lnTo>
                        <a:pt x="1193" y="314"/>
                      </a:lnTo>
                      <a:lnTo>
                        <a:pt x="1026" y="377"/>
                      </a:lnTo>
                      <a:lnTo>
                        <a:pt x="1026" y="440"/>
                      </a:lnTo>
                      <a:lnTo>
                        <a:pt x="900" y="502"/>
                      </a:lnTo>
                      <a:lnTo>
                        <a:pt x="879" y="419"/>
                      </a:lnTo>
                      <a:lnTo>
                        <a:pt x="796" y="419"/>
                      </a:lnTo>
                      <a:lnTo>
                        <a:pt x="733" y="502"/>
                      </a:lnTo>
                      <a:lnTo>
                        <a:pt x="607" y="398"/>
                      </a:lnTo>
                      <a:lnTo>
                        <a:pt x="524" y="440"/>
                      </a:lnTo>
                      <a:lnTo>
                        <a:pt x="503" y="544"/>
                      </a:lnTo>
                      <a:lnTo>
                        <a:pt x="419" y="544"/>
                      </a:lnTo>
                      <a:lnTo>
                        <a:pt x="377" y="523"/>
                      </a:lnTo>
                      <a:lnTo>
                        <a:pt x="398" y="440"/>
                      </a:lnTo>
                      <a:lnTo>
                        <a:pt x="315" y="419"/>
                      </a:lnTo>
                      <a:lnTo>
                        <a:pt x="189" y="481"/>
                      </a:lnTo>
                      <a:lnTo>
                        <a:pt x="147" y="523"/>
                      </a:lnTo>
                      <a:lnTo>
                        <a:pt x="105" y="586"/>
                      </a:lnTo>
                      <a:lnTo>
                        <a:pt x="63" y="607"/>
                      </a:lnTo>
                      <a:lnTo>
                        <a:pt x="1" y="628"/>
                      </a:lnTo>
                      <a:lnTo>
                        <a:pt x="63" y="712"/>
                      </a:lnTo>
                      <a:lnTo>
                        <a:pt x="252" y="795"/>
                      </a:lnTo>
                      <a:lnTo>
                        <a:pt x="356" y="942"/>
                      </a:lnTo>
                      <a:lnTo>
                        <a:pt x="461" y="1025"/>
                      </a:lnTo>
                      <a:lnTo>
                        <a:pt x="482" y="1151"/>
                      </a:lnTo>
                      <a:lnTo>
                        <a:pt x="419" y="1235"/>
                      </a:lnTo>
                      <a:lnTo>
                        <a:pt x="628" y="1423"/>
                      </a:lnTo>
                      <a:lnTo>
                        <a:pt x="733" y="1632"/>
                      </a:lnTo>
                      <a:lnTo>
                        <a:pt x="984" y="1632"/>
                      </a:lnTo>
                      <a:lnTo>
                        <a:pt x="1131" y="1674"/>
                      </a:lnTo>
                      <a:lnTo>
                        <a:pt x="1256" y="1590"/>
                      </a:lnTo>
                      <a:lnTo>
                        <a:pt x="1423" y="1590"/>
                      </a:lnTo>
                      <a:lnTo>
                        <a:pt x="1507" y="1695"/>
                      </a:lnTo>
                      <a:lnTo>
                        <a:pt x="1654" y="1737"/>
                      </a:lnTo>
                      <a:lnTo>
                        <a:pt x="1675" y="1841"/>
                      </a:lnTo>
                      <a:lnTo>
                        <a:pt x="1654" y="1946"/>
                      </a:lnTo>
                      <a:lnTo>
                        <a:pt x="1842" y="1988"/>
                      </a:lnTo>
                      <a:lnTo>
                        <a:pt x="1842" y="2072"/>
                      </a:lnTo>
                      <a:lnTo>
                        <a:pt x="1758" y="2092"/>
                      </a:lnTo>
                      <a:lnTo>
                        <a:pt x="1675" y="2302"/>
                      </a:lnTo>
                      <a:lnTo>
                        <a:pt x="1633" y="2385"/>
                      </a:lnTo>
                      <a:lnTo>
                        <a:pt x="1507" y="2385"/>
                      </a:lnTo>
                      <a:lnTo>
                        <a:pt x="1340" y="2469"/>
                      </a:lnTo>
                      <a:lnTo>
                        <a:pt x="1256" y="2469"/>
                      </a:lnTo>
                      <a:lnTo>
                        <a:pt x="1256" y="2532"/>
                      </a:lnTo>
                      <a:lnTo>
                        <a:pt x="1403" y="2699"/>
                      </a:lnTo>
                      <a:lnTo>
                        <a:pt x="1319" y="2783"/>
                      </a:lnTo>
                      <a:lnTo>
                        <a:pt x="1340" y="2846"/>
                      </a:lnTo>
                      <a:lnTo>
                        <a:pt x="1423" y="2846"/>
                      </a:lnTo>
                      <a:lnTo>
                        <a:pt x="1507" y="3013"/>
                      </a:lnTo>
                      <a:lnTo>
                        <a:pt x="1675" y="3013"/>
                      </a:lnTo>
                      <a:lnTo>
                        <a:pt x="1863" y="3118"/>
                      </a:lnTo>
                      <a:lnTo>
                        <a:pt x="1968" y="3118"/>
                      </a:lnTo>
                      <a:lnTo>
                        <a:pt x="2114" y="3327"/>
                      </a:lnTo>
                      <a:lnTo>
                        <a:pt x="2281" y="3411"/>
                      </a:lnTo>
                      <a:lnTo>
                        <a:pt x="2407" y="3557"/>
                      </a:lnTo>
                      <a:lnTo>
                        <a:pt x="2386" y="3641"/>
                      </a:lnTo>
                      <a:lnTo>
                        <a:pt x="2574" y="3850"/>
                      </a:lnTo>
                      <a:lnTo>
                        <a:pt x="2616" y="3976"/>
                      </a:lnTo>
                      <a:lnTo>
                        <a:pt x="2700" y="4038"/>
                      </a:lnTo>
                      <a:lnTo>
                        <a:pt x="2825" y="4038"/>
                      </a:lnTo>
                      <a:lnTo>
                        <a:pt x="2909" y="4143"/>
                      </a:lnTo>
                      <a:lnTo>
                        <a:pt x="2909" y="4206"/>
                      </a:lnTo>
                      <a:lnTo>
                        <a:pt x="2993" y="4289"/>
                      </a:lnTo>
                      <a:lnTo>
                        <a:pt x="3035" y="4289"/>
                      </a:lnTo>
                      <a:lnTo>
                        <a:pt x="3118" y="4310"/>
                      </a:lnTo>
                      <a:lnTo>
                        <a:pt x="3097" y="4415"/>
                      </a:lnTo>
                      <a:lnTo>
                        <a:pt x="3139" y="4478"/>
                      </a:lnTo>
                      <a:lnTo>
                        <a:pt x="3286" y="4478"/>
                      </a:lnTo>
                      <a:lnTo>
                        <a:pt x="3348" y="4582"/>
                      </a:lnTo>
                      <a:lnTo>
                        <a:pt x="3411" y="4603"/>
                      </a:lnTo>
                      <a:lnTo>
                        <a:pt x="3516" y="4561"/>
                      </a:lnTo>
                      <a:lnTo>
                        <a:pt x="3558" y="4624"/>
                      </a:lnTo>
                      <a:lnTo>
                        <a:pt x="3495" y="4708"/>
                      </a:lnTo>
                      <a:lnTo>
                        <a:pt x="3453" y="4875"/>
                      </a:lnTo>
                      <a:lnTo>
                        <a:pt x="3516" y="4938"/>
                      </a:lnTo>
                      <a:lnTo>
                        <a:pt x="3600" y="4938"/>
                      </a:lnTo>
                      <a:lnTo>
                        <a:pt x="3600" y="5105"/>
                      </a:lnTo>
                      <a:lnTo>
                        <a:pt x="3432" y="5231"/>
                      </a:lnTo>
                      <a:lnTo>
                        <a:pt x="3453" y="5357"/>
                      </a:lnTo>
                      <a:lnTo>
                        <a:pt x="3495" y="5440"/>
                      </a:lnTo>
                      <a:lnTo>
                        <a:pt x="3516" y="5629"/>
                      </a:lnTo>
                      <a:lnTo>
                        <a:pt x="3411" y="5670"/>
                      </a:lnTo>
                      <a:lnTo>
                        <a:pt x="3390" y="5670"/>
                      </a:lnTo>
                      <a:lnTo>
                        <a:pt x="3453" y="5859"/>
                      </a:lnTo>
                      <a:lnTo>
                        <a:pt x="3558" y="5921"/>
                      </a:lnTo>
                      <a:lnTo>
                        <a:pt x="3662" y="6152"/>
                      </a:lnTo>
                      <a:lnTo>
                        <a:pt x="3641" y="6340"/>
                      </a:lnTo>
                      <a:lnTo>
                        <a:pt x="3662" y="6445"/>
                      </a:lnTo>
                      <a:lnTo>
                        <a:pt x="3641" y="6591"/>
                      </a:lnTo>
                      <a:lnTo>
                        <a:pt x="3662" y="6717"/>
                      </a:lnTo>
                      <a:lnTo>
                        <a:pt x="3558" y="6905"/>
                      </a:lnTo>
                      <a:lnTo>
                        <a:pt x="3495" y="6926"/>
                      </a:lnTo>
                      <a:lnTo>
                        <a:pt x="3453" y="7010"/>
                      </a:lnTo>
                      <a:lnTo>
                        <a:pt x="3307" y="7072"/>
                      </a:lnTo>
                      <a:lnTo>
                        <a:pt x="3139" y="7177"/>
                      </a:lnTo>
                      <a:lnTo>
                        <a:pt x="3076" y="7282"/>
                      </a:lnTo>
                      <a:lnTo>
                        <a:pt x="2867" y="7282"/>
                      </a:lnTo>
                      <a:lnTo>
                        <a:pt x="2763" y="7344"/>
                      </a:lnTo>
                      <a:lnTo>
                        <a:pt x="2784" y="7554"/>
                      </a:lnTo>
                      <a:lnTo>
                        <a:pt x="2909" y="7595"/>
                      </a:lnTo>
                      <a:lnTo>
                        <a:pt x="3014" y="7700"/>
                      </a:lnTo>
                      <a:lnTo>
                        <a:pt x="2993" y="7763"/>
                      </a:lnTo>
                      <a:lnTo>
                        <a:pt x="3035" y="7909"/>
                      </a:lnTo>
                      <a:lnTo>
                        <a:pt x="2867" y="7909"/>
                      </a:lnTo>
                      <a:lnTo>
                        <a:pt x="2825" y="7826"/>
                      </a:lnTo>
                      <a:lnTo>
                        <a:pt x="2721" y="7763"/>
                      </a:lnTo>
                      <a:lnTo>
                        <a:pt x="2449" y="7826"/>
                      </a:lnTo>
                      <a:lnTo>
                        <a:pt x="2386" y="7805"/>
                      </a:lnTo>
                      <a:lnTo>
                        <a:pt x="2260" y="7805"/>
                      </a:lnTo>
                      <a:lnTo>
                        <a:pt x="2198" y="7951"/>
                      </a:lnTo>
                      <a:lnTo>
                        <a:pt x="2072" y="7972"/>
                      </a:lnTo>
                      <a:lnTo>
                        <a:pt x="1968" y="8118"/>
                      </a:lnTo>
                      <a:lnTo>
                        <a:pt x="1988" y="8139"/>
                      </a:lnTo>
                      <a:lnTo>
                        <a:pt x="1988" y="8244"/>
                      </a:lnTo>
                      <a:lnTo>
                        <a:pt x="1988" y="8265"/>
                      </a:lnTo>
                      <a:lnTo>
                        <a:pt x="2093" y="8286"/>
                      </a:lnTo>
                      <a:lnTo>
                        <a:pt x="2156" y="8265"/>
                      </a:lnTo>
                      <a:lnTo>
                        <a:pt x="2198" y="8286"/>
                      </a:lnTo>
                      <a:lnTo>
                        <a:pt x="2281" y="8265"/>
                      </a:lnTo>
                      <a:lnTo>
                        <a:pt x="2407" y="8286"/>
                      </a:lnTo>
                      <a:lnTo>
                        <a:pt x="2491" y="8265"/>
                      </a:lnTo>
                      <a:lnTo>
                        <a:pt x="2449" y="8328"/>
                      </a:lnTo>
                      <a:lnTo>
                        <a:pt x="2281" y="8453"/>
                      </a:lnTo>
                      <a:lnTo>
                        <a:pt x="2198" y="8579"/>
                      </a:lnTo>
                      <a:lnTo>
                        <a:pt x="2198" y="8767"/>
                      </a:lnTo>
                      <a:lnTo>
                        <a:pt x="2177" y="8851"/>
                      </a:lnTo>
                      <a:lnTo>
                        <a:pt x="2240" y="8851"/>
                      </a:lnTo>
                      <a:lnTo>
                        <a:pt x="2198" y="8872"/>
                      </a:lnTo>
                      <a:lnTo>
                        <a:pt x="2198" y="9018"/>
                      </a:lnTo>
                      <a:lnTo>
                        <a:pt x="2281" y="9081"/>
                      </a:lnTo>
                      <a:lnTo>
                        <a:pt x="2344" y="9060"/>
                      </a:lnTo>
                      <a:lnTo>
                        <a:pt x="2344" y="9060"/>
                      </a:lnTo>
                      <a:lnTo>
                        <a:pt x="2281" y="9123"/>
                      </a:lnTo>
                      <a:lnTo>
                        <a:pt x="2177" y="9165"/>
                      </a:lnTo>
                      <a:lnTo>
                        <a:pt x="2072" y="9227"/>
                      </a:lnTo>
                      <a:lnTo>
                        <a:pt x="2240" y="9227"/>
                      </a:lnTo>
                      <a:lnTo>
                        <a:pt x="2470" y="9123"/>
                      </a:lnTo>
                      <a:lnTo>
                        <a:pt x="2470" y="9102"/>
                      </a:lnTo>
                      <a:lnTo>
                        <a:pt x="2491" y="9102"/>
                      </a:lnTo>
                      <a:lnTo>
                        <a:pt x="2574" y="9018"/>
                      </a:lnTo>
                      <a:lnTo>
                        <a:pt x="2595" y="8914"/>
                      </a:lnTo>
                      <a:lnTo>
                        <a:pt x="2616" y="8851"/>
                      </a:lnTo>
                      <a:lnTo>
                        <a:pt x="2700" y="8872"/>
                      </a:lnTo>
                      <a:lnTo>
                        <a:pt x="2721" y="8851"/>
                      </a:lnTo>
                      <a:lnTo>
                        <a:pt x="2867" y="8746"/>
                      </a:lnTo>
                      <a:lnTo>
                        <a:pt x="2909" y="8746"/>
                      </a:lnTo>
                      <a:lnTo>
                        <a:pt x="2930" y="8683"/>
                      </a:lnTo>
                      <a:lnTo>
                        <a:pt x="2993" y="8662"/>
                      </a:lnTo>
                      <a:lnTo>
                        <a:pt x="2972" y="8600"/>
                      </a:lnTo>
                      <a:lnTo>
                        <a:pt x="2972" y="8579"/>
                      </a:lnTo>
                      <a:lnTo>
                        <a:pt x="2930" y="8495"/>
                      </a:lnTo>
                      <a:lnTo>
                        <a:pt x="2993" y="8495"/>
                      </a:lnTo>
                      <a:lnTo>
                        <a:pt x="3035" y="8558"/>
                      </a:lnTo>
                      <a:lnTo>
                        <a:pt x="3097" y="8579"/>
                      </a:lnTo>
                      <a:lnTo>
                        <a:pt x="3139" y="8537"/>
                      </a:lnTo>
                      <a:lnTo>
                        <a:pt x="3139" y="8453"/>
                      </a:lnTo>
                      <a:lnTo>
                        <a:pt x="3035" y="8349"/>
                      </a:lnTo>
                      <a:lnTo>
                        <a:pt x="3160" y="8453"/>
                      </a:lnTo>
                      <a:lnTo>
                        <a:pt x="3244" y="8390"/>
                      </a:lnTo>
                      <a:lnTo>
                        <a:pt x="3223" y="8286"/>
                      </a:lnTo>
                      <a:lnTo>
                        <a:pt x="3244" y="8244"/>
                      </a:lnTo>
                      <a:lnTo>
                        <a:pt x="3097" y="8181"/>
                      </a:lnTo>
                      <a:lnTo>
                        <a:pt x="3160" y="8181"/>
                      </a:lnTo>
                      <a:lnTo>
                        <a:pt x="3223" y="8160"/>
                      </a:lnTo>
                      <a:lnTo>
                        <a:pt x="3223" y="8139"/>
                      </a:lnTo>
                      <a:lnTo>
                        <a:pt x="3139" y="8077"/>
                      </a:lnTo>
                      <a:lnTo>
                        <a:pt x="3244" y="8118"/>
                      </a:lnTo>
                      <a:lnTo>
                        <a:pt x="3286" y="8077"/>
                      </a:lnTo>
                      <a:lnTo>
                        <a:pt x="3307" y="8014"/>
                      </a:lnTo>
                      <a:lnTo>
                        <a:pt x="3307" y="8077"/>
                      </a:lnTo>
                      <a:lnTo>
                        <a:pt x="3286" y="8160"/>
                      </a:lnTo>
                      <a:lnTo>
                        <a:pt x="3307" y="8160"/>
                      </a:lnTo>
                      <a:lnTo>
                        <a:pt x="3411" y="8139"/>
                      </a:lnTo>
                      <a:lnTo>
                        <a:pt x="3495" y="8181"/>
                      </a:lnTo>
                      <a:lnTo>
                        <a:pt x="3620" y="8160"/>
                      </a:lnTo>
                      <a:lnTo>
                        <a:pt x="3872" y="8014"/>
                      </a:lnTo>
                      <a:lnTo>
                        <a:pt x="3955" y="7951"/>
                      </a:lnTo>
                      <a:lnTo>
                        <a:pt x="4060" y="7951"/>
                      </a:lnTo>
                      <a:lnTo>
                        <a:pt x="4060" y="7846"/>
                      </a:lnTo>
                      <a:lnTo>
                        <a:pt x="4164" y="7763"/>
                      </a:lnTo>
                      <a:lnTo>
                        <a:pt x="4269" y="7721"/>
                      </a:lnTo>
                      <a:lnTo>
                        <a:pt x="4395" y="7595"/>
                      </a:lnTo>
                      <a:lnTo>
                        <a:pt x="4457" y="7554"/>
                      </a:lnTo>
                      <a:lnTo>
                        <a:pt x="4478" y="7428"/>
                      </a:lnTo>
                      <a:lnTo>
                        <a:pt x="4541" y="7407"/>
                      </a:lnTo>
                      <a:lnTo>
                        <a:pt x="4604" y="7323"/>
                      </a:lnTo>
                      <a:lnTo>
                        <a:pt x="4583" y="7282"/>
                      </a:lnTo>
                      <a:lnTo>
                        <a:pt x="4604" y="7177"/>
                      </a:lnTo>
                      <a:lnTo>
                        <a:pt x="4541" y="7072"/>
                      </a:lnTo>
                      <a:lnTo>
                        <a:pt x="4646" y="6989"/>
                      </a:lnTo>
                      <a:lnTo>
                        <a:pt x="4646" y="6905"/>
                      </a:lnTo>
                      <a:lnTo>
                        <a:pt x="4688" y="6884"/>
                      </a:lnTo>
                      <a:lnTo>
                        <a:pt x="4688" y="6821"/>
                      </a:lnTo>
                      <a:lnTo>
                        <a:pt x="4646" y="6758"/>
                      </a:lnTo>
                      <a:lnTo>
                        <a:pt x="4646" y="6675"/>
                      </a:lnTo>
                      <a:lnTo>
                        <a:pt x="4688" y="6654"/>
                      </a:lnTo>
                      <a:lnTo>
                        <a:pt x="4709" y="6696"/>
                      </a:lnTo>
                      <a:lnTo>
                        <a:pt x="4709" y="6717"/>
                      </a:lnTo>
                      <a:lnTo>
                        <a:pt x="4729" y="6717"/>
                      </a:lnTo>
                      <a:lnTo>
                        <a:pt x="4771" y="6654"/>
                      </a:lnTo>
                      <a:lnTo>
                        <a:pt x="4688" y="6507"/>
                      </a:lnTo>
                      <a:lnTo>
                        <a:pt x="4667" y="6445"/>
                      </a:lnTo>
                      <a:lnTo>
                        <a:pt x="4604" y="6403"/>
                      </a:lnTo>
                      <a:lnTo>
                        <a:pt x="4604" y="6361"/>
                      </a:lnTo>
                      <a:lnTo>
                        <a:pt x="4583" y="6194"/>
                      </a:lnTo>
                      <a:lnTo>
                        <a:pt x="4604" y="6173"/>
                      </a:lnTo>
                      <a:lnTo>
                        <a:pt x="4562" y="6068"/>
                      </a:lnTo>
                      <a:lnTo>
                        <a:pt x="4583" y="6026"/>
                      </a:lnTo>
                      <a:lnTo>
                        <a:pt x="4583" y="5921"/>
                      </a:lnTo>
                      <a:lnTo>
                        <a:pt x="4541" y="5859"/>
                      </a:lnTo>
                      <a:lnTo>
                        <a:pt x="4499" y="5670"/>
                      </a:lnTo>
                      <a:lnTo>
                        <a:pt x="4457" y="5649"/>
                      </a:lnTo>
                      <a:lnTo>
                        <a:pt x="4437" y="5440"/>
                      </a:lnTo>
                      <a:lnTo>
                        <a:pt x="4332" y="5315"/>
                      </a:lnTo>
                      <a:lnTo>
                        <a:pt x="4353" y="5252"/>
                      </a:lnTo>
                      <a:lnTo>
                        <a:pt x="4332" y="5210"/>
                      </a:lnTo>
                      <a:lnTo>
                        <a:pt x="4332" y="5147"/>
                      </a:lnTo>
                      <a:lnTo>
                        <a:pt x="4185" y="5022"/>
                      </a:lnTo>
                      <a:lnTo>
                        <a:pt x="4185" y="4938"/>
                      </a:lnTo>
                      <a:lnTo>
                        <a:pt x="4164" y="4938"/>
                      </a:lnTo>
                      <a:lnTo>
                        <a:pt x="4144" y="4833"/>
                      </a:lnTo>
                      <a:lnTo>
                        <a:pt x="4060" y="4708"/>
                      </a:lnTo>
                      <a:lnTo>
                        <a:pt x="3809" y="4499"/>
                      </a:lnTo>
                      <a:lnTo>
                        <a:pt x="3746" y="4394"/>
                      </a:lnTo>
                      <a:lnTo>
                        <a:pt x="3453" y="4185"/>
                      </a:lnTo>
                      <a:lnTo>
                        <a:pt x="3139" y="4038"/>
                      </a:lnTo>
                      <a:lnTo>
                        <a:pt x="3139" y="3976"/>
                      </a:lnTo>
                      <a:lnTo>
                        <a:pt x="3014" y="3934"/>
                      </a:lnTo>
                      <a:lnTo>
                        <a:pt x="2784" y="3745"/>
                      </a:lnTo>
                      <a:lnTo>
                        <a:pt x="2763" y="3662"/>
                      </a:lnTo>
                      <a:lnTo>
                        <a:pt x="2721" y="3536"/>
                      </a:lnTo>
                      <a:lnTo>
                        <a:pt x="2721" y="3473"/>
                      </a:lnTo>
                      <a:lnTo>
                        <a:pt x="2721" y="3432"/>
                      </a:lnTo>
                      <a:lnTo>
                        <a:pt x="2679" y="3306"/>
                      </a:lnTo>
                      <a:lnTo>
                        <a:pt x="2595" y="3306"/>
                      </a:lnTo>
                      <a:lnTo>
                        <a:pt x="2470" y="3139"/>
                      </a:lnTo>
                      <a:lnTo>
                        <a:pt x="2281" y="3055"/>
                      </a:lnTo>
                      <a:lnTo>
                        <a:pt x="2177" y="3034"/>
                      </a:lnTo>
                      <a:lnTo>
                        <a:pt x="2281" y="2992"/>
                      </a:lnTo>
                      <a:lnTo>
                        <a:pt x="2281" y="2929"/>
                      </a:lnTo>
                      <a:lnTo>
                        <a:pt x="2177" y="2825"/>
                      </a:lnTo>
                      <a:lnTo>
                        <a:pt x="2240" y="2720"/>
                      </a:lnTo>
                      <a:lnTo>
                        <a:pt x="2281" y="2532"/>
                      </a:lnTo>
                      <a:lnTo>
                        <a:pt x="2260" y="2490"/>
                      </a:lnTo>
                      <a:lnTo>
                        <a:pt x="2198" y="2490"/>
                      </a:lnTo>
                      <a:lnTo>
                        <a:pt x="2198" y="2385"/>
                      </a:lnTo>
                      <a:lnTo>
                        <a:pt x="2260" y="2323"/>
                      </a:lnTo>
                      <a:lnTo>
                        <a:pt x="2281" y="2218"/>
                      </a:lnTo>
                      <a:lnTo>
                        <a:pt x="2344" y="2197"/>
                      </a:lnTo>
                      <a:lnTo>
                        <a:pt x="2365" y="2155"/>
                      </a:lnTo>
                      <a:lnTo>
                        <a:pt x="2386" y="2176"/>
                      </a:lnTo>
                      <a:lnTo>
                        <a:pt x="2449" y="2176"/>
                      </a:lnTo>
                      <a:lnTo>
                        <a:pt x="2553" y="2051"/>
                      </a:lnTo>
                      <a:lnTo>
                        <a:pt x="2574" y="2051"/>
                      </a:lnTo>
                      <a:lnTo>
                        <a:pt x="2616" y="1988"/>
                      </a:lnTo>
                      <a:lnTo>
                        <a:pt x="2574" y="1904"/>
                      </a:lnTo>
                      <a:lnTo>
                        <a:pt x="2595" y="1883"/>
                      </a:lnTo>
                      <a:lnTo>
                        <a:pt x="2595" y="1800"/>
                      </a:lnTo>
                      <a:lnTo>
                        <a:pt x="2595" y="1737"/>
                      </a:lnTo>
                      <a:lnTo>
                        <a:pt x="2574" y="1674"/>
                      </a:lnTo>
                      <a:lnTo>
                        <a:pt x="2616" y="1632"/>
                      </a:lnTo>
                      <a:lnTo>
                        <a:pt x="2616" y="1548"/>
                      </a:lnTo>
                      <a:lnTo>
                        <a:pt x="2679" y="1548"/>
                      </a:lnTo>
                      <a:lnTo>
                        <a:pt x="2700" y="1590"/>
                      </a:lnTo>
                      <a:lnTo>
                        <a:pt x="2721" y="1590"/>
                      </a:lnTo>
                      <a:lnTo>
                        <a:pt x="2804" y="1548"/>
                      </a:lnTo>
                      <a:lnTo>
                        <a:pt x="2888" y="1528"/>
                      </a:lnTo>
                      <a:lnTo>
                        <a:pt x="2930" y="1548"/>
                      </a:lnTo>
                      <a:lnTo>
                        <a:pt x="2972" y="1528"/>
                      </a:lnTo>
                      <a:lnTo>
                        <a:pt x="3014" y="1465"/>
                      </a:lnTo>
                      <a:lnTo>
                        <a:pt x="2993" y="1381"/>
                      </a:lnTo>
                      <a:lnTo>
                        <a:pt x="3014" y="1339"/>
                      </a:lnTo>
                      <a:lnTo>
                        <a:pt x="3118" y="1318"/>
                      </a:lnTo>
                      <a:lnTo>
                        <a:pt x="3223" y="1339"/>
                      </a:lnTo>
                      <a:lnTo>
                        <a:pt x="3328" y="1256"/>
                      </a:lnTo>
                      <a:lnTo>
                        <a:pt x="3390" y="1256"/>
                      </a:lnTo>
                      <a:lnTo>
                        <a:pt x="3432" y="1235"/>
                      </a:lnTo>
                      <a:lnTo>
                        <a:pt x="3495" y="1172"/>
                      </a:lnTo>
                      <a:lnTo>
                        <a:pt x="3453" y="1130"/>
                      </a:lnTo>
                      <a:lnTo>
                        <a:pt x="3348" y="1067"/>
                      </a:lnTo>
                      <a:lnTo>
                        <a:pt x="3286" y="1109"/>
                      </a:lnTo>
                      <a:lnTo>
                        <a:pt x="3223" y="1046"/>
                      </a:lnTo>
                      <a:lnTo>
                        <a:pt x="3118" y="1109"/>
                      </a:lnTo>
                      <a:lnTo>
                        <a:pt x="3014" y="1025"/>
                      </a:lnTo>
                      <a:lnTo>
                        <a:pt x="2888" y="1004"/>
                      </a:lnTo>
                      <a:lnTo>
                        <a:pt x="2867" y="900"/>
                      </a:lnTo>
                      <a:lnTo>
                        <a:pt x="2616" y="816"/>
                      </a:lnTo>
                      <a:lnTo>
                        <a:pt x="2595" y="712"/>
                      </a:lnTo>
                      <a:lnTo>
                        <a:pt x="2512" y="691"/>
                      </a:lnTo>
                      <a:lnTo>
                        <a:pt x="2574" y="481"/>
                      </a:lnTo>
                      <a:lnTo>
                        <a:pt x="2679" y="440"/>
                      </a:lnTo>
                      <a:lnTo>
                        <a:pt x="2679" y="335"/>
                      </a:lnTo>
                      <a:lnTo>
                        <a:pt x="2595" y="272"/>
                      </a:lnTo>
                      <a:lnTo>
                        <a:pt x="2449" y="314"/>
                      </a:lnTo>
                      <a:lnTo>
                        <a:pt x="2386" y="272"/>
                      </a:lnTo>
                      <a:lnTo>
                        <a:pt x="2114" y="272"/>
                      </a:lnTo>
                      <a:lnTo>
                        <a:pt x="2072" y="188"/>
                      </a:lnTo>
                      <a:lnTo>
                        <a:pt x="1947" y="168"/>
                      </a:lnTo>
                      <a:lnTo>
                        <a:pt x="1947" y="84"/>
                      </a:lnTo>
                      <a:lnTo>
                        <a:pt x="18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9"/>
                <p:cNvSpPr/>
                <p:nvPr/>
              </p:nvSpPr>
              <p:spPr>
                <a:xfrm>
                  <a:off x="5166625" y="3025150"/>
                  <a:ext cx="75875" cy="6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2616" extrusionOk="0">
                      <a:moveTo>
                        <a:pt x="2407" y="0"/>
                      </a:moveTo>
                      <a:lnTo>
                        <a:pt x="2239" y="42"/>
                      </a:lnTo>
                      <a:lnTo>
                        <a:pt x="2135" y="126"/>
                      </a:lnTo>
                      <a:lnTo>
                        <a:pt x="2260" y="251"/>
                      </a:lnTo>
                      <a:lnTo>
                        <a:pt x="2239" y="356"/>
                      </a:lnTo>
                      <a:lnTo>
                        <a:pt x="2260" y="460"/>
                      </a:lnTo>
                      <a:lnTo>
                        <a:pt x="2260" y="544"/>
                      </a:lnTo>
                      <a:lnTo>
                        <a:pt x="2072" y="481"/>
                      </a:lnTo>
                      <a:lnTo>
                        <a:pt x="1967" y="314"/>
                      </a:lnTo>
                      <a:lnTo>
                        <a:pt x="1821" y="314"/>
                      </a:lnTo>
                      <a:lnTo>
                        <a:pt x="1758" y="230"/>
                      </a:lnTo>
                      <a:lnTo>
                        <a:pt x="1632" y="126"/>
                      </a:lnTo>
                      <a:lnTo>
                        <a:pt x="1549" y="167"/>
                      </a:lnTo>
                      <a:lnTo>
                        <a:pt x="1444" y="105"/>
                      </a:lnTo>
                      <a:lnTo>
                        <a:pt x="1298" y="126"/>
                      </a:lnTo>
                      <a:lnTo>
                        <a:pt x="1151" y="63"/>
                      </a:lnTo>
                      <a:lnTo>
                        <a:pt x="1026" y="63"/>
                      </a:lnTo>
                      <a:lnTo>
                        <a:pt x="879" y="146"/>
                      </a:lnTo>
                      <a:lnTo>
                        <a:pt x="816" y="105"/>
                      </a:lnTo>
                      <a:lnTo>
                        <a:pt x="670" y="105"/>
                      </a:lnTo>
                      <a:lnTo>
                        <a:pt x="398" y="167"/>
                      </a:lnTo>
                      <a:lnTo>
                        <a:pt x="272" y="167"/>
                      </a:lnTo>
                      <a:lnTo>
                        <a:pt x="168" y="335"/>
                      </a:lnTo>
                      <a:lnTo>
                        <a:pt x="105" y="523"/>
                      </a:lnTo>
                      <a:lnTo>
                        <a:pt x="42" y="649"/>
                      </a:lnTo>
                      <a:lnTo>
                        <a:pt x="0" y="858"/>
                      </a:lnTo>
                      <a:lnTo>
                        <a:pt x="63" y="1088"/>
                      </a:lnTo>
                      <a:lnTo>
                        <a:pt x="168" y="1151"/>
                      </a:lnTo>
                      <a:lnTo>
                        <a:pt x="210" y="1255"/>
                      </a:lnTo>
                      <a:lnTo>
                        <a:pt x="189" y="1486"/>
                      </a:lnTo>
                      <a:lnTo>
                        <a:pt x="189" y="1569"/>
                      </a:lnTo>
                      <a:lnTo>
                        <a:pt x="272" y="1632"/>
                      </a:lnTo>
                      <a:lnTo>
                        <a:pt x="272" y="1779"/>
                      </a:lnTo>
                      <a:lnTo>
                        <a:pt x="356" y="1820"/>
                      </a:lnTo>
                      <a:lnTo>
                        <a:pt x="356" y="1925"/>
                      </a:lnTo>
                      <a:lnTo>
                        <a:pt x="419" y="2051"/>
                      </a:lnTo>
                      <a:lnTo>
                        <a:pt x="482" y="2030"/>
                      </a:lnTo>
                      <a:lnTo>
                        <a:pt x="523" y="2113"/>
                      </a:lnTo>
                      <a:lnTo>
                        <a:pt x="503" y="2218"/>
                      </a:lnTo>
                      <a:lnTo>
                        <a:pt x="565" y="2260"/>
                      </a:lnTo>
                      <a:lnTo>
                        <a:pt x="565" y="2364"/>
                      </a:lnTo>
                      <a:lnTo>
                        <a:pt x="733" y="2364"/>
                      </a:lnTo>
                      <a:lnTo>
                        <a:pt x="733" y="2260"/>
                      </a:lnTo>
                      <a:lnTo>
                        <a:pt x="795" y="2218"/>
                      </a:lnTo>
                      <a:lnTo>
                        <a:pt x="837" y="2155"/>
                      </a:lnTo>
                      <a:lnTo>
                        <a:pt x="837" y="2239"/>
                      </a:lnTo>
                      <a:lnTo>
                        <a:pt x="900" y="2323"/>
                      </a:lnTo>
                      <a:lnTo>
                        <a:pt x="879" y="2406"/>
                      </a:lnTo>
                      <a:lnTo>
                        <a:pt x="816" y="2469"/>
                      </a:lnTo>
                      <a:lnTo>
                        <a:pt x="837" y="2553"/>
                      </a:lnTo>
                      <a:lnTo>
                        <a:pt x="879" y="2574"/>
                      </a:lnTo>
                      <a:lnTo>
                        <a:pt x="921" y="2574"/>
                      </a:lnTo>
                      <a:lnTo>
                        <a:pt x="1026" y="2511"/>
                      </a:lnTo>
                      <a:lnTo>
                        <a:pt x="1026" y="2469"/>
                      </a:lnTo>
                      <a:lnTo>
                        <a:pt x="1088" y="2532"/>
                      </a:lnTo>
                      <a:lnTo>
                        <a:pt x="1214" y="2553"/>
                      </a:lnTo>
                      <a:lnTo>
                        <a:pt x="1235" y="2532"/>
                      </a:lnTo>
                      <a:lnTo>
                        <a:pt x="1340" y="2615"/>
                      </a:lnTo>
                      <a:lnTo>
                        <a:pt x="1444" y="2469"/>
                      </a:lnTo>
                      <a:lnTo>
                        <a:pt x="1570" y="2448"/>
                      </a:lnTo>
                      <a:lnTo>
                        <a:pt x="1632" y="2302"/>
                      </a:lnTo>
                      <a:lnTo>
                        <a:pt x="1758" y="2302"/>
                      </a:lnTo>
                      <a:lnTo>
                        <a:pt x="1821" y="2323"/>
                      </a:lnTo>
                      <a:lnTo>
                        <a:pt x="2093" y="2260"/>
                      </a:lnTo>
                      <a:lnTo>
                        <a:pt x="2197" y="2323"/>
                      </a:lnTo>
                      <a:lnTo>
                        <a:pt x="2239" y="2406"/>
                      </a:lnTo>
                      <a:lnTo>
                        <a:pt x="2407" y="2406"/>
                      </a:lnTo>
                      <a:lnTo>
                        <a:pt x="2365" y="2260"/>
                      </a:lnTo>
                      <a:lnTo>
                        <a:pt x="2386" y="2197"/>
                      </a:lnTo>
                      <a:lnTo>
                        <a:pt x="2281" y="2092"/>
                      </a:lnTo>
                      <a:lnTo>
                        <a:pt x="2156" y="2051"/>
                      </a:lnTo>
                      <a:lnTo>
                        <a:pt x="2135" y="1841"/>
                      </a:lnTo>
                      <a:lnTo>
                        <a:pt x="2239" y="1779"/>
                      </a:lnTo>
                      <a:lnTo>
                        <a:pt x="2448" y="1779"/>
                      </a:lnTo>
                      <a:lnTo>
                        <a:pt x="2511" y="1674"/>
                      </a:lnTo>
                      <a:lnTo>
                        <a:pt x="2679" y="1569"/>
                      </a:lnTo>
                      <a:lnTo>
                        <a:pt x="2825" y="1507"/>
                      </a:lnTo>
                      <a:lnTo>
                        <a:pt x="2867" y="1423"/>
                      </a:lnTo>
                      <a:lnTo>
                        <a:pt x="2930" y="1402"/>
                      </a:lnTo>
                      <a:lnTo>
                        <a:pt x="3034" y="1214"/>
                      </a:lnTo>
                      <a:lnTo>
                        <a:pt x="3013" y="1088"/>
                      </a:lnTo>
                      <a:lnTo>
                        <a:pt x="3034" y="942"/>
                      </a:lnTo>
                      <a:lnTo>
                        <a:pt x="3013" y="837"/>
                      </a:lnTo>
                      <a:lnTo>
                        <a:pt x="3034" y="649"/>
                      </a:lnTo>
                      <a:lnTo>
                        <a:pt x="2930" y="418"/>
                      </a:lnTo>
                      <a:lnTo>
                        <a:pt x="2825" y="356"/>
                      </a:lnTo>
                      <a:lnTo>
                        <a:pt x="2762" y="167"/>
                      </a:lnTo>
                      <a:lnTo>
                        <a:pt x="2679" y="167"/>
                      </a:lnTo>
                      <a:lnTo>
                        <a:pt x="2574" y="126"/>
                      </a:lnTo>
                      <a:lnTo>
                        <a:pt x="2469" y="105"/>
                      </a:lnTo>
                      <a:lnTo>
                        <a:pt x="24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9"/>
                <p:cNvSpPr/>
                <p:nvPr/>
              </p:nvSpPr>
              <p:spPr>
                <a:xfrm>
                  <a:off x="5123725" y="2903250"/>
                  <a:ext cx="117200" cy="1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5421" extrusionOk="0">
                      <a:moveTo>
                        <a:pt x="879" y="1"/>
                      </a:moveTo>
                      <a:lnTo>
                        <a:pt x="879" y="85"/>
                      </a:lnTo>
                      <a:lnTo>
                        <a:pt x="817" y="126"/>
                      </a:lnTo>
                      <a:lnTo>
                        <a:pt x="817" y="336"/>
                      </a:lnTo>
                      <a:lnTo>
                        <a:pt x="859" y="440"/>
                      </a:lnTo>
                      <a:lnTo>
                        <a:pt x="859" y="587"/>
                      </a:lnTo>
                      <a:lnTo>
                        <a:pt x="879" y="733"/>
                      </a:lnTo>
                      <a:lnTo>
                        <a:pt x="775" y="712"/>
                      </a:lnTo>
                      <a:lnTo>
                        <a:pt x="649" y="754"/>
                      </a:lnTo>
                      <a:lnTo>
                        <a:pt x="587" y="649"/>
                      </a:lnTo>
                      <a:lnTo>
                        <a:pt x="524" y="608"/>
                      </a:lnTo>
                      <a:lnTo>
                        <a:pt x="419" y="712"/>
                      </a:lnTo>
                      <a:lnTo>
                        <a:pt x="252" y="733"/>
                      </a:lnTo>
                      <a:lnTo>
                        <a:pt x="231" y="838"/>
                      </a:lnTo>
                      <a:lnTo>
                        <a:pt x="189" y="942"/>
                      </a:lnTo>
                      <a:lnTo>
                        <a:pt x="231" y="1026"/>
                      </a:lnTo>
                      <a:lnTo>
                        <a:pt x="105" y="1110"/>
                      </a:lnTo>
                      <a:lnTo>
                        <a:pt x="43" y="1110"/>
                      </a:lnTo>
                      <a:lnTo>
                        <a:pt x="1" y="1256"/>
                      </a:lnTo>
                      <a:lnTo>
                        <a:pt x="43" y="1382"/>
                      </a:lnTo>
                      <a:lnTo>
                        <a:pt x="210" y="1361"/>
                      </a:lnTo>
                      <a:lnTo>
                        <a:pt x="315" y="1486"/>
                      </a:lnTo>
                      <a:lnTo>
                        <a:pt x="335" y="1675"/>
                      </a:lnTo>
                      <a:lnTo>
                        <a:pt x="252" y="1758"/>
                      </a:lnTo>
                      <a:lnTo>
                        <a:pt x="335" y="1884"/>
                      </a:lnTo>
                      <a:lnTo>
                        <a:pt x="440" y="1947"/>
                      </a:lnTo>
                      <a:lnTo>
                        <a:pt x="524" y="1863"/>
                      </a:lnTo>
                      <a:lnTo>
                        <a:pt x="733" y="1863"/>
                      </a:lnTo>
                      <a:lnTo>
                        <a:pt x="754" y="1968"/>
                      </a:lnTo>
                      <a:lnTo>
                        <a:pt x="670" y="2093"/>
                      </a:lnTo>
                      <a:lnTo>
                        <a:pt x="754" y="2198"/>
                      </a:lnTo>
                      <a:lnTo>
                        <a:pt x="733" y="2281"/>
                      </a:lnTo>
                      <a:lnTo>
                        <a:pt x="670" y="2386"/>
                      </a:lnTo>
                      <a:lnTo>
                        <a:pt x="733" y="2512"/>
                      </a:lnTo>
                      <a:lnTo>
                        <a:pt x="733" y="2721"/>
                      </a:lnTo>
                      <a:lnTo>
                        <a:pt x="733" y="3014"/>
                      </a:lnTo>
                      <a:lnTo>
                        <a:pt x="879" y="2930"/>
                      </a:lnTo>
                      <a:lnTo>
                        <a:pt x="1047" y="2909"/>
                      </a:lnTo>
                      <a:lnTo>
                        <a:pt x="1047" y="2784"/>
                      </a:lnTo>
                      <a:lnTo>
                        <a:pt x="1235" y="2700"/>
                      </a:lnTo>
                      <a:lnTo>
                        <a:pt x="1444" y="2805"/>
                      </a:lnTo>
                      <a:lnTo>
                        <a:pt x="1549" y="2805"/>
                      </a:lnTo>
                      <a:lnTo>
                        <a:pt x="1633" y="2930"/>
                      </a:lnTo>
                      <a:lnTo>
                        <a:pt x="1884" y="2909"/>
                      </a:lnTo>
                      <a:lnTo>
                        <a:pt x="2009" y="2637"/>
                      </a:lnTo>
                      <a:lnTo>
                        <a:pt x="2198" y="2595"/>
                      </a:lnTo>
                      <a:lnTo>
                        <a:pt x="2449" y="2679"/>
                      </a:lnTo>
                      <a:lnTo>
                        <a:pt x="2532" y="2826"/>
                      </a:lnTo>
                      <a:lnTo>
                        <a:pt x="2804" y="3014"/>
                      </a:lnTo>
                      <a:lnTo>
                        <a:pt x="2930" y="3118"/>
                      </a:lnTo>
                      <a:lnTo>
                        <a:pt x="2972" y="3244"/>
                      </a:lnTo>
                      <a:lnTo>
                        <a:pt x="2972" y="3328"/>
                      </a:lnTo>
                      <a:lnTo>
                        <a:pt x="2930" y="3411"/>
                      </a:lnTo>
                      <a:lnTo>
                        <a:pt x="2972" y="3537"/>
                      </a:lnTo>
                      <a:lnTo>
                        <a:pt x="2972" y="3725"/>
                      </a:lnTo>
                      <a:lnTo>
                        <a:pt x="2951" y="3788"/>
                      </a:lnTo>
                      <a:lnTo>
                        <a:pt x="3056" y="3872"/>
                      </a:lnTo>
                      <a:lnTo>
                        <a:pt x="3160" y="3997"/>
                      </a:lnTo>
                      <a:lnTo>
                        <a:pt x="3286" y="3997"/>
                      </a:lnTo>
                      <a:lnTo>
                        <a:pt x="3369" y="4060"/>
                      </a:lnTo>
                      <a:lnTo>
                        <a:pt x="3348" y="4102"/>
                      </a:lnTo>
                      <a:lnTo>
                        <a:pt x="3495" y="4206"/>
                      </a:lnTo>
                      <a:lnTo>
                        <a:pt x="3495" y="4290"/>
                      </a:lnTo>
                      <a:lnTo>
                        <a:pt x="3474" y="4416"/>
                      </a:lnTo>
                      <a:lnTo>
                        <a:pt x="3474" y="4499"/>
                      </a:lnTo>
                      <a:lnTo>
                        <a:pt x="3453" y="4604"/>
                      </a:lnTo>
                      <a:lnTo>
                        <a:pt x="3474" y="4688"/>
                      </a:lnTo>
                      <a:lnTo>
                        <a:pt x="3474" y="4897"/>
                      </a:lnTo>
                      <a:lnTo>
                        <a:pt x="3390" y="4981"/>
                      </a:lnTo>
                      <a:lnTo>
                        <a:pt x="3348" y="5002"/>
                      </a:lnTo>
                      <a:lnTo>
                        <a:pt x="3474" y="5106"/>
                      </a:lnTo>
                      <a:lnTo>
                        <a:pt x="3537" y="5190"/>
                      </a:lnTo>
                      <a:lnTo>
                        <a:pt x="3683" y="5190"/>
                      </a:lnTo>
                      <a:lnTo>
                        <a:pt x="3788" y="5357"/>
                      </a:lnTo>
                      <a:lnTo>
                        <a:pt x="3976" y="5420"/>
                      </a:lnTo>
                      <a:lnTo>
                        <a:pt x="3976" y="5336"/>
                      </a:lnTo>
                      <a:lnTo>
                        <a:pt x="3955" y="5232"/>
                      </a:lnTo>
                      <a:lnTo>
                        <a:pt x="3976" y="5127"/>
                      </a:lnTo>
                      <a:lnTo>
                        <a:pt x="3851" y="5002"/>
                      </a:lnTo>
                      <a:lnTo>
                        <a:pt x="3955" y="4918"/>
                      </a:lnTo>
                      <a:lnTo>
                        <a:pt x="4123" y="4876"/>
                      </a:lnTo>
                      <a:lnTo>
                        <a:pt x="4185" y="4981"/>
                      </a:lnTo>
                      <a:lnTo>
                        <a:pt x="4290" y="5002"/>
                      </a:lnTo>
                      <a:lnTo>
                        <a:pt x="4395" y="5043"/>
                      </a:lnTo>
                      <a:lnTo>
                        <a:pt x="4499" y="5043"/>
                      </a:lnTo>
                      <a:lnTo>
                        <a:pt x="4604" y="5002"/>
                      </a:lnTo>
                      <a:lnTo>
                        <a:pt x="4583" y="4813"/>
                      </a:lnTo>
                      <a:lnTo>
                        <a:pt x="4541" y="4730"/>
                      </a:lnTo>
                      <a:lnTo>
                        <a:pt x="4520" y="4604"/>
                      </a:lnTo>
                      <a:lnTo>
                        <a:pt x="4688" y="4478"/>
                      </a:lnTo>
                      <a:lnTo>
                        <a:pt x="4688" y="4311"/>
                      </a:lnTo>
                      <a:lnTo>
                        <a:pt x="4604" y="4311"/>
                      </a:lnTo>
                      <a:lnTo>
                        <a:pt x="4541" y="4248"/>
                      </a:lnTo>
                      <a:lnTo>
                        <a:pt x="4583" y="4081"/>
                      </a:lnTo>
                      <a:lnTo>
                        <a:pt x="4646" y="3997"/>
                      </a:lnTo>
                      <a:lnTo>
                        <a:pt x="4604" y="3934"/>
                      </a:lnTo>
                      <a:lnTo>
                        <a:pt x="4499" y="3976"/>
                      </a:lnTo>
                      <a:lnTo>
                        <a:pt x="4436" y="3955"/>
                      </a:lnTo>
                      <a:lnTo>
                        <a:pt x="4374" y="3851"/>
                      </a:lnTo>
                      <a:lnTo>
                        <a:pt x="4227" y="3851"/>
                      </a:lnTo>
                      <a:lnTo>
                        <a:pt x="4185" y="3788"/>
                      </a:lnTo>
                      <a:lnTo>
                        <a:pt x="4206" y="3683"/>
                      </a:lnTo>
                      <a:lnTo>
                        <a:pt x="4123" y="3662"/>
                      </a:lnTo>
                      <a:lnTo>
                        <a:pt x="4081" y="3662"/>
                      </a:lnTo>
                      <a:lnTo>
                        <a:pt x="3997" y="3579"/>
                      </a:lnTo>
                      <a:lnTo>
                        <a:pt x="3997" y="3516"/>
                      </a:lnTo>
                      <a:lnTo>
                        <a:pt x="3913" y="3411"/>
                      </a:lnTo>
                      <a:lnTo>
                        <a:pt x="3788" y="3411"/>
                      </a:lnTo>
                      <a:lnTo>
                        <a:pt x="3704" y="3349"/>
                      </a:lnTo>
                      <a:lnTo>
                        <a:pt x="3662" y="3223"/>
                      </a:lnTo>
                      <a:lnTo>
                        <a:pt x="3474" y="3014"/>
                      </a:lnTo>
                      <a:lnTo>
                        <a:pt x="3495" y="2930"/>
                      </a:lnTo>
                      <a:lnTo>
                        <a:pt x="3369" y="2784"/>
                      </a:lnTo>
                      <a:lnTo>
                        <a:pt x="3202" y="2700"/>
                      </a:lnTo>
                      <a:lnTo>
                        <a:pt x="3056" y="2491"/>
                      </a:lnTo>
                      <a:lnTo>
                        <a:pt x="2951" y="2491"/>
                      </a:lnTo>
                      <a:lnTo>
                        <a:pt x="2763" y="2386"/>
                      </a:lnTo>
                      <a:lnTo>
                        <a:pt x="2595" y="2386"/>
                      </a:lnTo>
                      <a:lnTo>
                        <a:pt x="2511" y="2219"/>
                      </a:lnTo>
                      <a:lnTo>
                        <a:pt x="2428" y="2219"/>
                      </a:lnTo>
                      <a:lnTo>
                        <a:pt x="2407" y="2156"/>
                      </a:lnTo>
                      <a:lnTo>
                        <a:pt x="2491" y="2072"/>
                      </a:lnTo>
                      <a:lnTo>
                        <a:pt x="2344" y="1905"/>
                      </a:lnTo>
                      <a:lnTo>
                        <a:pt x="2344" y="1842"/>
                      </a:lnTo>
                      <a:lnTo>
                        <a:pt x="2428" y="1842"/>
                      </a:lnTo>
                      <a:lnTo>
                        <a:pt x="2595" y="1758"/>
                      </a:lnTo>
                      <a:lnTo>
                        <a:pt x="2721" y="1758"/>
                      </a:lnTo>
                      <a:lnTo>
                        <a:pt x="2763" y="1675"/>
                      </a:lnTo>
                      <a:lnTo>
                        <a:pt x="2846" y="1465"/>
                      </a:lnTo>
                      <a:lnTo>
                        <a:pt x="2930" y="1445"/>
                      </a:lnTo>
                      <a:lnTo>
                        <a:pt x="2930" y="1361"/>
                      </a:lnTo>
                      <a:lnTo>
                        <a:pt x="2742" y="1319"/>
                      </a:lnTo>
                      <a:lnTo>
                        <a:pt x="2763" y="1214"/>
                      </a:lnTo>
                      <a:lnTo>
                        <a:pt x="2742" y="1110"/>
                      </a:lnTo>
                      <a:lnTo>
                        <a:pt x="2595" y="1068"/>
                      </a:lnTo>
                      <a:lnTo>
                        <a:pt x="2511" y="963"/>
                      </a:lnTo>
                      <a:lnTo>
                        <a:pt x="2344" y="963"/>
                      </a:lnTo>
                      <a:lnTo>
                        <a:pt x="2219" y="1047"/>
                      </a:lnTo>
                      <a:lnTo>
                        <a:pt x="2072" y="1005"/>
                      </a:lnTo>
                      <a:lnTo>
                        <a:pt x="1821" y="1005"/>
                      </a:lnTo>
                      <a:lnTo>
                        <a:pt x="1716" y="796"/>
                      </a:lnTo>
                      <a:lnTo>
                        <a:pt x="1507" y="608"/>
                      </a:lnTo>
                      <a:lnTo>
                        <a:pt x="1570" y="524"/>
                      </a:lnTo>
                      <a:lnTo>
                        <a:pt x="1549" y="398"/>
                      </a:lnTo>
                      <a:lnTo>
                        <a:pt x="1444" y="315"/>
                      </a:lnTo>
                      <a:lnTo>
                        <a:pt x="1340" y="168"/>
                      </a:lnTo>
                      <a:lnTo>
                        <a:pt x="1151" y="85"/>
                      </a:lnTo>
                      <a:lnTo>
                        <a:pt x="10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9"/>
                <p:cNvSpPr/>
                <p:nvPr/>
              </p:nvSpPr>
              <p:spPr>
                <a:xfrm>
                  <a:off x="5089200" y="2934650"/>
                  <a:ext cx="121900" cy="2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9082" extrusionOk="0">
                      <a:moveTo>
                        <a:pt x="1361" y="0"/>
                      </a:moveTo>
                      <a:lnTo>
                        <a:pt x="1193" y="21"/>
                      </a:lnTo>
                      <a:lnTo>
                        <a:pt x="1068" y="63"/>
                      </a:lnTo>
                      <a:lnTo>
                        <a:pt x="1068" y="126"/>
                      </a:lnTo>
                      <a:lnTo>
                        <a:pt x="1110" y="209"/>
                      </a:lnTo>
                      <a:lnTo>
                        <a:pt x="1089" y="293"/>
                      </a:lnTo>
                      <a:lnTo>
                        <a:pt x="921" y="272"/>
                      </a:lnTo>
                      <a:lnTo>
                        <a:pt x="859" y="314"/>
                      </a:lnTo>
                      <a:lnTo>
                        <a:pt x="859" y="481"/>
                      </a:lnTo>
                      <a:lnTo>
                        <a:pt x="838" y="523"/>
                      </a:lnTo>
                      <a:lnTo>
                        <a:pt x="691" y="523"/>
                      </a:lnTo>
                      <a:lnTo>
                        <a:pt x="566" y="628"/>
                      </a:lnTo>
                      <a:lnTo>
                        <a:pt x="335" y="544"/>
                      </a:lnTo>
                      <a:lnTo>
                        <a:pt x="252" y="691"/>
                      </a:lnTo>
                      <a:lnTo>
                        <a:pt x="273" y="858"/>
                      </a:lnTo>
                      <a:lnTo>
                        <a:pt x="210" y="942"/>
                      </a:lnTo>
                      <a:lnTo>
                        <a:pt x="210" y="1130"/>
                      </a:lnTo>
                      <a:lnTo>
                        <a:pt x="231" y="1214"/>
                      </a:lnTo>
                      <a:lnTo>
                        <a:pt x="126" y="1277"/>
                      </a:lnTo>
                      <a:lnTo>
                        <a:pt x="1" y="1360"/>
                      </a:lnTo>
                      <a:lnTo>
                        <a:pt x="1" y="1444"/>
                      </a:lnTo>
                      <a:lnTo>
                        <a:pt x="63" y="1465"/>
                      </a:lnTo>
                      <a:lnTo>
                        <a:pt x="168" y="1653"/>
                      </a:lnTo>
                      <a:lnTo>
                        <a:pt x="252" y="1737"/>
                      </a:lnTo>
                      <a:lnTo>
                        <a:pt x="315" y="1800"/>
                      </a:lnTo>
                      <a:lnTo>
                        <a:pt x="440" y="1904"/>
                      </a:lnTo>
                      <a:lnTo>
                        <a:pt x="587" y="2197"/>
                      </a:lnTo>
                      <a:lnTo>
                        <a:pt x="670" y="2260"/>
                      </a:lnTo>
                      <a:lnTo>
                        <a:pt x="754" y="2386"/>
                      </a:lnTo>
                      <a:lnTo>
                        <a:pt x="754" y="2511"/>
                      </a:lnTo>
                      <a:lnTo>
                        <a:pt x="879" y="2574"/>
                      </a:lnTo>
                      <a:lnTo>
                        <a:pt x="879" y="2699"/>
                      </a:lnTo>
                      <a:lnTo>
                        <a:pt x="775" y="2741"/>
                      </a:lnTo>
                      <a:lnTo>
                        <a:pt x="754" y="2825"/>
                      </a:lnTo>
                      <a:lnTo>
                        <a:pt x="796" y="3118"/>
                      </a:lnTo>
                      <a:lnTo>
                        <a:pt x="775" y="3222"/>
                      </a:lnTo>
                      <a:lnTo>
                        <a:pt x="670" y="3264"/>
                      </a:lnTo>
                      <a:lnTo>
                        <a:pt x="754" y="3474"/>
                      </a:lnTo>
                      <a:lnTo>
                        <a:pt x="754" y="3578"/>
                      </a:lnTo>
                      <a:lnTo>
                        <a:pt x="900" y="3766"/>
                      </a:lnTo>
                      <a:lnTo>
                        <a:pt x="1089" y="3892"/>
                      </a:lnTo>
                      <a:lnTo>
                        <a:pt x="1256" y="4059"/>
                      </a:lnTo>
                      <a:lnTo>
                        <a:pt x="1298" y="4311"/>
                      </a:lnTo>
                      <a:lnTo>
                        <a:pt x="1277" y="4394"/>
                      </a:lnTo>
                      <a:lnTo>
                        <a:pt x="1298" y="4520"/>
                      </a:lnTo>
                      <a:lnTo>
                        <a:pt x="1277" y="4624"/>
                      </a:lnTo>
                      <a:lnTo>
                        <a:pt x="1361" y="4708"/>
                      </a:lnTo>
                      <a:lnTo>
                        <a:pt x="1382" y="4896"/>
                      </a:lnTo>
                      <a:lnTo>
                        <a:pt x="1424" y="5001"/>
                      </a:lnTo>
                      <a:lnTo>
                        <a:pt x="1403" y="5147"/>
                      </a:lnTo>
                      <a:lnTo>
                        <a:pt x="1486" y="5294"/>
                      </a:lnTo>
                      <a:lnTo>
                        <a:pt x="1486" y="5461"/>
                      </a:lnTo>
                      <a:lnTo>
                        <a:pt x="1403" y="5524"/>
                      </a:lnTo>
                      <a:lnTo>
                        <a:pt x="1277" y="5880"/>
                      </a:lnTo>
                      <a:lnTo>
                        <a:pt x="1152" y="5963"/>
                      </a:lnTo>
                      <a:lnTo>
                        <a:pt x="1152" y="6131"/>
                      </a:lnTo>
                      <a:lnTo>
                        <a:pt x="1089" y="6194"/>
                      </a:lnTo>
                      <a:lnTo>
                        <a:pt x="1068" y="6298"/>
                      </a:lnTo>
                      <a:lnTo>
                        <a:pt x="1047" y="6487"/>
                      </a:lnTo>
                      <a:lnTo>
                        <a:pt x="1089" y="6487"/>
                      </a:lnTo>
                      <a:lnTo>
                        <a:pt x="1005" y="6591"/>
                      </a:lnTo>
                      <a:lnTo>
                        <a:pt x="1047" y="6654"/>
                      </a:lnTo>
                      <a:lnTo>
                        <a:pt x="963" y="6779"/>
                      </a:lnTo>
                      <a:lnTo>
                        <a:pt x="1047" y="6779"/>
                      </a:lnTo>
                      <a:lnTo>
                        <a:pt x="984" y="6863"/>
                      </a:lnTo>
                      <a:lnTo>
                        <a:pt x="921" y="6863"/>
                      </a:lnTo>
                      <a:lnTo>
                        <a:pt x="921" y="7072"/>
                      </a:lnTo>
                      <a:lnTo>
                        <a:pt x="859" y="7114"/>
                      </a:lnTo>
                      <a:lnTo>
                        <a:pt x="879" y="7282"/>
                      </a:lnTo>
                      <a:lnTo>
                        <a:pt x="859" y="7324"/>
                      </a:lnTo>
                      <a:lnTo>
                        <a:pt x="879" y="7533"/>
                      </a:lnTo>
                      <a:lnTo>
                        <a:pt x="921" y="7616"/>
                      </a:lnTo>
                      <a:lnTo>
                        <a:pt x="1005" y="7616"/>
                      </a:lnTo>
                      <a:lnTo>
                        <a:pt x="984" y="7512"/>
                      </a:lnTo>
                      <a:lnTo>
                        <a:pt x="1110" y="7449"/>
                      </a:lnTo>
                      <a:lnTo>
                        <a:pt x="1089" y="7512"/>
                      </a:lnTo>
                      <a:lnTo>
                        <a:pt x="1172" y="7554"/>
                      </a:lnTo>
                      <a:lnTo>
                        <a:pt x="1172" y="7637"/>
                      </a:lnTo>
                      <a:lnTo>
                        <a:pt x="1277" y="7658"/>
                      </a:lnTo>
                      <a:lnTo>
                        <a:pt x="1319" y="7868"/>
                      </a:lnTo>
                      <a:lnTo>
                        <a:pt x="1424" y="7868"/>
                      </a:lnTo>
                      <a:lnTo>
                        <a:pt x="1570" y="8035"/>
                      </a:lnTo>
                      <a:lnTo>
                        <a:pt x="1570" y="8119"/>
                      </a:lnTo>
                      <a:lnTo>
                        <a:pt x="1675" y="8140"/>
                      </a:lnTo>
                      <a:lnTo>
                        <a:pt x="1696" y="8244"/>
                      </a:lnTo>
                      <a:lnTo>
                        <a:pt x="1779" y="8244"/>
                      </a:lnTo>
                      <a:lnTo>
                        <a:pt x="1779" y="8286"/>
                      </a:lnTo>
                      <a:lnTo>
                        <a:pt x="1716" y="8370"/>
                      </a:lnTo>
                      <a:lnTo>
                        <a:pt x="1716" y="8391"/>
                      </a:lnTo>
                      <a:lnTo>
                        <a:pt x="1968" y="8579"/>
                      </a:lnTo>
                      <a:lnTo>
                        <a:pt x="2009" y="8663"/>
                      </a:lnTo>
                      <a:lnTo>
                        <a:pt x="2051" y="8537"/>
                      </a:lnTo>
                      <a:lnTo>
                        <a:pt x="2135" y="8453"/>
                      </a:lnTo>
                      <a:lnTo>
                        <a:pt x="2240" y="8537"/>
                      </a:lnTo>
                      <a:lnTo>
                        <a:pt x="2407" y="8579"/>
                      </a:lnTo>
                      <a:lnTo>
                        <a:pt x="2428" y="8642"/>
                      </a:lnTo>
                      <a:lnTo>
                        <a:pt x="2553" y="8642"/>
                      </a:lnTo>
                      <a:lnTo>
                        <a:pt x="2616" y="8704"/>
                      </a:lnTo>
                      <a:lnTo>
                        <a:pt x="2616" y="8893"/>
                      </a:lnTo>
                      <a:lnTo>
                        <a:pt x="2532" y="8976"/>
                      </a:lnTo>
                      <a:lnTo>
                        <a:pt x="2532" y="9060"/>
                      </a:lnTo>
                      <a:lnTo>
                        <a:pt x="2679" y="9081"/>
                      </a:lnTo>
                      <a:lnTo>
                        <a:pt x="2825" y="8976"/>
                      </a:lnTo>
                      <a:lnTo>
                        <a:pt x="2930" y="8976"/>
                      </a:lnTo>
                      <a:lnTo>
                        <a:pt x="2993" y="9018"/>
                      </a:lnTo>
                      <a:lnTo>
                        <a:pt x="3076" y="8976"/>
                      </a:lnTo>
                      <a:lnTo>
                        <a:pt x="3076" y="8872"/>
                      </a:lnTo>
                      <a:lnTo>
                        <a:pt x="3097" y="8851"/>
                      </a:lnTo>
                      <a:lnTo>
                        <a:pt x="3076" y="8788"/>
                      </a:lnTo>
                      <a:lnTo>
                        <a:pt x="2972" y="8704"/>
                      </a:lnTo>
                      <a:lnTo>
                        <a:pt x="2930" y="8642"/>
                      </a:lnTo>
                      <a:lnTo>
                        <a:pt x="2846" y="8474"/>
                      </a:lnTo>
                      <a:lnTo>
                        <a:pt x="2742" y="8432"/>
                      </a:lnTo>
                      <a:lnTo>
                        <a:pt x="2637" y="8432"/>
                      </a:lnTo>
                      <a:lnTo>
                        <a:pt x="2574" y="8453"/>
                      </a:lnTo>
                      <a:lnTo>
                        <a:pt x="2491" y="8391"/>
                      </a:lnTo>
                      <a:lnTo>
                        <a:pt x="2344" y="8244"/>
                      </a:lnTo>
                      <a:lnTo>
                        <a:pt x="2260" y="8160"/>
                      </a:lnTo>
                      <a:lnTo>
                        <a:pt x="2260" y="8056"/>
                      </a:lnTo>
                      <a:lnTo>
                        <a:pt x="2219" y="8035"/>
                      </a:lnTo>
                      <a:lnTo>
                        <a:pt x="2198" y="8140"/>
                      </a:lnTo>
                      <a:lnTo>
                        <a:pt x="2030" y="8056"/>
                      </a:lnTo>
                      <a:lnTo>
                        <a:pt x="2051" y="7972"/>
                      </a:lnTo>
                      <a:lnTo>
                        <a:pt x="2135" y="7930"/>
                      </a:lnTo>
                      <a:lnTo>
                        <a:pt x="2156" y="7951"/>
                      </a:lnTo>
                      <a:lnTo>
                        <a:pt x="2198" y="7930"/>
                      </a:lnTo>
                      <a:lnTo>
                        <a:pt x="2219" y="7868"/>
                      </a:lnTo>
                      <a:lnTo>
                        <a:pt x="2156" y="7637"/>
                      </a:lnTo>
                      <a:lnTo>
                        <a:pt x="2114" y="7616"/>
                      </a:lnTo>
                      <a:lnTo>
                        <a:pt x="2114" y="7533"/>
                      </a:lnTo>
                      <a:lnTo>
                        <a:pt x="2030" y="7428"/>
                      </a:lnTo>
                      <a:lnTo>
                        <a:pt x="2009" y="7344"/>
                      </a:lnTo>
                      <a:lnTo>
                        <a:pt x="2009" y="7386"/>
                      </a:lnTo>
                      <a:lnTo>
                        <a:pt x="2009" y="7449"/>
                      </a:lnTo>
                      <a:lnTo>
                        <a:pt x="1947" y="7449"/>
                      </a:lnTo>
                      <a:lnTo>
                        <a:pt x="1884" y="7324"/>
                      </a:lnTo>
                      <a:lnTo>
                        <a:pt x="1821" y="7303"/>
                      </a:lnTo>
                      <a:lnTo>
                        <a:pt x="1842" y="7177"/>
                      </a:lnTo>
                      <a:lnTo>
                        <a:pt x="1800" y="7114"/>
                      </a:lnTo>
                      <a:lnTo>
                        <a:pt x="1779" y="6989"/>
                      </a:lnTo>
                      <a:lnTo>
                        <a:pt x="1716" y="6926"/>
                      </a:lnTo>
                      <a:lnTo>
                        <a:pt x="1633" y="6926"/>
                      </a:lnTo>
                      <a:lnTo>
                        <a:pt x="1612" y="6905"/>
                      </a:lnTo>
                      <a:lnTo>
                        <a:pt x="1570" y="6968"/>
                      </a:lnTo>
                      <a:lnTo>
                        <a:pt x="1528" y="7010"/>
                      </a:lnTo>
                      <a:lnTo>
                        <a:pt x="1486" y="7031"/>
                      </a:lnTo>
                      <a:lnTo>
                        <a:pt x="1424" y="6989"/>
                      </a:lnTo>
                      <a:lnTo>
                        <a:pt x="1486" y="6884"/>
                      </a:lnTo>
                      <a:lnTo>
                        <a:pt x="1382" y="6717"/>
                      </a:lnTo>
                      <a:lnTo>
                        <a:pt x="1382" y="6654"/>
                      </a:lnTo>
                      <a:lnTo>
                        <a:pt x="1361" y="6507"/>
                      </a:lnTo>
                      <a:lnTo>
                        <a:pt x="1361" y="6466"/>
                      </a:lnTo>
                      <a:lnTo>
                        <a:pt x="1403" y="6382"/>
                      </a:lnTo>
                      <a:lnTo>
                        <a:pt x="1382" y="6361"/>
                      </a:lnTo>
                      <a:lnTo>
                        <a:pt x="1319" y="6361"/>
                      </a:lnTo>
                      <a:lnTo>
                        <a:pt x="1382" y="6256"/>
                      </a:lnTo>
                      <a:lnTo>
                        <a:pt x="1382" y="6131"/>
                      </a:lnTo>
                      <a:lnTo>
                        <a:pt x="1507" y="5943"/>
                      </a:lnTo>
                      <a:lnTo>
                        <a:pt x="1528" y="5503"/>
                      </a:lnTo>
                      <a:lnTo>
                        <a:pt x="1612" y="5399"/>
                      </a:lnTo>
                      <a:lnTo>
                        <a:pt x="1633" y="5252"/>
                      </a:lnTo>
                      <a:lnTo>
                        <a:pt x="1716" y="5147"/>
                      </a:lnTo>
                      <a:lnTo>
                        <a:pt x="1737" y="5001"/>
                      </a:lnTo>
                      <a:lnTo>
                        <a:pt x="1696" y="4980"/>
                      </a:lnTo>
                      <a:lnTo>
                        <a:pt x="1716" y="4896"/>
                      </a:lnTo>
                      <a:lnTo>
                        <a:pt x="1716" y="4771"/>
                      </a:lnTo>
                      <a:lnTo>
                        <a:pt x="1779" y="4666"/>
                      </a:lnTo>
                      <a:lnTo>
                        <a:pt x="1779" y="4562"/>
                      </a:lnTo>
                      <a:lnTo>
                        <a:pt x="1675" y="4520"/>
                      </a:lnTo>
                      <a:lnTo>
                        <a:pt x="1696" y="4457"/>
                      </a:lnTo>
                      <a:lnTo>
                        <a:pt x="1696" y="4415"/>
                      </a:lnTo>
                      <a:lnTo>
                        <a:pt x="1800" y="4415"/>
                      </a:lnTo>
                      <a:lnTo>
                        <a:pt x="1821" y="4394"/>
                      </a:lnTo>
                      <a:lnTo>
                        <a:pt x="1884" y="4415"/>
                      </a:lnTo>
                      <a:lnTo>
                        <a:pt x="1926" y="4415"/>
                      </a:lnTo>
                      <a:lnTo>
                        <a:pt x="2030" y="4373"/>
                      </a:lnTo>
                      <a:lnTo>
                        <a:pt x="2051" y="4394"/>
                      </a:lnTo>
                      <a:lnTo>
                        <a:pt x="2135" y="4394"/>
                      </a:lnTo>
                      <a:lnTo>
                        <a:pt x="2219" y="4415"/>
                      </a:lnTo>
                      <a:lnTo>
                        <a:pt x="2260" y="4499"/>
                      </a:lnTo>
                      <a:lnTo>
                        <a:pt x="2219" y="4520"/>
                      </a:lnTo>
                      <a:lnTo>
                        <a:pt x="2219" y="4687"/>
                      </a:lnTo>
                      <a:lnTo>
                        <a:pt x="2260" y="4792"/>
                      </a:lnTo>
                      <a:lnTo>
                        <a:pt x="2240" y="4813"/>
                      </a:lnTo>
                      <a:lnTo>
                        <a:pt x="2198" y="4917"/>
                      </a:lnTo>
                      <a:lnTo>
                        <a:pt x="2302" y="4896"/>
                      </a:lnTo>
                      <a:lnTo>
                        <a:pt x="2365" y="4917"/>
                      </a:lnTo>
                      <a:lnTo>
                        <a:pt x="2470" y="4896"/>
                      </a:lnTo>
                      <a:lnTo>
                        <a:pt x="2616" y="4917"/>
                      </a:lnTo>
                      <a:lnTo>
                        <a:pt x="2658" y="4980"/>
                      </a:lnTo>
                      <a:lnTo>
                        <a:pt x="2658" y="4938"/>
                      </a:lnTo>
                      <a:lnTo>
                        <a:pt x="2658" y="4917"/>
                      </a:lnTo>
                      <a:lnTo>
                        <a:pt x="2721" y="4875"/>
                      </a:lnTo>
                      <a:lnTo>
                        <a:pt x="2784" y="4896"/>
                      </a:lnTo>
                      <a:lnTo>
                        <a:pt x="2951" y="5043"/>
                      </a:lnTo>
                      <a:lnTo>
                        <a:pt x="3014" y="5085"/>
                      </a:lnTo>
                      <a:lnTo>
                        <a:pt x="3014" y="5127"/>
                      </a:lnTo>
                      <a:lnTo>
                        <a:pt x="3076" y="5127"/>
                      </a:lnTo>
                      <a:lnTo>
                        <a:pt x="3181" y="5231"/>
                      </a:lnTo>
                      <a:lnTo>
                        <a:pt x="3202" y="5252"/>
                      </a:lnTo>
                      <a:lnTo>
                        <a:pt x="3244" y="5252"/>
                      </a:lnTo>
                      <a:lnTo>
                        <a:pt x="3244" y="5189"/>
                      </a:lnTo>
                      <a:lnTo>
                        <a:pt x="3286" y="5189"/>
                      </a:lnTo>
                      <a:lnTo>
                        <a:pt x="3286" y="5106"/>
                      </a:lnTo>
                      <a:lnTo>
                        <a:pt x="3307" y="4875"/>
                      </a:lnTo>
                      <a:lnTo>
                        <a:pt x="3265" y="4771"/>
                      </a:lnTo>
                      <a:lnTo>
                        <a:pt x="3160" y="4708"/>
                      </a:lnTo>
                      <a:lnTo>
                        <a:pt x="3097" y="4478"/>
                      </a:lnTo>
                      <a:lnTo>
                        <a:pt x="3139" y="4269"/>
                      </a:lnTo>
                      <a:lnTo>
                        <a:pt x="3202" y="4143"/>
                      </a:lnTo>
                      <a:lnTo>
                        <a:pt x="3265" y="3955"/>
                      </a:lnTo>
                      <a:lnTo>
                        <a:pt x="3369" y="3787"/>
                      </a:lnTo>
                      <a:lnTo>
                        <a:pt x="3495" y="3787"/>
                      </a:lnTo>
                      <a:lnTo>
                        <a:pt x="3767" y="3725"/>
                      </a:lnTo>
                      <a:lnTo>
                        <a:pt x="3913" y="3725"/>
                      </a:lnTo>
                      <a:lnTo>
                        <a:pt x="3976" y="3766"/>
                      </a:lnTo>
                      <a:lnTo>
                        <a:pt x="4123" y="3683"/>
                      </a:lnTo>
                      <a:lnTo>
                        <a:pt x="4248" y="3683"/>
                      </a:lnTo>
                      <a:lnTo>
                        <a:pt x="4395" y="3746"/>
                      </a:lnTo>
                      <a:lnTo>
                        <a:pt x="4541" y="3725"/>
                      </a:lnTo>
                      <a:lnTo>
                        <a:pt x="4646" y="3787"/>
                      </a:lnTo>
                      <a:lnTo>
                        <a:pt x="4771" y="3725"/>
                      </a:lnTo>
                      <a:lnTo>
                        <a:pt x="4855" y="3641"/>
                      </a:lnTo>
                      <a:lnTo>
                        <a:pt x="4855" y="3432"/>
                      </a:lnTo>
                      <a:lnTo>
                        <a:pt x="4834" y="3348"/>
                      </a:lnTo>
                      <a:lnTo>
                        <a:pt x="4855" y="3243"/>
                      </a:lnTo>
                      <a:lnTo>
                        <a:pt x="4855" y="3160"/>
                      </a:lnTo>
                      <a:lnTo>
                        <a:pt x="4876" y="3034"/>
                      </a:lnTo>
                      <a:lnTo>
                        <a:pt x="4876" y="2950"/>
                      </a:lnTo>
                      <a:lnTo>
                        <a:pt x="4729" y="2846"/>
                      </a:lnTo>
                      <a:lnTo>
                        <a:pt x="4750" y="2804"/>
                      </a:lnTo>
                      <a:lnTo>
                        <a:pt x="4667" y="2741"/>
                      </a:lnTo>
                      <a:lnTo>
                        <a:pt x="4541" y="2741"/>
                      </a:lnTo>
                      <a:lnTo>
                        <a:pt x="4437" y="2616"/>
                      </a:lnTo>
                      <a:lnTo>
                        <a:pt x="4332" y="2532"/>
                      </a:lnTo>
                      <a:lnTo>
                        <a:pt x="4353" y="2469"/>
                      </a:lnTo>
                      <a:lnTo>
                        <a:pt x="4353" y="2281"/>
                      </a:lnTo>
                      <a:lnTo>
                        <a:pt x="4311" y="2155"/>
                      </a:lnTo>
                      <a:lnTo>
                        <a:pt x="4353" y="2072"/>
                      </a:lnTo>
                      <a:lnTo>
                        <a:pt x="4353" y="1988"/>
                      </a:lnTo>
                      <a:lnTo>
                        <a:pt x="4311" y="1862"/>
                      </a:lnTo>
                      <a:lnTo>
                        <a:pt x="4185" y="1758"/>
                      </a:lnTo>
                      <a:lnTo>
                        <a:pt x="3913" y="1570"/>
                      </a:lnTo>
                      <a:lnTo>
                        <a:pt x="3830" y="1423"/>
                      </a:lnTo>
                      <a:lnTo>
                        <a:pt x="3579" y="1339"/>
                      </a:lnTo>
                      <a:lnTo>
                        <a:pt x="3390" y="1381"/>
                      </a:lnTo>
                      <a:lnTo>
                        <a:pt x="3265" y="1653"/>
                      </a:lnTo>
                      <a:lnTo>
                        <a:pt x="3014" y="1674"/>
                      </a:lnTo>
                      <a:lnTo>
                        <a:pt x="2930" y="1549"/>
                      </a:lnTo>
                      <a:lnTo>
                        <a:pt x="2825" y="1549"/>
                      </a:lnTo>
                      <a:lnTo>
                        <a:pt x="2616" y="1444"/>
                      </a:lnTo>
                      <a:lnTo>
                        <a:pt x="2428" y="1528"/>
                      </a:lnTo>
                      <a:lnTo>
                        <a:pt x="2428" y="1653"/>
                      </a:lnTo>
                      <a:lnTo>
                        <a:pt x="2260" y="1674"/>
                      </a:lnTo>
                      <a:lnTo>
                        <a:pt x="2114" y="1758"/>
                      </a:lnTo>
                      <a:lnTo>
                        <a:pt x="2114" y="1465"/>
                      </a:lnTo>
                      <a:lnTo>
                        <a:pt x="2114" y="1256"/>
                      </a:lnTo>
                      <a:lnTo>
                        <a:pt x="2051" y="1130"/>
                      </a:lnTo>
                      <a:lnTo>
                        <a:pt x="2114" y="1025"/>
                      </a:lnTo>
                      <a:lnTo>
                        <a:pt x="2135" y="942"/>
                      </a:lnTo>
                      <a:lnTo>
                        <a:pt x="2051" y="837"/>
                      </a:lnTo>
                      <a:lnTo>
                        <a:pt x="2135" y="712"/>
                      </a:lnTo>
                      <a:lnTo>
                        <a:pt x="2114" y="607"/>
                      </a:lnTo>
                      <a:lnTo>
                        <a:pt x="1905" y="607"/>
                      </a:lnTo>
                      <a:lnTo>
                        <a:pt x="1821" y="691"/>
                      </a:lnTo>
                      <a:lnTo>
                        <a:pt x="1716" y="628"/>
                      </a:lnTo>
                      <a:lnTo>
                        <a:pt x="1633" y="502"/>
                      </a:lnTo>
                      <a:lnTo>
                        <a:pt x="1716" y="419"/>
                      </a:lnTo>
                      <a:lnTo>
                        <a:pt x="1696" y="230"/>
                      </a:lnTo>
                      <a:lnTo>
                        <a:pt x="1591" y="105"/>
                      </a:lnTo>
                      <a:lnTo>
                        <a:pt x="1424" y="126"/>
                      </a:lnTo>
                      <a:lnTo>
                        <a:pt x="13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9"/>
                <p:cNvSpPr/>
                <p:nvPr/>
              </p:nvSpPr>
              <p:spPr>
                <a:xfrm>
                  <a:off x="5009700" y="2810675"/>
                  <a:ext cx="128175" cy="2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7" h="11530" extrusionOk="0">
                      <a:moveTo>
                        <a:pt x="2407" y="0"/>
                      </a:moveTo>
                      <a:lnTo>
                        <a:pt x="2302" y="42"/>
                      </a:lnTo>
                      <a:lnTo>
                        <a:pt x="2344" y="63"/>
                      </a:lnTo>
                      <a:lnTo>
                        <a:pt x="2365" y="147"/>
                      </a:lnTo>
                      <a:lnTo>
                        <a:pt x="2260" y="251"/>
                      </a:lnTo>
                      <a:lnTo>
                        <a:pt x="2260" y="419"/>
                      </a:lnTo>
                      <a:lnTo>
                        <a:pt x="2281" y="523"/>
                      </a:lnTo>
                      <a:lnTo>
                        <a:pt x="2155" y="461"/>
                      </a:lnTo>
                      <a:lnTo>
                        <a:pt x="2072" y="377"/>
                      </a:lnTo>
                      <a:lnTo>
                        <a:pt x="1925" y="482"/>
                      </a:lnTo>
                      <a:lnTo>
                        <a:pt x="1716" y="544"/>
                      </a:lnTo>
                      <a:lnTo>
                        <a:pt x="1653" y="691"/>
                      </a:lnTo>
                      <a:lnTo>
                        <a:pt x="1528" y="858"/>
                      </a:lnTo>
                      <a:lnTo>
                        <a:pt x="1402" y="900"/>
                      </a:lnTo>
                      <a:lnTo>
                        <a:pt x="1214" y="1193"/>
                      </a:lnTo>
                      <a:lnTo>
                        <a:pt x="1193" y="1360"/>
                      </a:lnTo>
                      <a:lnTo>
                        <a:pt x="1235" y="1402"/>
                      </a:lnTo>
                      <a:lnTo>
                        <a:pt x="1151" y="1632"/>
                      </a:lnTo>
                      <a:lnTo>
                        <a:pt x="1005" y="1904"/>
                      </a:lnTo>
                      <a:lnTo>
                        <a:pt x="1005" y="2009"/>
                      </a:lnTo>
                      <a:lnTo>
                        <a:pt x="1130" y="2051"/>
                      </a:lnTo>
                      <a:lnTo>
                        <a:pt x="1005" y="2365"/>
                      </a:lnTo>
                      <a:lnTo>
                        <a:pt x="942" y="2616"/>
                      </a:lnTo>
                      <a:lnTo>
                        <a:pt x="879" y="2825"/>
                      </a:lnTo>
                      <a:lnTo>
                        <a:pt x="712" y="2825"/>
                      </a:lnTo>
                      <a:lnTo>
                        <a:pt x="607" y="2783"/>
                      </a:lnTo>
                      <a:lnTo>
                        <a:pt x="502" y="2783"/>
                      </a:lnTo>
                      <a:lnTo>
                        <a:pt x="565" y="3076"/>
                      </a:lnTo>
                      <a:lnTo>
                        <a:pt x="565" y="3202"/>
                      </a:lnTo>
                      <a:lnTo>
                        <a:pt x="565" y="3411"/>
                      </a:lnTo>
                      <a:lnTo>
                        <a:pt x="419" y="3411"/>
                      </a:lnTo>
                      <a:lnTo>
                        <a:pt x="440" y="3578"/>
                      </a:lnTo>
                      <a:lnTo>
                        <a:pt x="419" y="3704"/>
                      </a:lnTo>
                      <a:lnTo>
                        <a:pt x="440" y="3808"/>
                      </a:lnTo>
                      <a:lnTo>
                        <a:pt x="398" y="4018"/>
                      </a:lnTo>
                      <a:lnTo>
                        <a:pt x="314" y="4039"/>
                      </a:lnTo>
                      <a:lnTo>
                        <a:pt x="272" y="4018"/>
                      </a:lnTo>
                      <a:lnTo>
                        <a:pt x="251" y="4122"/>
                      </a:lnTo>
                      <a:lnTo>
                        <a:pt x="251" y="4206"/>
                      </a:lnTo>
                      <a:lnTo>
                        <a:pt x="251" y="4332"/>
                      </a:lnTo>
                      <a:lnTo>
                        <a:pt x="189" y="4457"/>
                      </a:lnTo>
                      <a:lnTo>
                        <a:pt x="147" y="4436"/>
                      </a:lnTo>
                      <a:lnTo>
                        <a:pt x="42" y="4562"/>
                      </a:lnTo>
                      <a:lnTo>
                        <a:pt x="0" y="4666"/>
                      </a:lnTo>
                      <a:lnTo>
                        <a:pt x="0" y="4729"/>
                      </a:lnTo>
                      <a:lnTo>
                        <a:pt x="84" y="4834"/>
                      </a:lnTo>
                      <a:lnTo>
                        <a:pt x="105" y="4980"/>
                      </a:lnTo>
                      <a:lnTo>
                        <a:pt x="377" y="5231"/>
                      </a:lnTo>
                      <a:lnTo>
                        <a:pt x="377" y="5231"/>
                      </a:lnTo>
                      <a:lnTo>
                        <a:pt x="314" y="5127"/>
                      </a:lnTo>
                      <a:lnTo>
                        <a:pt x="314" y="5064"/>
                      </a:lnTo>
                      <a:lnTo>
                        <a:pt x="398" y="5148"/>
                      </a:lnTo>
                      <a:lnTo>
                        <a:pt x="523" y="5148"/>
                      </a:lnTo>
                      <a:lnTo>
                        <a:pt x="419" y="5231"/>
                      </a:lnTo>
                      <a:lnTo>
                        <a:pt x="440" y="5273"/>
                      </a:lnTo>
                      <a:lnTo>
                        <a:pt x="565" y="5273"/>
                      </a:lnTo>
                      <a:lnTo>
                        <a:pt x="565" y="5189"/>
                      </a:lnTo>
                      <a:lnTo>
                        <a:pt x="586" y="5273"/>
                      </a:lnTo>
                      <a:lnTo>
                        <a:pt x="691" y="5273"/>
                      </a:lnTo>
                      <a:lnTo>
                        <a:pt x="733" y="5357"/>
                      </a:lnTo>
                      <a:lnTo>
                        <a:pt x="921" y="5399"/>
                      </a:lnTo>
                      <a:lnTo>
                        <a:pt x="1026" y="5566"/>
                      </a:lnTo>
                      <a:lnTo>
                        <a:pt x="1026" y="5671"/>
                      </a:lnTo>
                      <a:lnTo>
                        <a:pt x="942" y="5692"/>
                      </a:lnTo>
                      <a:lnTo>
                        <a:pt x="900" y="5608"/>
                      </a:lnTo>
                      <a:lnTo>
                        <a:pt x="816" y="5671"/>
                      </a:lnTo>
                      <a:lnTo>
                        <a:pt x="900" y="5754"/>
                      </a:lnTo>
                      <a:lnTo>
                        <a:pt x="921" y="5775"/>
                      </a:lnTo>
                      <a:lnTo>
                        <a:pt x="900" y="5796"/>
                      </a:lnTo>
                      <a:lnTo>
                        <a:pt x="795" y="5775"/>
                      </a:lnTo>
                      <a:lnTo>
                        <a:pt x="774" y="5671"/>
                      </a:lnTo>
                      <a:lnTo>
                        <a:pt x="670" y="5671"/>
                      </a:lnTo>
                      <a:lnTo>
                        <a:pt x="670" y="5712"/>
                      </a:lnTo>
                      <a:lnTo>
                        <a:pt x="795" y="5817"/>
                      </a:lnTo>
                      <a:lnTo>
                        <a:pt x="795" y="5880"/>
                      </a:lnTo>
                      <a:lnTo>
                        <a:pt x="900" y="6005"/>
                      </a:lnTo>
                      <a:lnTo>
                        <a:pt x="1109" y="6068"/>
                      </a:lnTo>
                      <a:lnTo>
                        <a:pt x="1088" y="5880"/>
                      </a:lnTo>
                      <a:lnTo>
                        <a:pt x="1026" y="5775"/>
                      </a:lnTo>
                      <a:lnTo>
                        <a:pt x="1151" y="5859"/>
                      </a:lnTo>
                      <a:lnTo>
                        <a:pt x="1151" y="5964"/>
                      </a:lnTo>
                      <a:lnTo>
                        <a:pt x="1214" y="6068"/>
                      </a:lnTo>
                      <a:lnTo>
                        <a:pt x="1298" y="6131"/>
                      </a:lnTo>
                      <a:lnTo>
                        <a:pt x="1319" y="6298"/>
                      </a:lnTo>
                      <a:lnTo>
                        <a:pt x="1402" y="6382"/>
                      </a:lnTo>
                      <a:lnTo>
                        <a:pt x="1360" y="6403"/>
                      </a:lnTo>
                      <a:lnTo>
                        <a:pt x="1402" y="6445"/>
                      </a:lnTo>
                      <a:lnTo>
                        <a:pt x="1465" y="6487"/>
                      </a:lnTo>
                      <a:lnTo>
                        <a:pt x="1465" y="6717"/>
                      </a:lnTo>
                      <a:lnTo>
                        <a:pt x="1570" y="6947"/>
                      </a:lnTo>
                      <a:lnTo>
                        <a:pt x="1632" y="7010"/>
                      </a:lnTo>
                      <a:lnTo>
                        <a:pt x="1486" y="7114"/>
                      </a:lnTo>
                      <a:lnTo>
                        <a:pt x="1402" y="7658"/>
                      </a:lnTo>
                      <a:lnTo>
                        <a:pt x="1444" y="7784"/>
                      </a:lnTo>
                      <a:lnTo>
                        <a:pt x="1423" y="7847"/>
                      </a:lnTo>
                      <a:lnTo>
                        <a:pt x="1444" y="7889"/>
                      </a:lnTo>
                      <a:lnTo>
                        <a:pt x="1528" y="7742"/>
                      </a:lnTo>
                      <a:lnTo>
                        <a:pt x="1653" y="7637"/>
                      </a:lnTo>
                      <a:lnTo>
                        <a:pt x="1716" y="7470"/>
                      </a:lnTo>
                      <a:lnTo>
                        <a:pt x="1716" y="7658"/>
                      </a:lnTo>
                      <a:lnTo>
                        <a:pt x="1549" y="7805"/>
                      </a:lnTo>
                      <a:lnTo>
                        <a:pt x="1549" y="7972"/>
                      </a:lnTo>
                      <a:lnTo>
                        <a:pt x="1632" y="7951"/>
                      </a:lnTo>
                      <a:lnTo>
                        <a:pt x="1632" y="7868"/>
                      </a:lnTo>
                      <a:lnTo>
                        <a:pt x="1779" y="7784"/>
                      </a:lnTo>
                      <a:lnTo>
                        <a:pt x="1863" y="7868"/>
                      </a:lnTo>
                      <a:lnTo>
                        <a:pt x="1925" y="7868"/>
                      </a:lnTo>
                      <a:lnTo>
                        <a:pt x="1925" y="7805"/>
                      </a:lnTo>
                      <a:lnTo>
                        <a:pt x="1946" y="7847"/>
                      </a:lnTo>
                      <a:lnTo>
                        <a:pt x="1988" y="7847"/>
                      </a:lnTo>
                      <a:lnTo>
                        <a:pt x="2009" y="7805"/>
                      </a:lnTo>
                      <a:lnTo>
                        <a:pt x="2135" y="7805"/>
                      </a:lnTo>
                      <a:lnTo>
                        <a:pt x="2365" y="7658"/>
                      </a:lnTo>
                      <a:lnTo>
                        <a:pt x="2386" y="7575"/>
                      </a:lnTo>
                      <a:lnTo>
                        <a:pt x="2448" y="7596"/>
                      </a:lnTo>
                      <a:lnTo>
                        <a:pt x="2511" y="7596"/>
                      </a:lnTo>
                      <a:lnTo>
                        <a:pt x="2658" y="7533"/>
                      </a:lnTo>
                      <a:lnTo>
                        <a:pt x="2574" y="7491"/>
                      </a:lnTo>
                      <a:lnTo>
                        <a:pt x="2574" y="7470"/>
                      </a:lnTo>
                      <a:lnTo>
                        <a:pt x="2511" y="7365"/>
                      </a:lnTo>
                      <a:lnTo>
                        <a:pt x="2574" y="7365"/>
                      </a:lnTo>
                      <a:lnTo>
                        <a:pt x="2616" y="7449"/>
                      </a:lnTo>
                      <a:lnTo>
                        <a:pt x="2720" y="7470"/>
                      </a:lnTo>
                      <a:lnTo>
                        <a:pt x="2888" y="7345"/>
                      </a:lnTo>
                      <a:lnTo>
                        <a:pt x="2867" y="7282"/>
                      </a:lnTo>
                      <a:lnTo>
                        <a:pt x="2909" y="7240"/>
                      </a:lnTo>
                      <a:lnTo>
                        <a:pt x="2909" y="7114"/>
                      </a:lnTo>
                      <a:lnTo>
                        <a:pt x="2867" y="7052"/>
                      </a:lnTo>
                      <a:lnTo>
                        <a:pt x="2867" y="7010"/>
                      </a:lnTo>
                      <a:lnTo>
                        <a:pt x="2888" y="6947"/>
                      </a:lnTo>
                      <a:lnTo>
                        <a:pt x="2804" y="6863"/>
                      </a:lnTo>
                      <a:lnTo>
                        <a:pt x="2909" y="6947"/>
                      </a:lnTo>
                      <a:lnTo>
                        <a:pt x="2909" y="7010"/>
                      </a:lnTo>
                      <a:lnTo>
                        <a:pt x="2992" y="7010"/>
                      </a:lnTo>
                      <a:lnTo>
                        <a:pt x="2992" y="7073"/>
                      </a:lnTo>
                      <a:lnTo>
                        <a:pt x="3118" y="7282"/>
                      </a:lnTo>
                      <a:lnTo>
                        <a:pt x="3181" y="7365"/>
                      </a:lnTo>
                      <a:lnTo>
                        <a:pt x="3202" y="7491"/>
                      </a:lnTo>
                      <a:lnTo>
                        <a:pt x="3306" y="7491"/>
                      </a:lnTo>
                      <a:lnTo>
                        <a:pt x="3390" y="7470"/>
                      </a:lnTo>
                      <a:lnTo>
                        <a:pt x="3411" y="7386"/>
                      </a:lnTo>
                      <a:lnTo>
                        <a:pt x="3411" y="7470"/>
                      </a:lnTo>
                      <a:lnTo>
                        <a:pt x="3390" y="7533"/>
                      </a:lnTo>
                      <a:lnTo>
                        <a:pt x="3432" y="7658"/>
                      </a:lnTo>
                      <a:lnTo>
                        <a:pt x="3432" y="7700"/>
                      </a:lnTo>
                      <a:lnTo>
                        <a:pt x="3411" y="7742"/>
                      </a:lnTo>
                      <a:lnTo>
                        <a:pt x="3432" y="7847"/>
                      </a:lnTo>
                      <a:lnTo>
                        <a:pt x="3495" y="7889"/>
                      </a:lnTo>
                      <a:lnTo>
                        <a:pt x="3536" y="8307"/>
                      </a:lnTo>
                      <a:lnTo>
                        <a:pt x="3578" y="8328"/>
                      </a:lnTo>
                      <a:lnTo>
                        <a:pt x="3578" y="8516"/>
                      </a:lnTo>
                      <a:lnTo>
                        <a:pt x="3725" y="8600"/>
                      </a:lnTo>
                      <a:lnTo>
                        <a:pt x="3704" y="8642"/>
                      </a:lnTo>
                      <a:lnTo>
                        <a:pt x="3704" y="8788"/>
                      </a:lnTo>
                      <a:lnTo>
                        <a:pt x="3767" y="8851"/>
                      </a:lnTo>
                      <a:lnTo>
                        <a:pt x="3767" y="9123"/>
                      </a:lnTo>
                      <a:lnTo>
                        <a:pt x="3829" y="9228"/>
                      </a:lnTo>
                      <a:lnTo>
                        <a:pt x="3829" y="9332"/>
                      </a:lnTo>
                      <a:lnTo>
                        <a:pt x="3850" y="9311"/>
                      </a:lnTo>
                      <a:lnTo>
                        <a:pt x="3871" y="9123"/>
                      </a:lnTo>
                      <a:lnTo>
                        <a:pt x="3955" y="9249"/>
                      </a:lnTo>
                      <a:lnTo>
                        <a:pt x="3976" y="9374"/>
                      </a:lnTo>
                      <a:lnTo>
                        <a:pt x="4059" y="9458"/>
                      </a:lnTo>
                      <a:lnTo>
                        <a:pt x="4080" y="9793"/>
                      </a:lnTo>
                      <a:lnTo>
                        <a:pt x="4164" y="9855"/>
                      </a:lnTo>
                      <a:lnTo>
                        <a:pt x="4185" y="9960"/>
                      </a:lnTo>
                      <a:lnTo>
                        <a:pt x="4143" y="10002"/>
                      </a:lnTo>
                      <a:lnTo>
                        <a:pt x="4164" y="10169"/>
                      </a:lnTo>
                      <a:lnTo>
                        <a:pt x="4227" y="10253"/>
                      </a:lnTo>
                      <a:lnTo>
                        <a:pt x="4290" y="10316"/>
                      </a:lnTo>
                      <a:lnTo>
                        <a:pt x="4227" y="10399"/>
                      </a:lnTo>
                      <a:lnTo>
                        <a:pt x="4269" y="10567"/>
                      </a:lnTo>
                      <a:lnTo>
                        <a:pt x="4248" y="10609"/>
                      </a:lnTo>
                      <a:lnTo>
                        <a:pt x="4227" y="10630"/>
                      </a:lnTo>
                      <a:lnTo>
                        <a:pt x="4185" y="10797"/>
                      </a:lnTo>
                      <a:lnTo>
                        <a:pt x="4227" y="10818"/>
                      </a:lnTo>
                      <a:lnTo>
                        <a:pt x="4227" y="10922"/>
                      </a:lnTo>
                      <a:lnTo>
                        <a:pt x="4143" y="11027"/>
                      </a:lnTo>
                      <a:lnTo>
                        <a:pt x="4101" y="11048"/>
                      </a:lnTo>
                      <a:lnTo>
                        <a:pt x="4059" y="11048"/>
                      </a:lnTo>
                      <a:lnTo>
                        <a:pt x="4059" y="11111"/>
                      </a:lnTo>
                      <a:lnTo>
                        <a:pt x="4101" y="11194"/>
                      </a:lnTo>
                      <a:lnTo>
                        <a:pt x="4101" y="11341"/>
                      </a:lnTo>
                      <a:lnTo>
                        <a:pt x="4164" y="11529"/>
                      </a:lnTo>
                      <a:lnTo>
                        <a:pt x="4185" y="11341"/>
                      </a:lnTo>
                      <a:lnTo>
                        <a:pt x="4248" y="11236"/>
                      </a:lnTo>
                      <a:lnTo>
                        <a:pt x="4248" y="11257"/>
                      </a:lnTo>
                      <a:lnTo>
                        <a:pt x="4269" y="11153"/>
                      </a:lnTo>
                      <a:lnTo>
                        <a:pt x="4332" y="11090"/>
                      </a:lnTo>
                      <a:lnTo>
                        <a:pt x="4332" y="10922"/>
                      </a:lnTo>
                      <a:lnTo>
                        <a:pt x="4457" y="10839"/>
                      </a:lnTo>
                      <a:lnTo>
                        <a:pt x="4583" y="10483"/>
                      </a:lnTo>
                      <a:lnTo>
                        <a:pt x="4666" y="10420"/>
                      </a:lnTo>
                      <a:lnTo>
                        <a:pt x="4666" y="10253"/>
                      </a:lnTo>
                      <a:lnTo>
                        <a:pt x="4583" y="10106"/>
                      </a:lnTo>
                      <a:lnTo>
                        <a:pt x="4604" y="9960"/>
                      </a:lnTo>
                      <a:lnTo>
                        <a:pt x="4562" y="9855"/>
                      </a:lnTo>
                      <a:lnTo>
                        <a:pt x="4541" y="9667"/>
                      </a:lnTo>
                      <a:lnTo>
                        <a:pt x="4457" y="9583"/>
                      </a:lnTo>
                      <a:lnTo>
                        <a:pt x="4478" y="9479"/>
                      </a:lnTo>
                      <a:lnTo>
                        <a:pt x="4457" y="9353"/>
                      </a:lnTo>
                      <a:lnTo>
                        <a:pt x="4478" y="9270"/>
                      </a:lnTo>
                      <a:lnTo>
                        <a:pt x="4436" y="9018"/>
                      </a:lnTo>
                      <a:lnTo>
                        <a:pt x="4269" y="8851"/>
                      </a:lnTo>
                      <a:lnTo>
                        <a:pt x="4080" y="8725"/>
                      </a:lnTo>
                      <a:lnTo>
                        <a:pt x="3934" y="8537"/>
                      </a:lnTo>
                      <a:lnTo>
                        <a:pt x="3934" y="8433"/>
                      </a:lnTo>
                      <a:lnTo>
                        <a:pt x="3850" y="8223"/>
                      </a:lnTo>
                      <a:lnTo>
                        <a:pt x="3955" y="8181"/>
                      </a:lnTo>
                      <a:lnTo>
                        <a:pt x="3976" y="8077"/>
                      </a:lnTo>
                      <a:lnTo>
                        <a:pt x="3934" y="7784"/>
                      </a:lnTo>
                      <a:lnTo>
                        <a:pt x="3955" y="7700"/>
                      </a:lnTo>
                      <a:lnTo>
                        <a:pt x="4059" y="7658"/>
                      </a:lnTo>
                      <a:lnTo>
                        <a:pt x="4059" y="7533"/>
                      </a:lnTo>
                      <a:lnTo>
                        <a:pt x="3934" y="7470"/>
                      </a:lnTo>
                      <a:lnTo>
                        <a:pt x="3934" y="7345"/>
                      </a:lnTo>
                      <a:lnTo>
                        <a:pt x="3850" y="7219"/>
                      </a:lnTo>
                      <a:lnTo>
                        <a:pt x="3767" y="7156"/>
                      </a:lnTo>
                      <a:lnTo>
                        <a:pt x="3620" y="6863"/>
                      </a:lnTo>
                      <a:lnTo>
                        <a:pt x="3495" y="6759"/>
                      </a:lnTo>
                      <a:lnTo>
                        <a:pt x="3432" y="6696"/>
                      </a:lnTo>
                      <a:lnTo>
                        <a:pt x="3348" y="6612"/>
                      </a:lnTo>
                      <a:lnTo>
                        <a:pt x="3243" y="6424"/>
                      </a:lnTo>
                      <a:lnTo>
                        <a:pt x="3181" y="6403"/>
                      </a:lnTo>
                      <a:lnTo>
                        <a:pt x="3181" y="6319"/>
                      </a:lnTo>
                      <a:lnTo>
                        <a:pt x="3306" y="6236"/>
                      </a:lnTo>
                      <a:lnTo>
                        <a:pt x="3411" y="6173"/>
                      </a:lnTo>
                      <a:lnTo>
                        <a:pt x="3390" y="6089"/>
                      </a:lnTo>
                      <a:lnTo>
                        <a:pt x="3390" y="5901"/>
                      </a:lnTo>
                      <a:lnTo>
                        <a:pt x="3453" y="5817"/>
                      </a:lnTo>
                      <a:lnTo>
                        <a:pt x="3432" y="5650"/>
                      </a:lnTo>
                      <a:lnTo>
                        <a:pt x="3515" y="5503"/>
                      </a:lnTo>
                      <a:lnTo>
                        <a:pt x="3746" y="5587"/>
                      </a:lnTo>
                      <a:lnTo>
                        <a:pt x="3871" y="5482"/>
                      </a:lnTo>
                      <a:lnTo>
                        <a:pt x="4018" y="5482"/>
                      </a:lnTo>
                      <a:lnTo>
                        <a:pt x="4039" y="5440"/>
                      </a:lnTo>
                      <a:lnTo>
                        <a:pt x="4039" y="5273"/>
                      </a:lnTo>
                      <a:lnTo>
                        <a:pt x="4101" y="5231"/>
                      </a:lnTo>
                      <a:lnTo>
                        <a:pt x="4269" y="5252"/>
                      </a:lnTo>
                      <a:lnTo>
                        <a:pt x="4290" y="5168"/>
                      </a:lnTo>
                      <a:lnTo>
                        <a:pt x="4248" y="5085"/>
                      </a:lnTo>
                      <a:lnTo>
                        <a:pt x="4248" y="5022"/>
                      </a:lnTo>
                      <a:lnTo>
                        <a:pt x="4373" y="4980"/>
                      </a:lnTo>
                      <a:lnTo>
                        <a:pt x="4541" y="4959"/>
                      </a:lnTo>
                      <a:lnTo>
                        <a:pt x="4562" y="4959"/>
                      </a:lnTo>
                      <a:lnTo>
                        <a:pt x="4604" y="4813"/>
                      </a:lnTo>
                      <a:lnTo>
                        <a:pt x="4666" y="4813"/>
                      </a:lnTo>
                      <a:lnTo>
                        <a:pt x="4792" y="4729"/>
                      </a:lnTo>
                      <a:lnTo>
                        <a:pt x="4750" y="4645"/>
                      </a:lnTo>
                      <a:lnTo>
                        <a:pt x="4792" y="4541"/>
                      </a:lnTo>
                      <a:lnTo>
                        <a:pt x="4813" y="4436"/>
                      </a:lnTo>
                      <a:lnTo>
                        <a:pt x="4980" y="4415"/>
                      </a:lnTo>
                      <a:lnTo>
                        <a:pt x="5085" y="4311"/>
                      </a:lnTo>
                      <a:lnTo>
                        <a:pt x="5127" y="4290"/>
                      </a:lnTo>
                      <a:lnTo>
                        <a:pt x="5127" y="4143"/>
                      </a:lnTo>
                      <a:lnTo>
                        <a:pt x="5022" y="4122"/>
                      </a:lnTo>
                      <a:lnTo>
                        <a:pt x="4771" y="4227"/>
                      </a:lnTo>
                      <a:lnTo>
                        <a:pt x="4624" y="4227"/>
                      </a:lnTo>
                      <a:lnTo>
                        <a:pt x="4562" y="4311"/>
                      </a:lnTo>
                      <a:lnTo>
                        <a:pt x="4436" y="4248"/>
                      </a:lnTo>
                      <a:lnTo>
                        <a:pt x="4394" y="4122"/>
                      </a:lnTo>
                      <a:lnTo>
                        <a:pt x="4436" y="3997"/>
                      </a:lnTo>
                      <a:lnTo>
                        <a:pt x="4352" y="3892"/>
                      </a:lnTo>
                      <a:lnTo>
                        <a:pt x="4269" y="3976"/>
                      </a:lnTo>
                      <a:lnTo>
                        <a:pt x="4227" y="3913"/>
                      </a:lnTo>
                      <a:lnTo>
                        <a:pt x="4039" y="3913"/>
                      </a:lnTo>
                      <a:lnTo>
                        <a:pt x="3955" y="3934"/>
                      </a:lnTo>
                      <a:lnTo>
                        <a:pt x="3934" y="3871"/>
                      </a:lnTo>
                      <a:lnTo>
                        <a:pt x="4039" y="3767"/>
                      </a:lnTo>
                      <a:lnTo>
                        <a:pt x="4185" y="3578"/>
                      </a:lnTo>
                      <a:lnTo>
                        <a:pt x="4164" y="3495"/>
                      </a:lnTo>
                      <a:lnTo>
                        <a:pt x="4227" y="3390"/>
                      </a:lnTo>
                      <a:lnTo>
                        <a:pt x="4227" y="3306"/>
                      </a:lnTo>
                      <a:lnTo>
                        <a:pt x="4101" y="3244"/>
                      </a:lnTo>
                      <a:lnTo>
                        <a:pt x="3955" y="3244"/>
                      </a:lnTo>
                      <a:lnTo>
                        <a:pt x="3934" y="3285"/>
                      </a:lnTo>
                      <a:lnTo>
                        <a:pt x="3871" y="3202"/>
                      </a:lnTo>
                      <a:lnTo>
                        <a:pt x="3913" y="3160"/>
                      </a:lnTo>
                      <a:lnTo>
                        <a:pt x="3767" y="3139"/>
                      </a:lnTo>
                      <a:lnTo>
                        <a:pt x="3704" y="3055"/>
                      </a:lnTo>
                      <a:lnTo>
                        <a:pt x="3725" y="2951"/>
                      </a:lnTo>
                      <a:lnTo>
                        <a:pt x="3704" y="2846"/>
                      </a:lnTo>
                      <a:lnTo>
                        <a:pt x="3557" y="2867"/>
                      </a:lnTo>
                      <a:lnTo>
                        <a:pt x="3495" y="2825"/>
                      </a:lnTo>
                      <a:lnTo>
                        <a:pt x="3515" y="2741"/>
                      </a:lnTo>
                      <a:lnTo>
                        <a:pt x="3495" y="2658"/>
                      </a:lnTo>
                      <a:lnTo>
                        <a:pt x="3223" y="2720"/>
                      </a:lnTo>
                      <a:lnTo>
                        <a:pt x="3097" y="2825"/>
                      </a:lnTo>
                      <a:lnTo>
                        <a:pt x="3034" y="2679"/>
                      </a:lnTo>
                      <a:lnTo>
                        <a:pt x="3055" y="2532"/>
                      </a:lnTo>
                      <a:lnTo>
                        <a:pt x="2992" y="2469"/>
                      </a:lnTo>
                      <a:lnTo>
                        <a:pt x="2930" y="2407"/>
                      </a:lnTo>
                      <a:lnTo>
                        <a:pt x="2825" y="2344"/>
                      </a:lnTo>
                      <a:lnTo>
                        <a:pt x="2825" y="2239"/>
                      </a:lnTo>
                      <a:lnTo>
                        <a:pt x="2888" y="2155"/>
                      </a:lnTo>
                      <a:lnTo>
                        <a:pt x="2825" y="2093"/>
                      </a:lnTo>
                      <a:lnTo>
                        <a:pt x="2888" y="2009"/>
                      </a:lnTo>
                      <a:lnTo>
                        <a:pt x="2971" y="1904"/>
                      </a:lnTo>
                      <a:lnTo>
                        <a:pt x="3034" y="1925"/>
                      </a:lnTo>
                      <a:lnTo>
                        <a:pt x="3097" y="1883"/>
                      </a:lnTo>
                      <a:lnTo>
                        <a:pt x="3034" y="1779"/>
                      </a:lnTo>
                      <a:lnTo>
                        <a:pt x="3055" y="1695"/>
                      </a:lnTo>
                      <a:lnTo>
                        <a:pt x="3118" y="1674"/>
                      </a:lnTo>
                      <a:lnTo>
                        <a:pt x="3139" y="1570"/>
                      </a:lnTo>
                      <a:lnTo>
                        <a:pt x="3243" y="1507"/>
                      </a:lnTo>
                      <a:lnTo>
                        <a:pt x="3285" y="1423"/>
                      </a:lnTo>
                      <a:lnTo>
                        <a:pt x="3285" y="1319"/>
                      </a:lnTo>
                      <a:lnTo>
                        <a:pt x="3306" y="1067"/>
                      </a:lnTo>
                      <a:lnTo>
                        <a:pt x="3285" y="900"/>
                      </a:lnTo>
                      <a:lnTo>
                        <a:pt x="3202" y="691"/>
                      </a:lnTo>
                      <a:lnTo>
                        <a:pt x="3202" y="544"/>
                      </a:lnTo>
                      <a:lnTo>
                        <a:pt x="3097" y="419"/>
                      </a:lnTo>
                      <a:lnTo>
                        <a:pt x="2992" y="419"/>
                      </a:lnTo>
                      <a:lnTo>
                        <a:pt x="2971" y="251"/>
                      </a:lnTo>
                      <a:lnTo>
                        <a:pt x="2825" y="147"/>
                      </a:lnTo>
                      <a:lnTo>
                        <a:pt x="2783" y="0"/>
                      </a:lnTo>
                      <a:lnTo>
                        <a:pt x="2616" y="0"/>
                      </a:lnTo>
                      <a:lnTo>
                        <a:pt x="2532" y="42"/>
                      </a:lnTo>
                      <a:lnTo>
                        <a:pt x="24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9"/>
                <p:cNvSpPr/>
                <p:nvPr/>
              </p:nvSpPr>
              <p:spPr>
                <a:xfrm>
                  <a:off x="4941700" y="2836825"/>
                  <a:ext cx="74300" cy="9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2" h="3830" extrusionOk="0">
                      <a:moveTo>
                        <a:pt x="209" y="1"/>
                      </a:moveTo>
                      <a:lnTo>
                        <a:pt x="189" y="63"/>
                      </a:lnTo>
                      <a:lnTo>
                        <a:pt x="147" y="63"/>
                      </a:lnTo>
                      <a:lnTo>
                        <a:pt x="147" y="147"/>
                      </a:lnTo>
                      <a:lnTo>
                        <a:pt x="189" y="210"/>
                      </a:lnTo>
                      <a:lnTo>
                        <a:pt x="147" y="356"/>
                      </a:lnTo>
                      <a:lnTo>
                        <a:pt x="21" y="482"/>
                      </a:lnTo>
                      <a:lnTo>
                        <a:pt x="0" y="628"/>
                      </a:lnTo>
                      <a:lnTo>
                        <a:pt x="293" y="733"/>
                      </a:lnTo>
                      <a:lnTo>
                        <a:pt x="398" y="670"/>
                      </a:lnTo>
                      <a:lnTo>
                        <a:pt x="523" y="691"/>
                      </a:lnTo>
                      <a:lnTo>
                        <a:pt x="502" y="754"/>
                      </a:lnTo>
                      <a:lnTo>
                        <a:pt x="544" y="900"/>
                      </a:lnTo>
                      <a:lnTo>
                        <a:pt x="481" y="963"/>
                      </a:lnTo>
                      <a:lnTo>
                        <a:pt x="398" y="942"/>
                      </a:lnTo>
                      <a:lnTo>
                        <a:pt x="314" y="984"/>
                      </a:lnTo>
                      <a:lnTo>
                        <a:pt x="272" y="1151"/>
                      </a:lnTo>
                      <a:lnTo>
                        <a:pt x="168" y="1172"/>
                      </a:lnTo>
                      <a:lnTo>
                        <a:pt x="168" y="1402"/>
                      </a:lnTo>
                      <a:lnTo>
                        <a:pt x="293" y="1570"/>
                      </a:lnTo>
                      <a:lnTo>
                        <a:pt x="419" y="1612"/>
                      </a:lnTo>
                      <a:lnTo>
                        <a:pt x="586" y="1800"/>
                      </a:lnTo>
                      <a:lnTo>
                        <a:pt x="586" y="1988"/>
                      </a:lnTo>
                      <a:lnTo>
                        <a:pt x="628" y="2114"/>
                      </a:lnTo>
                      <a:lnTo>
                        <a:pt x="607" y="2218"/>
                      </a:lnTo>
                      <a:lnTo>
                        <a:pt x="628" y="2407"/>
                      </a:lnTo>
                      <a:lnTo>
                        <a:pt x="816" y="2637"/>
                      </a:lnTo>
                      <a:lnTo>
                        <a:pt x="816" y="2783"/>
                      </a:lnTo>
                      <a:lnTo>
                        <a:pt x="837" y="2888"/>
                      </a:lnTo>
                      <a:lnTo>
                        <a:pt x="879" y="3076"/>
                      </a:lnTo>
                      <a:lnTo>
                        <a:pt x="921" y="3055"/>
                      </a:lnTo>
                      <a:lnTo>
                        <a:pt x="984" y="3160"/>
                      </a:lnTo>
                      <a:lnTo>
                        <a:pt x="1005" y="3202"/>
                      </a:lnTo>
                      <a:lnTo>
                        <a:pt x="1046" y="3202"/>
                      </a:lnTo>
                      <a:lnTo>
                        <a:pt x="1067" y="3139"/>
                      </a:lnTo>
                      <a:lnTo>
                        <a:pt x="1130" y="3097"/>
                      </a:lnTo>
                      <a:lnTo>
                        <a:pt x="1214" y="3160"/>
                      </a:lnTo>
                      <a:lnTo>
                        <a:pt x="1214" y="3181"/>
                      </a:lnTo>
                      <a:lnTo>
                        <a:pt x="1256" y="3160"/>
                      </a:lnTo>
                      <a:lnTo>
                        <a:pt x="1298" y="3055"/>
                      </a:lnTo>
                      <a:lnTo>
                        <a:pt x="1214" y="2930"/>
                      </a:lnTo>
                      <a:lnTo>
                        <a:pt x="1256" y="2888"/>
                      </a:lnTo>
                      <a:lnTo>
                        <a:pt x="1256" y="2783"/>
                      </a:lnTo>
                      <a:lnTo>
                        <a:pt x="1318" y="2721"/>
                      </a:lnTo>
                      <a:lnTo>
                        <a:pt x="1318" y="2742"/>
                      </a:lnTo>
                      <a:lnTo>
                        <a:pt x="1256" y="2951"/>
                      </a:lnTo>
                      <a:lnTo>
                        <a:pt x="1339" y="3055"/>
                      </a:lnTo>
                      <a:lnTo>
                        <a:pt x="1423" y="2930"/>
                      </a:lnTo>
                      <a:lnTo>
                        <a:pt x="1507" y="2888"/>
                      </a:lnTo>
                      <a:lnTo>
                        <a:pt x="1507" y="2888"/>
                      </a:lnTo>
                      <a:lnTo>
                        <a:pt x="1465" y="2951"/>
                      </a:lnTo>
                      <a:lnTo>
                        <a:pt x="1423" y="2972"/>
                      </a:lnTo>
                      <a:lnTo>
                        <a:pt x="1360" y="3076"/>
                      </a:lnTo>
                      <a:lnTo>
                        <a:pt x="1465" y="3139"/>
                      </a:lnTo>
                      <a:lnTo>
                        <a:pt x="1549" y="2951"/>
                      </a:lnTo>
                      <a:lnTo>
                        <a:pt x="1653" y="2930"/>
                      </a:lnTo>
                      <a:lnTo>
                        <a:pt x="1674" y="2762"/>
                      </a:lnTo>
                      <a:lnTo>
                        <a:pt x="1590" y="2637"/>
                      </a:lnTo>
                      <a:lnTo>
                        <a:pt x="1528" y="2616"/>
                      </a:lnTo>
                      <a:lnTo>
                        <a:pt x="1632" y="2553"/>
                      </a:lnTo>
                      <a:lnTo>
                        <a:pt x="1653" y="2511"/>
                      </a:lnTo>
                      <a:lnTo>
                        <a:pt x="1570" y="2365"/>
                      </a:lnTo>
                      <a:lnTo>
                        <a:pt x="1549" y="2156"/>
                      </a:lnTo>
                      <a:lnTo>
                        <a:pt x="1590" y="2344"/>
                      </a:lnTo>
                      <a:lnTo>
                        <a:pt x="1716" y="2449"/>
                      </a:lnTo>
                      <a:lnTo>
                        <a:pt x="1779" y="2428"/>
                      </a:lnTo>
                      <a:lnTo>
                        <a:pt x="1779" y="2470"/>
                      </a:lnTo>
                      <a:lnTo>
                        <a:pt x="1988" y="2574"/>
                      </a:lnTo>
                      <a:lnTo>
                        <a:pt x="2093" y="2511"/>
                      </a:lnTo>
                      <a:lnTo>
                        <a:pt x="2155" y="2532"/>
                      </a:lnTo>
                      <a:lnTo>
                        <a:pt x="2155" y="2470"/>
                      </a:lnTo>
                      <a:lnTo>
                        <a:pt x="2197" y="2470"/>
                      </a:lnTo>
                      <a:lnTo>
                        <a:pt x="2365" y="2888"/>
                      </a:lnTo>
                      <a:lnTo>
                        <a:pt x="2448" y="2951"/>
                      </a:lnTo>
                      <a:lnTo>
                        <a:pt x="2448" y="3034"/>
                      </a:lnTo>
                      <a:lnTo>
                        <a:pt x="2406" y="3160"/>
                      </a:lnTo>
                      <a:lnTo>
                        <a:pt x="2469" y="3181"/>
                      </a:lnTo>
                      <a:lnTo>
                        <a:pt x="2406" y="3348"/>
                      </a:lnTo>
                      <a:lnTo>
                        <a:pt x="2448" y="3369"/>
                      </a:lnTo>
                      <a:lnTo>
                        <a:pt x="2511" y="3306"/>
                      </a:lnTo>
                      <a:lnTo>
                        <a:pt x="2553" y="3265"/>
                      </a:lnTo>
                      <a:lnTo>
                        <a:pt x="2553" y="3265"/>
                      </a:lnTo>
                      <a:lnTo>
                        <a:pt x="2511" y="3369"/>
                      </a:lnTo>
                      <a:lnTo>
                        <a:pt x="2490" y="3411"/>
                      </a:lnTo>
                      <a:lnTo>
                        <a:pt x="2553" y="3495"/>
                      </a:lnTo>
                      <a:lnTo>
                        <a:pt x="2637" y="3620"/>
                      </a:lnTo>
                      <a:lnTo>
                        <a:pt x="2720" y="3830"/>
                      </a:lnTo>
                      <a:lnTo>
                        <a:pt x="2762" y="3830"/>
                      </a:lnTo>
                      <a:lnTo>
                        <a:pt x="2720" y="3683"/>
                      </a:lnTo>
                      <a:lnTo>
                        <a:pt x="2720" y="3620"/>
                      </a:lnTo>
                      <a:lnTo>
                        <a:pt x="2762" y="3516"/>
                      </a:lnTo>
                      <a:lnTo>
                        <a:pt x="2867" y="3390"/>
                      </a:lnTo>
                      <a:lnTo>
                        <a:pt x="2909" y="3411"/>
                      </a:lnTo>
                      <a:lnTo>
                        <a:pt x="2971" y="3286"/>
                      </a:lnTo>
                      <a:lnTo>
                        <a:pt x="2971" y="3160"/>
                      </a:lnTo>
                      <a:lnTo>
                        <a:pt x="2930" y="3139"/>
                      </a:lnTo>
                      <a:lnTo>
                        <a:pt x="2909" y="3076"/>
                      </a:lnTo>
                      <a:lnTo>
                        <a:pt x="2909" y="3034"/>
                      </a:lnTo>
                      <a:lnTo>
                        <a:pt x="2888" y="2972"/>
                      </a:lnTo>
                      <a:lnTo>
                        <a:pt x="2867" y="2888"/>
                      </a:lnTo>
                      <a:lnTo>
                        <a:pt x="2804" y="2742"/>
                      </a:lnTo>
                      <a:lnTo>
                        <a:pt x="2783" y="2511"/>
                      </a:lnTo>
                      <a:lnTo>
                        <a:pt x="2720" y="2428"/>
                      </a:lnTo>
                      <a:lnTo>
                        <a:pt x="2720" y="2302"/>
                      </a:lnTo>
                      <a:lnTo>
                        <a:pt x="2699" y="2135"/>
                      </a:lnTo>
                      <a:lnTo>
                        <a:pt x="2637" y="2051"/>
                      </a:lnTo>
                      <a:lnTo>
                        <a:pt x="2595" y="2009"/>
                      </a:lnTo>
                      <a:lnTo>
                        <a:pt x="2511" y="2009"/>
                      </a:lnTo>
                      <a:lnTo>
                        <a:pt x="2448" y="1946"/>
                      </a:lnTo>
                      <a:lnTo>
                        <a:pt x="2386" y="2009"/>
                      </a:lnTo>
                      <a:lnTo>
                        <a:pt x="2406" y="2051"/>
                      </a:lnTo>
                      <a:lnTo>
                        <a:pt x="2386" y="2114"/>
                      </a:lnTo>
                      <a:lnTo>
                        <a:pt x="2386" y="2156"/>
                      </a:lnTo>
                      <a:lnTo>
                        <a:pt x="2344" y="2239"/>
                      </a:lnTo>
                      <a:lnTo>
                        <a:pt x="2365" y="2302"/>
                      </a:lnTo>
                      <a:lnTo>
                        <a:pt x="2365" y="2365"/>
                      </a:lnTo>
                      <a:lnTo>
                        <a:pt x="2281" y="2365"/>
                      </a:lnTo>
                      <a:lnTo>
                        <a:pt x="2197" y="2260"/>
                      </a:lnTo>
                      <a:lnTo>
                        <a:pt x="2093" y="2156"/>
                      </a:lnTo>
                      <a:lnTo>
                        <a:pt x="2093" y="2114"/>
                      </a:lnTo>
                      <a:lnTo>
                        <a:pt x="2030" y="2051"/>
                      </a:lnTo>
                      <a:lnTo>
                        <a:pt x="1967" y="1905"/>
                      </a:lnTo>
                      <a:lnTo>
                        <a:pt x="1967" y="1821"/>
                      </a:lnTo>
                      <a:lnTo>
                        <a:pt x="2030" y="1800"/>
                      </a:lnTo>
                      <a:lnTo>
                        <a:pt x="2051" y="1716"/>
                      </a:lnTo>
                      <a:lnTo>
                        <a:pt x="2155" y="1633"/>
                      </a:lnTo>
                      <a:lnTo>
                        <a:pt x="2176" y="1695"/>
                      </a:lnTo>
                      <a:lnTo>
                        <a:pt x="2260" y="1695"/>
                      </a:lnTo>
                      <a:lnTo>
                        <a:pt x="2302" y="1633"/>
                      </a:lnTo>
                      <a:lnTo>
                        <a:pt x="2302" y="1570"/>
                      </a:lnTo>
                      <a:lnTo>
                        <a:pt x="2365" y="1528"/>
                      </a:lnTo>
                      <a:lnTo>
                        <a:pt x="2448" y="1319"/>
                      </a:lnTo>
                      <a:lnTo>
                        <a:pt x="2469" y="1193"/>
                      </a:lnTo>
                      <a:lnTo>
                        <a:pt x="2511" y="1068"/>
                      </a:lnTo>
                      <a:lnTo>
                        <a:pt x="2469" y="1047"/>
                      </a:lnTo>
                      <a:lnTo>
                        <a:pt x="2365" y="942"/>
                      </a:lnTo>
                      <a:lnTo>
                        <a:pt x="2302" y="963"/>
                      </a:lnTo>
                      <a:lnTo>
                        <a:pt x="2260" y="942"/>
                      </a:lnTo>
                      <a:lnTo>
                        <a:pt x="2176" y="942"/>
                      </a:lnTo>
                      <a:lnTo>
                        <a:pt x="1967" y="963"/>
                      </a:lnTo>
                      <a:lnTo>
                        <a:pt x="1779" y="942"/>
                      </a:lnTo>
                      <a:lnTo>
                        <a:pt x="1423" y="942"/>
                      </a:lnTo>
                      <a:lnTo>
                        <a:pt x="1298" y="879"/>
                      </a:lnTo>
                      <a:lnTo>
                        <a:pt x="1193" y="900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026" y="649"/>
                      </a:lnTo>
                      <a:lnTo>
                        <a:pt x="1026" y="565"/>
                      </a:lnTo>
                      <a:lnTo>
                        <a:pt x="1005" y="440"/>
                      </a:lnTo>
                      <a:lnTo>
                        <a:pt x="921" y="314"/>
                      </a:lnTo>
                      <a:lnTo>
                        <a:pt x="879" y="314"/>
                      </a:lnTo>
                      <a:lnTo>
                        <a:pt x="837" y="356"/>
                      </a:lnTo>
                      <a:lnTo>
                        <a:pt x="733" y="314"/>
                      </a:lnTo>
                      <a:lnTo>
                        <a:pt x="691" y="252"/>
                      </a:lnTo>
                      <a:lnTo>
                        <a:pt x="607" y="168"/>
                      </a:lnTo>
                      <a:lnTo>
                        <a:pt x="544" y="168"/>
                      </a:lnTo>
                      <a:lnTo>
                        <a:pt x="523" y="252"/>
                      </a:lnTo>
                      <a:lnTo>
                        <a:pt x="607" y="314"/>
                      </a:lnTo>
                      <a:lnTo>
                        <a:pt x="544" y="335"/>
                      </a:lnTo>
                      <a:lnTo>
                        <a:pt x="419" y="314"/>
                      </a:lnTo>
                      <a:lnTo>
                        <a:pt x="356" y="210"/>
                      </a:lnTo>
                      <a:lnTo>
                        <a:pt x="356" y="147"/>
                      </a:lnTo>
                      <a:lnTo>
                        <a:pt x="272" y="42"/>
                      </a:lnTo>
                      <a:lnTo>
                        <a:pt x="2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9"/>
                <p:cNvSpPr/>
                <p:nvPr/>
              </p:nvSpPr>
              <p:spPr>
                <a:xfrm>
                  <a:off x="3787225" y="2293850"/>
                  <a:ext cx="55475" cy="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2721" extrusionOk="0">
                      <a:moveTo>
                        <a:pt x="1298" y="1"/>
                      </a:moveTo>
                      <a:lnTo>
                        <a:pt x="1152" y="168"/>
                      </a:lnTo>
                      <a:lnTo>
                        <a:pt x="984" y="231"/>
                      </a:lnTo>
                      <a:lnTo>
                        <a:pt x="880" y="231"/>
                      </a:lnTo>
                      <a:lnTo>
                        <a:pt x="817" y="336"/>
                      </a:lnTo>
                      <a:lnTo>
                        <a:pt x="754" y="482"/>
                      </a:lnTo>
                      <a:lnTo>
                        <a:pt x="649" y="545"/>
                      </a:lnTo>
                      <a:lnTo>
                        <a:pt x="524" y="545"/>
                      </a:lnTo>
                      <a:lnTo>
                        <a:pt x="357" y="649"/>
                      </a:lnTo>
                      <a:lnTo>
                        <a:pt x="315" y="629"/>
                      </a:lnTo>
                      <a:lnTo>
                        <a:pt x="231" y="629"/>
                      </a:lnTo>
                      <a:lnTo>
                        <a:pt x="210" y="754"/>
                      </a:lnTo>
                      <a:lnTo>
                        <a:pt x="126" y="838"/>
                      </a:lnTo>
                      <a:lnTo>
                        <a:pt x="189" y="901"/>
                      </a:lnTo>
                      <a:lnTo>
                        <a:pt x="231" y="859"/>
                      </a:lnTo>
                      <a:lnTo>
                        <a:pt x="357" y="1005"/>
                      </a:lnTo>
                      <a:lnTo>
                        <a:pt x="336" y="838"/>
                      </a:lnTo>
                      <a:lnTo>
                        <a:pt x="357" y="754"/>
                      </a:lnTo>
                      <a:lnTo>
                        <a:pt x="545" y="629"/>
                      </a:lnTo>
                      <a:lnTo>
                        <a:pt x="566" y="649"/>
                      </a:lnTo>
                      <a:lnTo>
                        <a:pt x="670" y="629"/>
                      </a:lnTo>
                      <a:lnTo>
                        <a:pt x="817" y="649"/>
                      </a:lnTo>
                      <a:lnTo>
                        <a:pt x="859" y="629"/>
                      </a:lnTo>
                      <a:lnTo>
                        <a:pt x="859" y="629"/>
                      </a:lnTo>
                      <a:cubicBezTo>
                        <a:pt x="859" y="649"/>
                        <a:pt x="838" y="649"/>
                        <a:pt x="838" y="691"/>
                      </a:cubicBezTo>
                      <a:lnTo>
                        <a:pt x="754" y="712"/>
                      </a:lnTo>
                      <a:lnTo>
                        <a:pt x="670" y="712"/>
                      </a:lnTo>
                      <a:lnTo>
                        <a:pt x="629" y="733"/>
                      </a:lnTo>
                      <a:lnTo>
                        <a:pt x="733" y="859"/>
                      </a:lnTo>
                      <a:lnTo>
                        <a:pt x="691" y="921"/>
                      </a:lnTo>
                      <a:lnTo>
                        <a:pt x="775" y="1026"/>
                      </a:lnTo>
                      <a:lnTo>
                        <a:pt x="775" y="1047"/>
                      </a:lnTo>
                      <a:lnTo>
                        <a:pt x="691" y="1026"/>
                      </a:lnTo>
                      <a:lnTo>
                        <a:pt x="587" y="1047"/>
                      </a:lnTo>
                      <a:lnTo>
                        <a:pt x="566" y="1005"/>
                      </a:lnTo>
                      <a:lnTo>
                        <a:pt x="629" y="942"/>
                      </a:lnTo>
                      <a:lnTo>
                        <a:pt x="566" y="838"/>
                      </a:lnTo>
                      <a:lnTo>
                        <a:pt x="545" y="838"/>
                      </a:lnTo>
                      <a:lnTo>
                        <a:pt x="461" y="963"/>
                      </a:lnTo>
                      <a:lnTo>
                        <a:pt x="524" y="1047"/>
                      </a:lnTo>
                      <a:lnTo>
                        <a:pt x="419" y="1131"/>
                      </a:lnTo>
                      <a:lnTo>
                        <a:pt x="336" y="1047"/>
                      </a:lnTo>
                      <a:lnTo>
                        <a:pt x="231" y="1047"/>
                      </a:lnTo>
                      <a:lnTo>
                        <a:pt x="147" y="1026"/>
                      </a:lnTo>
                      <a:lnTo>
                        <a:pt x="64" y="1110"/>
                      </a:lnTo>
                      <a:lnTo>
                        <a:pt x="210" y="1173"/>
                      </a:lnTo>
                      <a:lnTo>
                        <a:pt x="210" y="1277"/>
                      </a:lnTo>
                      <a:lnTo>
                        <a:pt x="126" y="1235"/>
                      </a:lnTo>
                      <a:lnTo>
                        <a:pt x="64" y="1256"/>
                      </a:lnTo>
                      <a:lnTo>
                        <a:pt x="105" y="1424"/>
                      </a:lnTo>
                      <a:lnTo>
                        <a:pt x="168" y="1465"/>
                      </a:lnTo>
                      <a:lnTo>
                        <a:pt x="168" y="1591"/>
                      </a:lnTo>
                      <a:lnTo>
                        <a:pt x="231" y="1675"/>
                      </a:lnTo>
                      <a:lnTo>
                        <a:pt x="64" y="1758"/>
                      </a:lnTo>
                      <a:lnTo>
                        <a:pt x="1" y="1905"/>
                      </a:lnTo>
                      <a:lnTo>
                        <a:pt x="64" y="1968"/>
                      </a:lnTo>
                      <a:lnTo>
                        <a:pt x="168" y="1905"/>
                      </a:lnTo>
                      <a:lnTo>
                        <a:pt x="315" y="2051"/>
                      </a:lnTo>
                      <a:lnTo>
                        <a:pt x="336" y="2219"/>
                      </a:lnTo>
                      <a:lnTo>
                        <a:pt x="273" y="2261"/>
                      </a:lnTo>
                      <a:lnTo>
                        <a:pt x="315" y="2323"/>
                      </a:lnTo>
                      <a:lnTo>
                        <a:pt x="461" y="2323"/>
                      </a:lnTo>
                      <a:lnTo>
                        <a:pt x="608" y="2533"/>
                      </a:lnTo>
                      <a:lnTo>
                        <a:pt x="649" y="2574"/>
                      </a:lnTo>
                      <a:lnTo>
                        <a:pt x="754" y="2533"/>
                      </a:lnTo>
                      <a:lnTo>
                        <a:pt x="775" y="2470"/>
                      </a:lnTo>
                      <a:lnTo>
                        <a:pt x="691" y="2386"/>
                      </a:lnTo>
                      <a:lnTo>
                        <a:pt x="649" y="2386"/>
                      </a:lnTo>
                      <a:lnTo>
                        <a:pt x="649" y="2302"/>
                      </a:lnTo>
                      <a:lnTo>
                        <a:pt x="733" y="2261"/>
                      </a:lnTo>
                      <a:lnTo>
                        <a:pt x="733" y="2177"/>
                      </a:lnTo>
                      <a:lnTo>
                        <a:pt x="670" y="2135"/>
                      </a:lnTo>
                      <a:lnTo>
                        <a:pt x="670" y="2072"/>
                      </a:lnTo>
                      <a:lnTo>
                        <a:pt x="754" y="2009"/>
                      </a:lnTo>
                      <a:cubicBezTo>
                        <a:pt x="775" y="2051"/>
                        <a:pt x="817" y="2093"/>
                        <a:pt x="838" y="2135"/>
                      </a:cubicBezTo>
                      <a:lnTo>
                        <a:pt x="838" y="2177"/>
                      </a:lnTo>
                      <a:lnTo>
                        <a:pt x="880" y="2302"/>
                      </a:lnTo>
                      <a:lnTo>
                        <a:pt x="984" y="2407"/>
                      </a:lnTo>
                      <a:lnTo>
                        <a:pt x="1089" y="2407"/>
                      </a:lnTo>
                      <a:lnTo>
                        <a:pt x="1152" y="2449"/>
                      </a:lnTo>
                      <a:lnTo>
                        <a:pt x="1256" y="2428"/>
                      </a:lnTo>
                      <a:cubicBezTo>
                        <a:pt x="1277" y="2428"/>
                        <a:pt x="1298" y="2428"/>
                        <a:pt x="1298" y="2407"/>
                      </a:cubicBezTo>
                      <a:cubicBezTo>
                        <a:pt x="1319" y="2407"/>
                        <a:pt x="1319" y="2428"/>
                        <a:pt x="1361" y="2428"/>
                      </a:cubicBezTo>
                      <a:lnTo>
                        <a:pt x="1361" y="2449"/>
                      </a:lnTo>
                      <a:lnTo>
                        <a:pt x="1298" y="2533"/>
                      </a:lnTo>
                      <a:lnTo>
                        <a:pt x="1319" y="2595"/>
                      </a:lnTo>
                      <a:lnTo>
                        <a:pt x="1382" y="2512"/>
                      </a:lnTo>
                      <a:lnTo>
                        <a:pt x="1403" y="2449"/>
                      </a:lnTo>
                      <a:cubicBezTo>
                        <a:pt x="1445" y="2491"/>
                        <a:pt x="1486" y="2512"/>
                        <a:pt x="1507" y="2553"/>
                      </a:cubicBezTo>
                      <a:lnTo>
                        <a:pt x="1507" y="2595"/>
                      </a:lnTo>
                      <a:lnTo>
                        <a:pt x="1465" y="2616"/>
                      </a:lnTo>
                      <a:lnTo>
                        <a:pt x="1507" y="2658"/>
                      </a:lnTo>
                      <a:lnTo>
                        <a:pt x="1675" y="2721"/>
                      </a:lnTo>
                      <a:lnTo>
                        <a:pt x="1821" y="2700"/>
                      </a:lnTo>
                      <a:lnTo>
                        <a:pt x="1884" y="2616"/>
                      </a:lnTo>
                      <a:lnTo>
                        <a:pt x="1905" y="2700"/>
                      </a:lnTo>
                      <a:lnTo>
                        <a:pt x="1926" y="2721"/>
                      </a:lnTo>
                      <a:lnTo>
                        <a:pt x="1926" y="2616"/>
                      </a:lnTo>
                      <a:lnTo>
                        <a:pt x="1968" y="2574"/>
                      </a:lnTo>
                      <a:cubicBezTo>
                        <a:pt x="2009" y="2533"/>
                        <a:pt x="2030" y="2512"/>
                        <a:pt x="2030" y="2470"/>
                      </a:cubicBezTo>
                      <a:lnTo>
                        <a:pt x="2093" y="2386"/>
                      </a:lnTo>
                      <a:lnTo>
                        <a:pt x="2177" y="2344"/>
                      </a:lnTo>
                      <a:lnTo>
                        <a:pt x="2135" y="2302"/>
                      </a:lnTo>
                      <a:lnTo>
                        <a:pt x="2072" y="2323"/>
                      </a:lnTo>
                      <a:lnTo>
                        <a:pt x="2009" y="2407"/>
                      </a:lnTo>
                      <a:lnTo>
                        <a:pt x="2009" y="2386"/>
                      </a:lnTo>
                      <a:cubicBezTo>
                        <a:pt x="1989" y="2344"/>
                        <a:pt x="1989" y="2344"/>
                        <a:pt x="1989" y="2323"/>
                      </a:cubicBezTo>
                      <a:lnTo>
                        <a:pt x="2009" y="2302"/>
                      </a:lnTo>
                      <a:lnTo>
                        <a:pt x="2009" y="2219"/>
                      </a:lnTo>
                      <a:lnTo>
                        <a:pt x="2135" y="2177"/>
                      </a:lnTo>
                      <a:lnTo>
                        <a:pt x="2198" y="2114"/>
                      </a:lnTo>
                      <a:lnTo>
                        <a:pt x="2177" y="2051"/>
                      </a:lnTo>
                      <a:lnTo>
                        <a:pt x="2072" y="1968"/>
                      </a:lnTo>
                      <a:lnTo>
                        <a:pt x="2072" y="1905"/>
                      </a:lnTo>
                      <a:lnTo>
                        <a:pt x="2198" y="1863"/>
                      </a:lnTo>
                      <a:lnTo>
                        <a:pt x="2219" y="1737"/>
                      </a:lnTo>
                      <a:lnTo>
                        <a:pt x="2219" y="1591"/>
                      </a:lnTo>
                      <a:lnTo>
                        <a:pt x="2198" y="1486"/>
                      </a:lnTo>
                      <a:lnTo>
                        <a:pt x="2072" y="1486"/>
                      </a:lnTo>
                      <a:lnTo>
                        <a:pt x="1905" y="1528"/>
                      </a:lnTo>
                      <a:lnTo>
                        <a:pt x="1863" y="1633"/>
                      </a:lnTo>
                      <a:lnTo>
                        <a:pt x="1905" y="1675"/>
                      </a:lnTo>
                      <a:lnTo>
                        <a:pt x="1989" y="1737"/>
                      </a:lnTo>
                      <a:lnTo>
                        <a:pt x="1989" y="1779"/>
                      </a:lnTo>
                      <a:lnTo>
                        <a:pt x="1926" y="1758"/>
                      </a:lnTo>
                      <a:lnTo>
                        <a:pt x="1905" y="1779"/>
                      </a:lnTo>
                      <a:lnTo>
                        <a:pt x="1800" y="1696"/>
                      </a:lnTo>
                      <a:lnTo>
                        <a:pt x="1800" y="1654"/>
                      </a:lnTo>
                      <a:lnTo>
                        <a:pt x="1758" y="1570"/>
                      </a:lnTo>
                      <a:lnTo>
                        <a:pt x="1696" y="1591"/>
                      </a:lnTo>
                      <a:lnTo>
                        <a:pt x="1654" y="1675"/>
                      </a:lnTo>
                      <a:lnTo>
                        <a:pt x="1570" y="1696"/>
                      </a:lnTo>
                      <a:lnTo>
                        <a:pt x="1591" y="1779"/>
                      </a:lnTo>
                      <a:lnTo>
                        <a:pt x="1654" y="1863"/>
                      </a:lnTo>
                      <a:lnTo>
                        <a:pt x="1654" y="1989"/>
                      </a:lnTo>
                      <a:lnTo>
                        <a:pt x="1717" y="2072"/>
                      </a:lnTo>
                      <a:lnTo>
                        <a:pt x="1800" y="2072"/>
                      </a:lnTo>
                      <a:lnTo>
                        <a:pt x="1926" y="2093"/>
                      </a:lnTo>
                      <a:lnTo>
                        <a:pt x="1968" y="2156"/>
                      </a:lnTo>
                      <a:lnTo>
                        <a:pt x="1905" y="2198"/>
                      </a:lnTo>
                      <a:lnTo>
                        <a:pt x="1968" y="2261"/>
                      </a:lnTo>
                      <a:cubicBezTo>
                        <a:pt x="1926" y="2281"/>
                        <a:pt x="1926" y="2323"/>
                        <a:pt x="1926" y="2365"/>
                      </a:cubicBezTo>
                      <a:lnTo>
                        <a:pt x="1905" y="2386"/>
                      </a:lnTo>
                      <a:lnTo>
                        <a:pt x="1863" y="2386"/>
                      </a:lnTo>
                      <a:lnTo>
                        <a:pt x="1779" y="2407"/>
                      </a:lnTo>
                      <a:lnTo>
                        <a:pt x="1675" y="2261"/>
                      </a:lnTo>
                      <a:lnTo>
                        <a:pt x="1612" y="2281"/>
                      </a:lnTo>
                      <a:cubicBezTo>
                        <a:pt x="1591" y="2261"/>
                        <a:pt x="1570" y="2261"/>
                        <a:pt x="1549" y="2219"/>
                      </a:cubicBezTo>
                      <a:lnTo>
                        <a:pt x="1549" y="2198"/>
                      </a:lnTo>
                      <a:lnTo>
                        <a:pt x="1465" y="2114"/>
                      </a:lnTo>
                      <a:lnTo>
                        <a:pt x="1465" y="2177"/>
                      </a:lnTo>
                      <a:cubicBezTo>
                        <a:pt x="1465" y="2177"/>
                        <a:pt x="1445" y="2177"/>
                        <a:pt x="1445" y="2156"/>
                      </a:cubicBezTo>
                      <a:cubicBezTo>
                        <a:pt x="1403" y="2156"/>
                        <a:pt x="1403" y="2156"/>
                        <a:pt x="1382" y="2177"/>
                      </a:cubicBezTo>
                      <a:lnTo>
                        <a:pt x="1403" y="2093"/>
                      </a:lnTo>
                      <a:lnTo>
                        <a:pt x="1382" y="2009"/>
                      </a:lnTo>
                      <a:lnTo>
                        <a:pt x="1298" y="1863"/>
                      </a:lnTo>
                      <a:lnTo>
                        <a:pt x="1235" y="1863"/>
                      </a:lnTo>
                      <a:lnTo>
                        <a:pt x="1089" y="1779"/>
                      </a:lnTo>
                      <a:lnTo>
                        <a:pt x="1026" y="1612"/>
                      </a:lnTo>
                      <a:lnTo>
                        <a:pt x="1047" y="1654"/>
                      </a:lnTo>
                      <a:lnTo>
                        <a:pt x="1173" y="1591"/>
                      </a:lnTo>
                      <a:lnTo>
                        <a:pt x="1173" y="1445"/>
                      </a:lnTo>
                      <a:lnTo>
                        <a:pt x="1131" y="1340"/>
                      </a:lnTo>
                      <a:lnTo>
                        <a:pt x="1193" y="1256"/>
                      </a:lnTo>
                      <a:lnTo>
                        <a:pt x="1298" y="1235"/>
                      </a:lnTo>
                      <a:lnTo>
                        <a:pt x="1382" y="1298"/>
                      </a:lnTo>
                      <a:lnTo>
                        <a:pt x="1445" y="1277"/>
                      </a:lnTo>
                      <a:lnTo>
                        <a:pt x="1486" y="1298"/>
                      </a:lnTo>
                      <a:lnTo>
                        <a:pt x="1507" y="1256"/>
                      </a:lnTo>
                      <a:lnTo>
                        <a:pt x="1549" y="1152"/>
                      </a:lnTo>
                      <a:lnTo>
                        <a:pt x="1445" y="1047"/>
                      </a:lnTo>
                      <a:lnTo>
                        <a:pt x="1382" y="1110"/>
                      </a:lnTo>
                      <a:lnTo>
                        <a:pt x="1256" y="1110"/>
                      </a:lnTo>
                      <a:lnTo>
                        <a:pt x="1193" y="1026"/>
                      </a:lnTo>
                      <a:lnTo>
                        <a:pt x="1152" y="921"/>
                      </a:lnTo>
                      <a:lnTo>
                        <a:pt x="1089" y="921"/>
                      </a:lnTo>
                      <a:lnTo>
                        <a:pt x="1152" y="859"/>
                      </a:lnTo>
                      <a:lnTo>
                        <a:pt x="1152" y="754"/>
                      </a:lnTo>
                      <a:lnTo>
                        <a:pt x="1131" y="754"/>
                      </a:lnTo>
                      <a:cubicBezTo>
                        <a:pt x="1131" y="733"/>
                        <a:pt x="1152" y="712"/>
                        <a:pt x="1152" y="691"/>
                      </a:cubicBezTo>
                      <a:lnTo>
                        <a:pt x="1173" y="691"/>
                      </a:lnTo>
                      <a:lnTo>
                        <a:pt x="1277" y="503"/>
                      </a:lnTo>
                      <a:lnTo>
                        <a:pt x="1256" y="377"/>
                      </a:lnTo>
                      <a:lnTo>
                        <a:pt x="1277" y="315"/>
                      </a:lnTo>
                      <a:lnTo>
                        <a:pt x="1256" y="210"/>
                      </a:lnTo>
                      <a:lnTo>
                        <a:pt x="1340" y="64"/>
                      </a:lnTo>
                      <a:lnTo>
                        <a:pt x="129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9"/>
                <p:cNvSpPr/>
                <p:nvPr/>
              </p:nvSpPr>
              <p:spPr>
                <a:xfrm>
                  <a:off x="3743300" y="1958025"/>
                  <a:ext cx="290325" cy="33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3" h="13497" extrusionOk="0">
                      <a:moveTo>
                        <a:pt x="9792" y="1"/>
                      </a:moveTo>
                      <a:lnTo>
                        <a:pt x="9709" y="64"/>
                      </a:lnTo>
                      <a:lnTo>
                        <a:pt x="9709" y="126"/>
                      </a:lnTo>
                      <a:lnTo>
                        <a:pt x="9792" y="231"/>
                      </a:lnTo>
                      <a:lnTo>
                        <a:pt x="9730" y="273"/>
                      </a:lnTo>
                      <a:lnTo>
                        <a:pt x="9688" y="273"/>
                      </a:lnTo>
                      <a:lnTo>
                        <a:pt x="9604" y="168"/>
                      </a:lnTo>
                      <a:lnTo>
                        <a:pt x="9541" y="231"/>
                      </a:lnTo>
                      <a:lnTo>
                        <a:pt x="9520" y="336"/>
                      </a:lnTo>
                      <a:lnTo>
                        <a:pt x="9541" y="357"/>
                      </a:lnTo>
                      <a:lnTo>
                        <a:pt x="9625" y="357"/>
                      </a:lnTo>
                      <a:lnTo>
                        <a:pt x="9688" y="419"/>
                      </a:lnTo>
                      <a:lnTo>
                        <a:pt x="9646" y="440"/>
                      </a:lnTo>
                      <a:lnTo>
                        <a:pt x="9604" y="482"/>
                      </a:lnTo>
                      <a:lnTo>
                        <a:pt x="9604" y="566"/>
                      </a:lnTo>
                      <a:lnTo>
                        <a:pt x="9520" y="587"/>
                      </a:lnTo>
                      <a:lnTo>
                        <a:pt x="9520" y="670"/>
                      </a:lnTo>
                      <a:lnTo>
                        <a:pt x="9541" y="691"/>
                      </a:lnTo>
                      <a:lnTo>
                        <a:pt x="9479" y="754"/>
                      </a:lnTo>
                      <a:lnTo>
                        <a:pt x="9520" y="859"/>
                      </a:lnTo>
                      <a:lnTo>
                        <a:pt x="9479" y="901"/>
                      </a:lnTo>
                      <a:lnTo>
                        <a:pt x="9416" y="859"/>
                      </a:lnTo>
                      <a:lnTo>
                        <a:pt x="9332" y="901"/>
                      </a:lnTo>
                      <a:lnTo>
                        <a:pt x="9332" y="942"/>
                      </a:lnTo>
                      <a:lnTo>
                        <a:pt x="9269" y="984"/>
                      </a:lnTo>
                      <a:lnTo>
                        <a:pt x="9228" y="880"/>
                      </a:lnTo>
                      <a:lnTo>
                        <a:pt x="9332" y="670"/>
                      </a:lnTo>
                      <a:lnTo>
                        <a:pt x="9269" y="649"/>
                      </a:lnTo>
                      <a:lnTo>
                        <a:pt x="9269" y="587"/>
                      </a:lnTo>
                      <a:lnTo>
                        <a:pt x="9311" y="545"/>
                      </a:lnTo>
                      <a:lnTo>
                        <a:pt x="9311" y="357"/>
                      </a:lnTo>
                      <a:lnTo>
                        <a:pt x="9290" y="315"/>
                      </a:lnTo>
                      <a:lnTo>
                        <a:pt x="9228" y="315"/>
                      </a:lnTo>
                      <a:lnTo>
                        <a:pt x="9102" y="545"/>
                      </a:lnTo>
                      <a:lnTo>
                        <a:pt x="9081" y="670"/>
                      </a:lnTo>
                      <a:lnTo>
                        <a:pt x="8956" y="880"/>
                      </a:lnTo>
                      <a:lnTo>
                        <a:pt x="8893" y="1005"/>
                      </a:lnTo>
                      <a:lnTo>
                        <a:pt x="8956" y="1068"/>
                      </a:lnTo>
                      <a:lnTo>
                        <a:pt x="8914" y="1193"/>
                      </a:lnTo>
                      <a:lnTo>
                        <a:pt x="8767" y="1361"/>
                      </a:lnTo>
                      <a:lnTo>
                        <a:pt x="8704" y="1382"/>
                      </a:lnTo>
                      <a:lnTo>
                        <a:pt x="8704" y="1298"/>
                      </a:lnTo>
                      <a:lnTo>
                        <a:pt x="8663" y="1214"/>
                      </a:lnTo>
                      <a:lnTo>
                        <a:pt x="8767" y="1068"/>
                      </a:lnTo>
                      <a:lnTo>
                        <a:pt x="8746" y="963"/>
                      </a:lnTo>
                      <a:lnTo>
                        <a:pt x="8788" y="880"/>
                      </a:lnTo>
                      <a:lnTo>
                        <a:pt x="8746" y="775"/>
                      </a:lnTo>
                      <a:lnTo>
                        <a:pt x="8893" y="587"/>
                      </a:lnTo>
                      <a:lnTo>
                        <a:pt x="8914" y="482"/>
                      </a:lnTo>
                      <a:lnTo>
                        <a:pt x="8956" y="461"/>
                      </a:lnTo>
                      <a:lnTo>
                        <a:pt x="8956" y="419"/>
                      </a:lnTo>
                      <a:lnTo>
                        <a:pt x="8851" y="419"/>
                      </a:lnTo>
                      <a:lnTo>
                        <a:pt x="8767" y="315"/>
                      </a:lnTo>
                      <a:lnTo>
                        <a:pt x="8704" y="336"/>
                      </a:lnTo>
                      <a:lnTo>
                        <a:pt x="8746" y="440"/>
                      </a:lnTo>
                      <a:lnTo>
                        <a:pt x="8663" y="482"/>
                      </a:lnTo>
                      <a:lnTo>
                        <a:pt x="8663" y="419"/>
                      </a:lnTo>
                      <a:lnTo>
                        <a:pt x="8579" y="336"/>
                      </a:lnTo>
                      <a:lnTo>
                        <a:pt x="8495" y="315"/>
                      </a:lnTo>
                      <a:lnTo>
                        <a:pt x="8432" y="336"/>
                      </a:lnTo>
                      <a:lnTo>
                        <a:pt x="8453" y="482"/>
                      </a:lnTo>
                      <a:lnTo>
                        <a:pt x="8391" y="545"/>
                      </a:lnTo>
                      <a:lnTo>
                        <a:pt x="8349" y="482"/>
                      </a:lnTo>
                      <a:lnTo>
                        <a:pt x="8286" y="461"/>
                      </a:lnTo>
                      <a:lnTo>
                        <a:pt x="8244" y="482"/>
                      </a:lnTo>
                      <a:lnTo>
                        <a:pt x="8265" y="545"/>
                      </a:lnTo>
                      <a:lnTo>
                        <a:pt x="8391" y="608"/>
                      </a:lnTo>
                      <a:lnTo>
                        <a:pt x="8432" y="733"/>
                      </a:lnTo>
                      <a:lnTo>
                        <a:pt x="8391" y="775"/>
                      </a:lnTo>
                      <a:lnTo>
                        <a:pt x="8349" y="691"/>
                      </a:lnTo>
                      <a:lnTo>
                        <a:pt x="8265" y="775"/>
                      </a:lnTo>
                      <a:lnTo>
                        <a:pt x="8265" y="838"/>
                      </a:lnTo>
                      <a:lnTo>
                        <a:pt x="8286" y="880"/>
                      </a:lnTo>
                      <a:lnTo>
                        <a:pt x="8265" y="901"/>
                      </a:lnTo>
                      <a:lnTo>
                        <a:pt x="8160" y="859"/>
                      </a:lnTo>
                      <a:lnTo>
                        <a:pt x="8119" y="859"/>
                      </a:lnTo>
                      <a:lnTo>
                        <a:pt x="8035" y="963"/>
                      </a:lnTo>
                      <a:lnTo>
                        <a:pt x="7951" y="1005"/>
                      </a:lnTo>
                      <a:lnTo>
                        <a:pt x="7951" y="1047"/>
                      </a:lnTo>
                      <a:lnTo>
                        <a:pt x="8014" y="1068"/>
                      </a:lnTo>
                      <a:lnTo>
                        <a:pt x="7909" y="1131"/>
                      </a:lnTo>
                      <a:lnTo>
                        <a:pt x="7868" y="1214"/>
                      </a:lnTo>
                      <a:lnTo>
                        <a:pt x="7972" y="1319"/>
                      </a:lnTo>
                      <a:lnTo>
                        <a:pt x="7909" y="1382"/>
                      </a:lnTo>
                      <a:lnTo>
                        <a:pt x="7972" y="1424"/>
                      </a:lnTo>
                      <a:lnTo>
                        <a:pt x="8035" y="1466"/>
                      </a:lnTo>
                      <a:lnTo>
                        <a:pt x="7972" y="1507"/>
                      </a:lnTo>
                      <a:lnTo>
                        <a:pt x="7847" y="1507"/>
                      </a:lnTo>
                      <a:lnTo>
                        <a:pt x="7805" y="1361"/>
                      </a:lnTo>
                      <a:lnTo>
                        <a:pt x="7742" y="1319"/>
                      </a:lnTo>
                      <a:lnTo>
                        <a:pt x="7805" y="1277"/>
                      </a:lnTo>
                      <a:lnTo>
                        <a:pt x="7721" y="1214"/>
                      </a:lnTo>
                      <a:lnTo>
                        <a:pt x="7491" y="1214"/>
                      </a:lnTo>
                      <a:lnTo>
                        <a:pt x="7303" y="1089"/>
                      </a:lnTo>
                      <a:lnTo>
                        <a:pt x="7240" y="1089"/>
                      </a:lnTo>
                      <a:lnTo>
                        <a:pt x="7198" y="1131"/>
                      </a:lnTo>
                      <a:lnTo>
                        <a:pt x="7177" y="1068"/>
                      </a:lnTo>
                      <a:lnTo>
                        <a:pt x="7072" y="1173"/>
                      </a:lnTo>
                      <a:lnTo>
                        <a:pt x="6968" y="1173"/>
                      </a:lnTo>
                      <a:lnTo>
                        <a:pt x="6968" y="1214"/>
                      </a:lnTo>
                      <a:lnTo>
                        <a:pt x="7093" y="1382"/>
                      </a:lnTo>
                      <a:lnTo>
                        <a:pt x="7177" y="1382"/>
                      </a:lnTo>
                      <a:lnTo>
                        <a:pt x="7219" y="1424"/>
                      </a:lnTo>
                      <a:lnTo>
                        <a:pt x="7344" y="1424"/>
                      </a:lnTo>
                      <a:lnTo>
                        <a:pt x="7303" y="1528"/>
                      </a:lnTo>
                      <a:lnTo>
                        <a:pt x="7303" y="1633"/>
                      </a:lnTo>
                      <a:lnTo>
                        <a:pt x="7407" y="1779"/>
                      </a:lnTo>
                      <a:lnTo>
                        <a:pt x="7386" y="1842"/>
                      </a:lnTo>
                      <a:lnTo>
                        <a:pt x="7303" y="1800"/>
                      </a:lnTo>
                      <a:lnTo>
                        <a:pt x="7219" y="1654"/>
                      </a:lnTo>
                      <a:lnTo>
                        <a:pt x="7114" y="1612"/>
                      </a:lnTo>
                      <a:lnTo>
                        <a:pt x="7072" y="1528"/>
                      </a:lnTo>
                      <a:lnTo>
                        <a:pt x="7031" y="1633"/>
                      </a:lnTo>
                      <a:lnTo>
                        <a:pt x="6968" y="1717"/>
                      </a:lnTo>
                      <a:lnTo>
                        <a:pt x="6926" y="1591"/>
                      </a:lnTo>
                      <a:lnTo>
                        <a:pt x="6863" y="1633"/>
                      </a:lnTo>
                      <a:lnTo>
                        <a:pt x="6863" y="1717"/>
                      </a:lnTo>
                      <a:lnTo>
                        <a:pt x="6759" y="1800"/>
                      </a:lnTo>
                      <a:lnTo>
                        <a:pt x="6759" y="1884"/>
                      </a:lnTo>
                      <a:lnTo>
                        <a:pt x="6884" y="1947"/>
                      </a:lnTo>
                      <a:lnTo>
                        <a:pt x="6926" y="2051"/>
                      </a:lnTo>
                      <a:lnTo>
                        <a:pt x="6821" y="2030"/>
                      </a:lnTo>
                      <a:lnTo>
                        <a:pt x="6779" y="1989"/>
                      </a:lnTo>
                      <a:lnTo>
                        <a:pt x="6696" y="2114"/>
                      </a:lnTo>
                      <a:lnTo>
                        <a:pt x="6675" y="2177"/>
                      </a:lnTo>
                      <a:lnTo>
                        <a:pt x="6549" y="2302"/>
                      </a:lnTo>
                      <a:lnTo>
                        <a:pt x="6549" y="2219"/>
                      </a:lnTo>
                      <a:lnTo>
                        <a:pt x="6654" y="2156"/>
                      </a:lnTo>
                      <a:lnTo>
                        <a:pt x="6591" y="2093"/>
                      </a:lnTo>
                      <a:lnTo>
                        <a:pt x="6696" y="1926"/>
                      </a:lnTo>
                      <a:lnTo>
                        <a:pt x="6612" y="1612"/>
                      </a:lnTo>
                      <a:lnTo>
                        <a:pt x="6549" y="1654"/>
                      </a:lnTo>
                      <a:lnTo>
                        <a:pt x="6403" y="1842"/>
                      </a:lnTo>
                      <a:lnTo>
                        <a:pt x="6403" y="2010"/>
                      </a:lnTo>
                      <a:lnTo>
                        <a:pt x="6445" y="2051"/>
                      </a:lnTo>
                      <a:lnTo>
                        <a:pt x="6340" y="2156"/>
                      </a:lnTo>
                      <a:lnTo>
                        <a:pt x="6340" y="2051"/>
                      </a:lnTo>
                      <a:lnTo>
                        <a:pt x="6382" y="1947"/>
                      </a:lnTo>
                      <a:lnTo>
                        <a:pt x="6340" y="1800"/>
                      </a:lnTo>
                      <a:lnTo>
                        <a:pt x="6277" y="1779"/>
                      </a:lnTo>
                      <a:lnTo>
                        <a:pt x="6173" y="1842"/>
                      </a:lnTo>
                      <a:lnTo>
                        <a:pt x="6089" y="1989"/>
                      </a:lnTo>
                      <a:lnTo>
                        <a:pt x="6152" y="2114"/>
                      </a:lnTo>
                      <a:lnTo>
                        <a:pt x="6152" y="2177"/>
                      </a:lnTo>
                      <a:lnTo>
                        <a:pt x="6298" y="2323"/>
                      </a:lnTo>
                      <a:lnTo>
                        <a:pt x="6340" y="2407"/>
                      </a:lnTo>
                      <a:lnTo>
                        <a:pt x="6277" y="2512"/>
                      </a:lnTo>
                      <a:lnTo>
                        <a:pt x="6235" y="2344"/>
                      </a:lnTo>
                      <a:lnTo>
                        <a:pt x="6131" y="2302"/>
                      </a:lnTo>
                      <a:lnTo>
                        <a:pt x="6047" y="2114"/>
                      </a:lnTo>
                      <a:lnTo>
                        <a:pt x="5984" y="2093"/>
                      </a:lnTo>
                      <a:lnTo>
                        <a:pt x="5859" y="2135"/>
                      </a:lnTo>
                      <a:lnTo>
                        <a:pt x="5838" y="2219"/>
                      </a:lnTo>
                      <a:lnTo>
                        <a:pt x="5984" y="2323"/>
                      </a:lnTo>
                      <a:lnTo>
                        <a:pt x="6047" y="2323"/>
                      </a:lnTo>
                      <a:lnTo>
                        <a:pt x="6089" y="2365"/>
                      </a:lnTo>
                      <a:lnTo>
                        <a:pt x="5984" y="2344"/>
                      </a:lnTo>
                      <a:lnTo>
                        <a:pt x="5880" y="2407"/>
                      </a:lnTo>
                      <a:lnTo>
                        <a:pt x="5963" y="2512"/>
                      </a:lnTo>
                      <a:lnTo>
                        <a:pt x="5838" y="2428"/>
                      </a:lnTo>
                      <a:lnTo>
                        <a:pt x="5838" y="2302"/>
                      </a:lnTo>
                      <a:lnTo>
                        <a:pt x="5775" y="2261"/>
                      </a:lnTo>
                      <a:lnTo>
                        <a:pt x="5754" y="2156"/>
                      </a:lnTo>
                      <a:lnTo>
                        <a:pt x="5712" y="2219"/>
                      </a:lnTo>
                      <a:lnTo>
                        <a:pt x="5671" y="2365"/>
                      </a:lnTo>
                      <a:lnTo>
                        <a:pt x="5733" y="2428"/>
                      </a:lnTo>
                      <a:lnTo>
                        <a:pt x="5712" y="2554"/>
                      </a:lnTo>
                      <a:lnTo>
                        <a:pt x="5629" y="2512"/>
                      </a:lnTo>
                      <a:lnTo>
                        <a:pt x="5545" y="2533"/>
                      </a:lnTo>
                      <a:lnTo>
                        <a:pt x="5419" y="2658"/>
                      </a:lnTo>
                      <a:lnTo>
                        <a:pt x="5440" y="2679"/>
                      </a:lnTo>
                      <a:lnTo>
                        <a:pt x="5524" y="2658"/>
                      </a:lnTo>
                      <a:lnTo>
                        <a:pt x="5608" y="2763"/>
                      </a:lnTo>
                      <a:lnTo>
                        <a:pt x="5503" y="2763"/>
                      </a:lnTo>
                      <a:lnTo>
                        <a:pt x="5440" y="2826"/>
                      </a:lnTo>
                      <a:lnTo>
                        <a:pt x="5503" y="2846"/>
                      </a:lnTo>
                      <a:lnTo>
                        <a:pt x="5461" y="2888"/>
                      </a:lnTo>
                      <a:lnTo>
                        <a:pt x="5357" y="2930"/>
                      </a:lnTo>
                      <a:lnTo>
                        <a:pt x="5357" y="2972"/>
                      </a:lnTo>
                      <a:lnTo>
                        <a:pt x="5399" y="2993"/>
                      </a:lnTo>
                      <a:lnTo>
                        <a:pt x="5336" y="2993"/>
                      </a:lnTo>
                      <a:lnTo>
                        <a:pt x="5294" y="2951"/>
                      </a:lnTo>
                      <a:lnTo>
                        <a:pt x="5210" y="2972"/>
                      </a:lnTo>
                      <a:lnTo>
                        <a:pt x="5127" y="3077"/>
                      </a:lnTo>
                      <a:lnTo>
                        <a:pt x="5147" y="3139"/>
                      </a:lnTo>
                      <a:lnTo>
                        <a:pt x="5127" y="3160"/>
                      </a:lnTo>
                      <a:lnTo>
                        <a:pt x="5022" y="3160"/>
                      </a:lnTo>
                      <a:lnTo>
                        <a:pt x="4938" y="3265"/>
                      </a:lnTo>
                      <a:lnTo>
                        <a:pt x="5043" y="3307"/>
                      </a:lnTo>
                      <a:lnTo>
                        <a:pt x="5315" y="3223"/>
                      </a:lnTo>
                      <a:lnTo>
                        <a:pt x="5357" y="3265"/>
                      </a:lnTo>
                      <a:lnTo>
                        <a:pt x="5461" y="3202"/>
                      </a:lnTo>
                      <a:lnTo>
                        <a:pt x="5524" y="3202"/>
                      </a:lnTo>
                      <a:lnTo>
                        <a:pt x="5524" y="3286"/>
                      </a:lnTo>
                      <a:lnTo>
                        <a:pt x="5461" y="3370"/>
                      </a:lnTo>
                      <a:lnTo>
                        <a:pt x="5440" y="3516"/>
                      </a:lnTo>
                      <a:lnTo>
                        <a:pt x="5419" y="3558"/>
                      </a:lnTo>
                      <a:lnTo>
                        <a:pt x="5357" y="3495"/>
                      </a:lnTo>
                      <a:lnTo>
                        <a:pt x="5336" y="3411"/>
                      </a:lnTo>
                      <a:lnTo>
                        <a:pt x="5252" y="3453"/>
                      </a:lnTo>
                      <a:lnTo>
                        <a:pt x="5210" y="3390"/>
                      </a:lnTo>
                      <a:lnTo>
                        <a:pt x="5106" y="3390"/>
                      </a:lnTo>
                      <a:lnTo>
                        <a:pt x="5127" y="3453"/>
                      </a:lnTo>
                      <a:lnTo>
                        <a:pt x="5106" y="3495"/>
                      </a:lnTo>
                      <a:lnTo>
                        <a:pt x="5022" y="3453"/>
                      </a:lnTo>
                      <a:lnTo>
                        <a:pt x="4938" y="3474"/>
                      </a:lnTo>
                      <a:lnTo>
                        <a:pt x="5043" y="3516"/>
                      </a:lnTo>
                      <a:lnTo>
                        <a:pt x="5085" y="3600"/>
                      </a:lnTo>
                      <a:lnTo>
                        <a:pt x="5022" y="3621"/>
                      </a:lnTo>
                      <a:lnTo>
                        <a:pt x="5001" y="3683"/>
                      </a:lnTo>
                      <a:lnTo>
                        <a:pt x="5001" y="3746"/>
                      </a:lnTo>
                      <a:lnTo>
                        <a:pt x="4980" y="3809"/>
                      </a:lnTo>
                      <a:lnTo>
                        <a:pt x="4938" y="3725"/>
                      </a:lnTo>
                      <a:lnTo>
                        <a:pt x="4938" y="3621"/>
                      </a:lnTo>
                      <a:lnTo>
                        <a:pt x="4875" y="3558"/>
                      </a:lnTo>
                      <a:lnTo>
                        <a:pt x="4792" y="3621"/>
                      </a:lnTo>
                      <a:lnTo>
                        <a:pt x="4708" y="3662"/>
                      </a:lnTo>
                      <a:lnTo>
                        <a:pt x="4666" y="3579"/>
                      </a:lnTo>
                      <a:lnTo>
                        <a:pt x="4687" y="3516"/>
                      </a:lnTo>
                      <a:lnTo>
                        <a:pt x="4624" y="3516"/>
                      </a:lnTo>
                      <a:lnTo>
                        <a:pt x="4520" y="3621"/>
                      </a:lnTo>
                      <a:lnTo>
                        <a:pt x="4603" y="3704"/>
                      </a:lnTo>
                      <a:lnTo>
                        <a:pt x="4729" y="3704"/>
                      </a:lnTo>
                      <a:lnTo>
                        <a:pt x="4834" y="3746"/>
                      </a:lnTo>
                      <a:lnTo>
                        <a:pt x="4792" y="3830"/>
                      </a:lnTo>
                      <a:lnTo>
                        <a:pt x="4583" y="3893"/>
                      </a:lnTo>
                      <a:lnTo>
                        <a:pt x="4520" y="3830"/>
                      </a:lnTo>
                      <a:lnTo>
                        <a:pt x="4457" y="3830"/>
                      </a:lnTo>
                      <a:lnTo>
                        <a:pt x="4394" y="3934"/>
                      </a:lnTo>
                      <a:lnTo>
                        <a:pt x="4478" y="4018"/>
                      </a:lnTo>
                      <a:lnTo>
                        <a:pt x="4394" y="4102"/>
                      </a:lnTo>
                      <a:lnTo>
                        <a:pt x="4478" y="4102"/>
                      </a:lnTo>
                      <a:lnTo>
                        <a:pt x="4583" y="3976"/>
                      </a:lnTo>
                      <a:lnTo>
                        <a:pt x="4687" y="3976"/>
                      </a:lnTo>
                      <a:lnTo>
                        <a:pt x="4729" y="4039"/>
                      </a:lnTo>
                      <a:lnTo>
                        <a:pt x="4583" y="4081"/>
                      </a:lnTo>
                      <a:lnTo>
                        <a:pt x="4562" y="4186"/>
                      </a:lnTo>
                      <a:lnTo>
                        <a:pt x="4603" y="4248"/>
                      </a:lnTo>
                      <a:lnTo>
                        <a:pt x="4729" y="4332"/>
                      </a:lnTo>
                      <a:lnTo>
                        <a:pt x="4729" y="4416"/>
                      </a:lnTo>
                      <a:lnTo>
                        <a:pt x="4666" y="4353"/>
                      </a:lnTo>
                      <a:lnTo>
                        <a:pt x="4583" y="4353"/>
                      </a:lnTo>
                      <a:lnTo>
                        <a:pt x="4499" y="4248"/>
                      </a:lnTo>
                      <a:lnTo>
                        <a:pt x="4457" y="4248"/>
                      </a:lnTo>
                      <a:lnTo>
                        <a:pt x="4373" y="4332"/>
                      </a:lnTo>
                      <a:lnTo>
                        <a:pt x="4457" y="4395"/>
                      </a:lnTo>
                      <a:lnTo>
                        <a:pt x="4352" y="4416"/>
                      </a:lnTo>
                      <a:lnTo>
                        <a:pt x="4248" y="4499"/>
                      </a:lnTo>
                      <a:lnTo>
                        <a:pt x="4248" y="4541"/>
                      </a:lnTo>
                      <a:lnTo>
                        <a:pt x="4352" y="4604"/>
                      </a:lnTo>
                      <a:lnTo>
                        <a:pt x="4457" y="4541"/>
                      </a:lnTo>
                      <a:lnTo>
                        <a:pt x="4499" y="4604"/>
                      </a:lnTo>
                      <a:lnTo>
                        <a:pt x="4603" y="4562"/>
                      </a:lnTo>
                      <a:lnTo>
                        <a:pt x="4624" y="4646"/>
                      </a:lnTo>
                      <a:lnTo>
                        <a:pt x="4708" y="4709"/>
                      </a:lnTo>
                      <a:lnTo>
                        <a:pt x="4708" y="4751"/>
                      </a:lnTo>
                      <a:lnTo>
                        <a:pt x="4562" y="4667"/>
                      </a:lnTo>
                      <a:lnTo>
                        <a:pt x="4415" y="4667"/>
                      </a:lnTo>
                      <a:lnTo>
                        <a:pt x="4373" y="4709"/>
                      </a:lnTo>
                      <a:lnTo>
                        <a:pt x="4206" y="4730"/>
                      </a:lnTo>
                      <a:lnTo>
                        <a:pt x="4206" y="4792"/>
                      </a:lnTo>
                      <a:lnTo>
                        <a:pt x="4143" y="4855"/>
                      </a:lnTo>
                      <a:lnTo>
                        <a:pt x="4080" y="4834"/>
                      </a:lnTo>
                      <a:lnTo>
                        <a:pt x="3955" y="4918"/>
                      </a:lnTo>
                      <a:lnTo>
                        <a:pt x="3871" y="4918"/>
                      </a:lnTo>
                      <a:lnTo>
                        <a:pt x="3850" y="4960"/>
                      </a:lnTo>
                      <a:lnTo>
                        <a:pt x="3955" y="4981"/>
                      </a:lnTo>
                      <a:lnTo>
                        <a:pt x="3997" y="5064"/>
                      </a:lnTo>
                      <a:lnTo>
                        <a:pt x="3934" y="5127"/>
                      </a:lnTo>
                      <a:lnTo>
                        <a:pt x="3871" y="5085"/>
                      </a:lnTo>
                      <a:lnTo>
                        <a:pt x="3850" y="5127"/>
                      </a:lnTo>
                      <a:lnTo>
                        <a:pt x="3934" y="5169"/>
                      </a:lnTo>
                      <a:lnTo>
                        <a:pt x="3892" y="5232"/>
                      </a:lnTo>
                      <a:lnTo>
                        <a:pt x="3787" y="5190"/>
                      </a:lnTo>
                      <a:lnTo>
                        <a:pt x="3766" y="5169"/>
                      </a:lnTo>
                      <a:lnTo>
                        <a:pt x="3746" y="5190"/>
                      </a:lnTo>
                      <a:lnTo>
                        <a:pt x="3829" y="5274"/>
                      </a:lnTo>
                      <a:lnTo>
                        <a:pt x="3766" y="5295"/>
                      </a:lnTo>
                      <a:lnTo>
                        <a:pt x="3787" y="5378"/>
                      </a:lnTo>
                      <a:lnTo>
                        <a:pt x="3850" y="5378"/>
                      </a:lnTo>
                      <a:lnTo>
                        <a:pt x="3787" y="5399"/>
                      </a:lnTo>
                      <a:lnTo>
                        <a:pt x="3725" y="5441"/>
                      </a:lnTo>
                      <a:lnTo>
                        <a:pt x="3662" y="5378"/>
                      </a:lnTo>
                      <a:lnTo>
                        <a:pt x="3662" y="5462"/>
                      </a:lnTo>
                      <a:lnTo>
                        <a:pt x="3641" y="5504"/>
                      </a:lnTo>
                      <a:lnTo>
                        <a:pt x="3683" y="5546"/>
                      </a:lnTo>
                      <a:lnTo>
                        <a:pt x="3850" y="5587"/>
                      </a:lnTo>
                      <a:lnTo>
                        <a:pt x="3871" y="5671"/>
                      </a:lnTo>
                      <a:lnTo>
                        <a:pt x="3934" y="5671"/>
                      </a:lnTo>
                      <a:lnTo>
                        <a:pt x="4039" y="5650"/>
                      </a:lnTo>
                      <a:lnTo>
                        <a:pt x="3955" y="5692"/>
                      </a:lnTo>
                      <a:lnTo>
                        <a:pt x="3955" y="5755"/>
                      </a:lnTo>
                      <a:lnTo>
                        <a:pt x="3850" y="5755"/>
                      </a:lnTo>
                      <a:lnTo>
                        <a:pt x="3829" y="5713"/>
                      </a:lnTo>
                      <a:lnTo>
                        <a:pt x="3662" y="5713"/>
                      </a:lnTo>
                      <a:lnTo>
                        <a:pt x="3557" y="5818"/>
                      </a:lnTo>
                      <a:lnTo>
                        <a:pt x="3578" y="5839"/>
                      </a:lnTo>
                      <a:lnTo>
                        <a:pt x="3683" y="5839"/>
                      </a:lnTo>
                      <a:lnTo>
                        <a:pt x="3725" y="5922"/>
                      </a:lnTo>
                      <a:lnTo>
                        <a:pt x="3766" y="5985"/>
                      </a:lnTo>
                      <a:lnTo>
                        <a:pt x="3766" y="6069"/>
                      </a:lnTo>
                      <a:lnTo>
                        <a:pt x="3683" y="6006"/>
                      </a:lnTo>
                      <a:lnTo>
                        <a:pt x="3641" y="6006"/>
                      </a:lnTo>
                      <a:lnTo>
                        <a:pt x="3578" y="6069"/>
                      </a:lnTo>
                      <a:lnTo>
                        <a:pt x="3578" y="6131"/>
                      </a:lnTo>
                      <a:lnTo>
                        <a:pt x="3557" y="6173"/>
                      </a:lnTo>
                      <a:lnTo>
                        <a:pt x="3620" y="6215"/>
                      </a:lnTo>
                      <a:lnTo>
                        <a:pt x="3641" y="6299"/>
                      </a:lnTo>
                      <a:lnTo>
                        <a:pt x="3578" y="6299"/>
                      </a:lnTo>
                      <a:lnTo>
                        <a:pt x="3515" y="6236"/>
                      </a:lnTo>
                      <a:lnTo>
                        <a:pt x="3474" y="6278"/>
                      </a:lnTo>
                      <a:lnTo>
                        <a:pt x="3474" y="6341"/>
                      </a:lnTo>
                      <a:lnTo>
                        <a:pt x="3578" y="6362"/>
                      </a:lnTo>
                      <a:lnTo>
                        <a:pt x="3578" y="6424"/>
                      </a:lnTo>
                      <a:lnTo>
                        <a:pt x="3578" y="6508"/>
                      </a:lnTo>
                      <a:lnTo>
                        <a:pt x="3453" y="6403"/>
                      </a:lnTo>
                      <a:lnTo>
                        <a:pt x="3411" y="6445"/>
                      </a:lnTo>
                      <a:lnTo>
                        <a:pt x="3411" y="6529"/>
                      </a:lnTo>
                      <a:lnTo>
                        <a:pt x="3432" y="6529"/>
                      </a:lnTo>
                      <a:lnTo>
                        <a:pt x="3432" y="6634"/>
                      </a:lnTo>
                      <a:lnTo>
                        <a:pt x="3474" y="6738"/>
                      </a:lnTo>
                      <a:lnTo>
                        <a:pt x="3536" y="6738"/>
                      </a:lnTo>
                      <a:lnTo>
                        <a:pt x="3578" y="6634"/>
                      </a:lnTo>
                      <a:lnTo>
                        <a:pt x="3641" y="6634"/>
                      </a:lnTo>
                      <a:lnTo>
                        <a:pt x="3578" y="6759"/>
                      </a:lnTo>
                      <a:lnTo>
                        <a:pt x="3536" y="6801"/>
                      </a:lnTo>
                      <a:lnTo>
                        <a:pt x="3432" y="6885"/>
                      </a:lnTo>
                      <a:lnTo>
                        <a:pt x="3348" y="6885"/>
                      </a:lnTo>
                      <a:lnTo>
                        <a:pt x="3264" y="6927"/>
                      </a:lnTo>
                      <a:lnTo>
                        <a:pt x="3264" y="6968"/>
                      </a:lnTo>
                      <a:lnTo>
                        <a:pt x="3202" y="7031"/>
                      </a:lnTo>
                      <a:lnTo>
                        <a:pt x="3118" y="7073"/>
                      </a:lnTo>
                      <a:lnTo>
                        <a:pt x="3202" y="7136"/>
                      </a:lnTo>
                      <a:lnTo>
                        <a:pt x="3160" y="7157"/>
                      </a:lnTo>
                      <a:lnTo>
                        <a:pt x="3013" y="7178"/>
                      </a:lnTo>
                      <a:lnTo>
                        <a:pt x="2950" y="7261"/>
                      </a:lnTo>
                      <a:lnTo>
                        <a:pt x="2950" y="7324"/>
                      </a:lnTo>
                      <a:lnTo>
                        <a:pt x="3055" y="7345"/>
                      </a:lnTo>
                      <a:lnTo>
                        <a:pt x="2992" y="7387"/>
                      </a:lnTo>
                      <a:lnTo>
                        <a:pt x="2930" y="7492"/>
                      </a:lnTo>
                      <a:lnTo>
                        <a:pt x="2846" y="7492"/>
                      </a:lnTo>
                      <a:lnTo>
                        <a:pt x="2825" y="7408"/>
                      </a:lnTo>
                      <a:lnTo>
                        <a:pt x="2783" y="7366"/>
                      </a:lnTo>
                      <a:lnTo>
                        <a:pt x="2741" y="7408"/>
                      </a:lnTo>
                      <a:lnTo>
                        <a:pt x="2678" y="7408"/>
                      </a:lnTo>
                      <a:lnTo>
                        <a:pt x="2699" y="7492"/>
                      </a:lnTo>
                      <a:lnTo>
                        <a:pt x="2637" y="7554"/>
                      </a:lnTo>
                      <a:lnTo>
                        <a:pt x="2637" y="7596"/>
                      </a:lnTo>
                      <a:lnTo>
                        <a:pt x="2678" y="7659"/>
                      </a:lnTo>
                      <a:lnTo>
                        <a:pt x="2532" y="7659"/>
                      </a:lnTo>
                      <a:lnTo>
                        <a:pt x="2490" y="7680"/>
                      </a:lnTo>
                      <a:lnTo>
                        <a:pt x="2490" y="7805"/>
                      </a:lnTo>
                      <a:lnTo>
                        <a:pt x="2386" y="7868"/>
                      </a:lnTo>
                      <a:lnTo>
                        <a:pt x="2406" y="7910"/>
                      </a:lnTo>
                      <a:lnTo>
                        <a:pt x="2386" y="8015"/>
                      </a:lnTo>
                      <a:lnTo>
                        <a:pt x="2302" y="8098"/>
                      </a:lnTo>
                      <a:lnTo>
                        <a:pt x="2197" y="8182"/>
                      </a:lnTo>
                      <a:lnTo>
                        <a:pt x="2218" y="8224"/>
                      </a:lnTo>
                      <a:lnTo>
                        <a:pt x="2365" y="8161"/>
                      </a:lnTo>
                      <a:lnTo>
                        <a:pt x="2406" y="8161"/>
                      </a:lnTo>
                      <a:lnTo>
                        <a:pt x="2406" y="8224"/>
                      </a:lnTo>
                      <a:lnTo>
                        <a:pt x="2323" y="8266"/>
                      </a:lnTo>
                      <a:lnTo>
                        <a:pt x="2323" y="8370"/>
                      </a:lnTo>
                      <a:lnTo>
                        <a:pt x="2386" y="8454"/>
                      </a:lnTo>
                      <a:lnTo>
                        <a:pt x="2511" y="8391"/>
                      </a:lnTo>
                      <a:lnTo>
                        <a:pt x="2637" y="8370"/>
                      </a:lnTo>
                      <a:lnTo>
                        <a:pt x="2804" y="8203"/>
                      </a:lnTo>
                      <a:lnTo>
                        <a:pt x="2804" y="8119"/>
                      </a:lnTo>
                      <a:lnTo>
                        <a:pt x="2720" y="8161"/>
                      </a:lnTo>
                      <a:lnTo>
                        <a:pt x="2804" y="8056"/>
                      </a:lnTo>
                      <a:lnTo>
                        <a:pt x="2825" y="7910"/>
                      </a:lnTo>
                      <a:lnTo>
                        <a:pt x="2846" y="7910"/>
                      </a:lnTo>
                      <a:lnTo>
                        <a:pt x="2909" y="7868"/>
                      </a:lnTo>
                      <a:lnTo>
                        <a:pt x="3013" y="7889"/>
                      </a:lnTo>
                      <a:lnTo>
                        <a:pt x="3055" y="7889"/>
                      </a:lnTo>
                      <a:lnTo>
                        <a:pt x="2909" y="7994"/>
                      </a:lnTo>
                      <a:lnTo>
                        <a:pt x="2909" y="8056"/>
                      </a:lnTo>
                      <a:lnTo>
                        <a:pt x="3055" y="8098"/>
                      </a:lnTo>
                      <a:lnTo>
                        <a:pt x="3013" y="8182"/>
                      </a:lnTo>
                      <a:lnTo>
                        <a:pt x="2930" y="8182"/>
                      </a:lnTo>
                      <a:lnTo>
                        <a:pt x="2783" y="8370"/>
                      </a:lnTo>
                      <a:lnTo>
                        <a:pt x="2888" y="8412"/>
                      </a:lnTo>
                      <a:lnTo>
                        <a:pt x="2804" y="8496"/>
                      </a:lnTo>
                      <a:lnTo>
                        <a:pt x="2825" y="8600"/>
                      </a:lnTo>
                      <a:lnTo>
                        <a:pt x="2720" y="8580"/>
                      </a:lnTo>
                      <a:lnTo>
                        <a:pt x="2637" y="8496"/>
                      </a:lnTo>
                      <a:lnTo>
                        <a:pt x="2511" y="8496"/>
                      </a:lnTo>
                      <a:lnTo>
                        <a:pt x="2427" y="8538"/>
                      </a:lnTo>
                      <a:lnTo>
                        <a:pt x="2427" y="8642"/>
                      </a:lnTo>
                      <a:lnTo>
                        <a:pt x="2365" y="8705"/>
                      </a:lnTo>
                      <a:lnTo>
                        <a:pt x="2260" y="8747"/>
                      </a:lnTo>
                      <a:lnTo>
                        <a:pt x="2260" y="8747"/>
                      </a:lnTo>
                      <a:lnTo>
                        <a:pt x="2323" y="8684"/>
                      </a:lnTo>
                      <a:lnTo>
                        <a:pt x="2386" y="8642"/>
                      </a:lnTo>
                      <a:lnTo>
                        <a:pt x="2302" y="8538"/>
                      </a:lnTo>
                      <a:lnTo>
                        <a:pt x="2302" y="8433"/>
                      </a:lnTo>
                      <a:lnTo>
                        <a:pt x="2218" y="8328"/>
                      </a:lnTo>
                      <a:lnTo>
                        <a:pt x="2155" y="8328"/>
                      </a:lnTo>
                      <a:lnTo>
                        <a:pt x="2093" y="8412"/>
                      </a:lnTo>
                      <a:lnTo>
                        <a:pt x="1988" y="8412"/>
                      </a:lnTo>
                      <a:lnTo>
                        <a:pt x="1988" y="8454"/>
                      </a:lnTo>
                      <a:lnTo>
                        <a:pt x="2155" y="8454"/>
                      </a:lnTo>
                      <a:lnTo>
                        <a:pt x="1988" y="8600"/>
                      </a:lnTo>
                      <a:lnTo>
                        <a:pt x="1883" y="8580"/>
                      </a:lnTo>
                      <a:lnTo>
                        <a:pt x="1800" y="8580"/>
                      </a:lnTo>
                      <a:lnTo>
                        <a:pt x="1695" y="8684"/>
                      </a:lnTo>
                      <a:lnTo>
                        <a:pt x="1758" y="8705"/>
                      </a:lnTo>
                      <a:lnTo>
                        <a:pt x="1842" y="8684"/>
                      </a:lnTo>
                      <a:lnTo>
                        <a:pt x="1862" y="8705"/>
                      </a:lnTo>
                      <a:lnTo>
                        <a:pt x="1737" y="8789"/>
                      </a:lnTo>
                      <a:lnTo>
                        <a:pt x="1674" y="8831"/>
                      </a:lnTo>
                      <a:lnTo>
                        <a:pt x="1632" y="8789"/>
                      </a:lnTo>
                      <a:lnTo>
                        <a:pt x="1549" y="8789"/>
                      </a:lnTo>
                      <a:lnTo>
                        <a:pt x="1549" y="8831"/>
                      </a:lnTo>
                      <a:lnTo>
                        <a:pt x="1674" y="8914"/>
                      </a:lnTo>
                      <a:lnTo>
                        <a:pt x="1800" y="8914"/>
                      </a:lnTo>
                      <a:lnTo>
                        <a:pt x="1779" y="8977"/>
                      </a:lnTo>
                      <a:lnTo>
                        <a:pt x="1862" y="9019"/>
                      </a:lnTo>
                      <a:lnTo>
                        <a:pt x="1842" y="9103"/>
                      </a:lnTo>
                      <a:lnTo>
                        <a:pt x="1695" y="9040"/>
                      </a:lnTo>
                      <a:lnTo>
                        <a:pt x="1695" y="8956"/>
                      </a:lnTo>
                      <a:lnTo>
                        <a:pt x="1590" y="8956"/>
                      </a:lnTo>
                      <a:lnTo>
                        <a:pt x="1486" y="8893"/>
                      </a:lnTo>
                      <a:lnTo>
                        <a:pt x="1465" y="8810"/>
                      </a:lnTo>
                      <a:lnTo>
                        <a:pt x="1444" y="8810"/>
                      </a:lnTo>
                      <a:lnTo>
                        <a:pt x="1423" y="8914"/>
                      </a:lnTo>
                      <a:lnTo>
                        <a:pt x="1528" y="9040"/>
                      </a:lnTo>
                      <a:lnTo>
                        <a:pt x="1632" y="9124"/>
                      </a:lnTo>
                      <a:lnTo>
                        <a:pt x="1695" y="9124"/>
                      </a:lnTo>
                      <a:lnTo>
                        <a:pt x="1758" y="9165"/>
                      </a:lnTo>
                      <a:lnTo>
                        <a:pt x="1653" y="9165"/>
                      </a:lnTo>
                      <a:lnTo>
                        <a:pt x="1486" y="9124"/>
                      </a:lnTo>
                      <a:lnTo>
                        <a:pt x="1360" y="8956"/>
                      </a:lnTo>
                      <a:lnTo>
                        <a:pt x="1277" y="8977"/>
                      </a:lnTo>
                      <a:lnTo>
                        <a:pt x="1214" y="8935"/>
                      </a:lnTo>
                      <a:lnTo>
                        <a:pt x="1067" y="8935"/>
                      </a:lnTo>
                      <a:lnTo>
                        <a:pt x="1026" y="8893"/>
                      </a:lnTo>
                      <a:lnTo>
                        <a:pt x="963" y="8935"/>
                      </a:lnTo>
                      <a:lnTo>
                        <a:pt x="1005" y="9019"/>
                      </a:lnTo>
                      <a:lnTo>
                        <a:pt x="942" y="9061"/>
                      </a:lnTo>
                      <a:lnTo>
                        <a:pt x="1026" y="9165"/>
                      </a:lnTo>
                      <a:lnTo>
                        <a:pt x="1214" y="9124"/>
                      </a:lnTo>
                      <a:lnTo>
                        <a:pt x="1235" y="9144"/>
                      </a:lnTo>
                      <a:lnTo>
                        <a:pt x="1151" y="9207"/>
                      </a:lnTo>
                      <a:lnTo>
                        <a:pt x="1214" y="9228"/>
                      </a:lnTo>
                      <a:lnTo>
                        <a:pt x="1339" y="9165"/>
                      </a:lnTo>
                      <a:lnTo>
                        <a:pt x="1423" y="9165"/>
                      </a:lnTo>
                      <a:lnTo>
                        <a:pt x="1381" y="9228"/>
                      </a:lnTo>
                      <a:lnTo>
                        <a:pt x="1214" y="9312"/>
                      </a:lnTo>
                      <a:lnTo>
                        <a:pt x="1151" y="9375"/>
                      </a:lnTo>
                      <a:lnTo>
                        <a:pt x="1026" y="9354"/>
                      </a:lnTo>
                      <a:lnTo>
                        <a:pt x="942" y="9228"/>
                      </a:lnTo>
                      <a:lnTo>
                        <a:pt x="900" y="9228"/>
                      </a:lnTo>
                      <a:lnTo>
                        <a:pt x="837" y="9270"/>
                      </a:lnTo>
                      <a:lnTo>
                        <a:pt x="753" y="9207"/>
                      </a:lnTo>
                      <a:lnTo>
                        <a:pt x="691" y="9249"/>
                      </a:lnTo>
                      <a:lnTo>
                        <a:pt x="628" y="9228"/>
                      </a:lnTo>
                      <a:lnTo>
                        <a:pt x="544" y="9270"/>
                      </a:lnTo>
                      <a:lnTo>
                        <a:pt x="586" y="9333"/>
                      </a:lnTo>
                      <a:lnTo>
                        <a:pt x="753" y="9354"/>
                      </a:lnTo>
                      <a:lnTo>
                        <a:pt x="858" y="9416"/>
                      </a:lnTo>
                      <a:lnTo>
                        <a:pt x="1005" y="9479"/>
                      </a:lnTo>
                      <a:lnTo>
                        <a:pt x="963" y="9584"/>
                      </a:lnTo>
                      <a:lnTo>
                        <a:pt x="1026" y="9668"/>
                      </a:lnTo>
                      <a:lnTo>
                        <a:pt x="921" y="9688"/>
                      </a:lnTo>
                      <a:lnTo>
                        <a:pt x="900" y="9668"/>
                      </a:lnTo>
                      <a:lnTo>
                        <a:pt x="900" y="9500"/>
                      </a:lnTo>
                      <a:lnTo>
                        <a:pt x="795" y="9479"/>
                      </a:lnTo>
                      <a:lnTo>
                        <a:pt x="691" y="9479"/>
                      </a:lnTo>
                      <a:lnTo>
                        <a:pt x="733" y="9563"/>
                      </a:lnTo>
                      <a:lnTo>
                        <a:pt x="712" y="9626"/>
                      </a:lnTo>
                      <a:lnTo>
                        <a:pt x="586" y="9542"/>
                      </a:lnTo>
                      <a:lnTo>
                        <a:pt x="481" y="9668"/>
                      </a:lnTo>
                      <a:lnTo>
                        <a:pt x="586" y="9730"/>
                      </a:lnTo>
                      <a:lnTo>
                        <a:pt x="502" y="9751"/>
                      </a:lnTo>
                      <a:lnTo>
                        <a:pt x="440" y="9772"/>
                      </a:lnTo>
                      <a:lnTo>
                        <a:pt x="398" y="9668"/>
                      </a:lnTo>
                      <a:lnTo>
                        <a:pt x="230" y="9647"/>
                      </a:lnTo>
                      <a:lnTo>
                        <a:pt x="293" y="9772"/>
                      </a:lnTo>
                      <a:lnTo>
                        <a:pt x="209" y="9793"/>
                      </a:lnTo>
                      <a:lnTo>
                        <a:pt x="189" y="9688"/>
                      </a:lnTo>
                      <a:lnTo>
                        <a:pt x="105" y="9626"/>
                      </a:lnTo>
                      <a:lnTo>
                        <a:pt x="63" y="9647"/>
                      </a:lnTo>
                      <a:lnTo>
                        <a:pt x="63" y="9688"/>
                      </a:lnTo>
                      <a:lnTo>
                        <a:pt x="168" y="9793"/>
                      </a:lnTo>
                      <a:lnTo>
                        <a:pt x="105" y="9856"/>
                      </a:lnTo>
                      <a:lnTo>
                        <a:pt x="168" y="9898"/>
                      </a:lnTo>
                      <a:lnTo>
                        <a:pt x="293" y="9877"/>
                      </a:lnTo>
                      <a:lnTo>
                        <a:pt x="481" y="9898"/>
                      </a:lnTo>
                      <a:lnTo>
                        <a:pt x="586" y="9981"/>
                      </a:lnTo>
                      <a:lnTo>
                        <a:pt x="733" y="9981"/>
                      </a:lnTo>
                      <a:lnTo>
                        <a:pt x="795" y="9940"/>
                      </a:lnTo>
                      <a:lnTo>
                        <a:pt x="858" y="9940"/>
                      </a:lnTo>
                      <a:lnTo>
                        <a:pt x="753" y="10023"/>
                      </a:lnTo>
                      <a:lnTo>
                        <a:pt x="607" y="10023"/>
                      </a:lnTo>
                      <a:lnTo>
                        <a:pt x="544" y="10065"/>
                      </a:lnTo>
                      <a:lnTo>
                        <a:pt x="377" y="9960"/>
                      </a:lnTo>
                      <a:lnTo>
                        <a:pt x="272" y="9981"/>
                      </a:lnTo>
                      <a:lnTo>
                        <a:pt x="209" y="9981"/>
                      </a:lnTo>
                      <a:lnTo>
                        <a:pt x="126" y="10023"/>
                      </a:lnTo>
                      <a:lnTo>
                        <a:pt x="0" y="10065"/>
                      </a:lnTo>
                      <a:lnTo>
                        <a:pt x="0" y="10107"/>
                      </a:lnTo>
                      <a:lnTo>
                        <a:pt x="189" y="10191"/>
                      </a:lnTo>
                      <a:lnTo>
                        <a:pt x="105" y="10274"/>
                      </a:lnTo>
                      <a:lnTo>
                        <a:pt x="209" y="10295"/>
                      </a:lnTo>
                      <a:lnTo>
                        <a:pt x="272" y="10253"/>
                      </a:lnTo>
                      <a:lnTo>
                        <a:pt x="419" y="10253"/>
                      </a:lnTo>
                      <a:lnTo>
                        <a:pt x="314" y="10316"/>
                      </a:lnTo>
                      <a:lnTo>
                        <a:pt x="126" y="10316"/>
                      </a:lnTo>
                      <a:lnTo>
                        <a:pt x="105" y="10358"/>
                      </a:lnTo>
                      <a:lnTo>
                        <a:pt x="63" y="10358"/>
                      </a:lnTo>
                      <a:lnTo>
                        <a:pt x="63" y="10379"/>
                      </a:lnTo>
                      <a:lnTo>
                        <a:pt x="126" y="10400"/>
                      </a:lnTo>
                      <a:lnTo>
                        <a:pt x="189" y="10400"/>
                      </a:lnTo>
                      <a:lnTo>
                        <a:pt x="105" y="10463"/>
                      </a:lnTo>
                      <a:lnTo>
                        <a:pt x="63" y="10484"/>
                      </a:lnTo>
                      <a:lnTo>
                        <a:pt x="63" y="10525"/>
                      </a:lnTo>
                      <a:lnTo>
                        <a:pt x="105" y="10546"/>
                      </a:lnTo>
                      <a:lnTo>
                        <a:pt x="168" y="10630"/>
                      </a:lnTo>
                      <a:lnTo>
                        <a:pt x="293" y="10630"/>
                      </a:lnTo>
                      <a:lnTo>
                        <a:pt x="335" y="10588"/>
                      </a:lnTo>
                      <a:lnTo>
                        <a:pt x="523" y="10546"/>
                      </a:lnTo>
                      <a:lnTo>
                        <a:pt x="649" y="10588"/>
                      </a:lnTo>
                      <a:lnTo>
                        <a:pt x="691" y="10609"/>
                      </a:lnTo>
                      <a:lnTo>
                        <a:pt x="753" y="10546"/>
                      </a:lnTo>
                      <a:lnTo>
                        <a:pt x="753" y="10484"/>
                      </a:lnTo>
                      <a:lnTo>
                        <a:pt x="837" y="10463"/>
                      </a:lnTo>
                      <a:lnTo>
                        <a:pt x="858" y="10525"/>
                      </a:lnTo>
                      <a:lnTo>
                        <a:pt x="963" y="10525"/>
                      </a:lnTo>
                      <a:lnTo>
                        <a:pt x="1067" y="10421"/>
                      </a:lnTo>
                      <a:lnTo>
                        <a:pt x="1130" y="10463"/>
                      </a:lnTo>
                      <a:lnTo>
                        <a:pt x="1130" y="10505"/>
                      </a:lnTo>
                      <a:lnTo>
                        <a:pt x="1046" y="10525"/>
                      </a:lnTo>
                      <a:lnTo>
                        <a:pt x="1151" y="10588"/>
                      </a:lnTo>
                      <a:lnTo>
                        <a:pt x="1214" y="10525"/>
                      </a:lnTo>
                      <a:lnTo>
                        <a:pt x="1214" y="10463"/>
                      </a:lnTo>
                      <a:lnTo>
                        <a:pt x="1277" y="10358"/>
                      </a:lnTo>
                      <a:lnTo>
                        <a:pt x="1256" y="10421"/>
                      </a:lnTo>
                      <a:lnTo>
                        <a:pt x="1339" y="10525"/>
                      </a:lnTo>
                      <a:lnTo>
                        <a:pt x="1277" y="10609"/>
                      </a:lnTo>
                      <a:lnTo>
                        <a:pt x="1130" y="10672"/>
                      </a:lnTo>
                      <a:lnTo>
                        <a:pt x="1046" y="10714"/>
                      </a:lnTo>
                      <a:lnTo>
                        <a:pt x="1109" y="10735"/>
                      </a:lnTo>
                      <a:lnTo>
                        <a:pt x="1046" y="10839"/>
                      </a:lnTo>
                      <a:lnTo>
                        <a:pt x="921" y="10839"/>
                      </a:lnTo>
                      <a:lnTo>
                        <a:pt x="921" y="10797"/>
                      </a:lnTo>
                      <a:lnTo>
                        <a:pt x="963" y="10735"/>
                      </a:lnTo>
                      <a:lnTo>
                        <a:pt x="942" y="10630"/>
                      </a:lnTo>
                      <a:lnTo>
                        <a:pt x="837" y="10609"/>
                      </a:lnTo>
                      <a:lnTo>
                        <a:pt x="733" y="10735"/>
                      </a:lnTo>
                      <a:lnTo>
                        <a:pt x="712" y="10797"/>
                      </a:lnTo>
                      <a:lnTo>
                        <a:pt x="628" y="10693"/>
                      </a:lnTo>
                      <a:lnTo>
                        <a:pt x="523" y="10672"/>
                      </a:lnTo>
                      <a:lnTo>
                        <a:pt x="419" y="10693"/>
                      </a:lnTo>
                      <a:lnTo>
                        <a:pt x="335" y="10672"/>
                      </a:lnTo>
                      <a:lnTo>
                        <a:pt x="209" y="10735"/>
                      </a:lnTo>
                      <a:lnTo>
                        <a:pt x="126" y="10735"/>
                      </a:lnTo>
                      <a:lnTo>
                        <a:pt x="63" y="10693"/>
                      </a:lnTo>
                      <a:lnTo>
                        <a:pt x="21" y="10693"/>
                      </a:lnTo>
                      <a:lnTo>
                        <a:pt x="63" y="10797"/>
                      </a:lnTo>
                      <a:lnTo>
                        <a:pt x="21" y="10839"/>
                      </a:lnTo>
                      <a:lnTo>
                        <a:pt x="84" y="10902"/>
                      </a:lnTo>
                      <a:lnTo>
                        <a:pt x="168" y="10881"/>
                      </a:lnTo>
                      <a:lnTo>
                        <a:pt x="209" y="10818"/>
                      </a:lnTo>
                      <a:lnTo>
                        <a:pt x="293" y="10818"/>
                      </a:lnTo>
                      <a:lnTo>
                        <a:pt x="209" y="10902"/>
                      </a:lnTo>
                      <a:lnTo>
                        <a:pt x="209" y="11007"/>
                      </a:lnTo>
                      <a:lnTo>
                        <a:pt x="168" y="11049"/>
                      </a:lnTo>
                      <a:lnTo>
                        <a:pt x="84" y="11007"/>
                      </a:lnTo>
                      <a:lnTo>
                        <a:pt x="126" y="11132"/>
                      </a:lnTo>
                      <a:lnTo>
                        <a:pt x="189" y="11195"/>
                      </a:lnTo>
                      <a:lnTo>
                        <a:pt x="335" y="11007"/>
                      </a:lnTo>
                      <a:lnTo>
                        <a:pt x="481" y="11049"/>
                      </a:lnTo>
                      <a:lnTo>
                        <a:pt x="419" y="11111"/>
                      </a:lnTo>
                      <a:lnTo>
                        <a:pt x="419" y="11195"/>
                      </a:lnTo>
                      <a:lnTo>
                        <a:pt x="293" y="11258"/>
                      </a:lnTo>
                      <a:lnTo>
                        <a:pt x="314" y="11300"/>
                      </a:lnTo>
                      <a:lnTo>
                        <a:pt x="398" y="11321"/>
                      </a:lnTo>
                      <a:lnTo>
                        <a:pt x="377" y="11404"/>
                      </a:lnTo>
                      <a:lnTo>
                        <a:pt x="419" y="11467"/>
                      </a:lnTo>
                      <a:lnTo>
                        <a:pt x="377" y="11572"/>
                      </a:lnTo>
                      <a:lnTo>
                        <a:pt x="419" y="11572"/>
                      </a:lnTo>
                      <a:lnTo>
                        <a:pt x="502" y="11446"/>
                      </a:lnTo>
                      <a:lnTo>
                        <a:pt x="586" y="11425"/>
                      </a:lnTo>
                      <a:lnTo>
                        <a:pt x="607" y="11300"/>
                      </a:lnTo>
                      <a:lnTo>
                        <a:pt x="816" y="11216"/>
                      </a:lnTo>
                      <a:lnTo>
                        <a:pt x="921" y="11216"/>
                      </a:lnTo>
                      <a:lnTo>
                        <a:pt x="1005" y="11195"/>
                      </a:lnTo>
                      <a:lnTo>
                        <a:pt x="942" y="11237"/>
                      </a:lnTo>
                      <a:lnTo>
                        <a:pt x="837" y="11321"/>
                      </a:lnTo>
                      <a:lnTo>
                        <a:pt x="837" y="11446"/>
                      </a:lnTo>
                      <a:lnTo>
                        <a:pt x="858" y="11530"/>
                      </a:lnTo>
                      <a:lnTo>
                        <a:pt x="795" y="11467"/>
                      </a:lnTo>
                      <a:lnTo>
                        <a:pt x="753" y="11341"/>
                      </a:lnTo>
                      <a:lnTo>
                        <a:pt x="712" y="11341"/>
                      </a:lnTo>
                      <a:lnTo>
                        <a:pt x="628" y="11467"/>
                      </a:lnTo>
                      <a:lnTo>
                        <a:pt x="586" y="11509"/>
                      </a:lnTo>
                      <a:lnTo>
                        <a:pt x="691" y="11530"/>
                      </a:lnTo>
                      <a:lnTo>
                        <a:pt x="586" y="11655"/>
                      </a:lnTo>
                      <a:lnTo>
                        <a:pt x="502" y="11655"/>
                      </a:lnTo>
                      <a:lnTo>
                        <a:pt x="481" y="11739"/>
                      </a:lnTo>
                      <a:lnTo>
                        <a:pt x="523" y="11760"/>
                      </a:lnTo>
                      <a:lnTo>
                        <a:pt x="691" y="11760"/>
                      </a:lnTo>
                      <a:lnTo>
                        <a:pt x="733" y="11823"/>
                      </a:lnTo>
                      <a:lnTo>
                        <a:pt x="607" y="11844"/>
                      </a:lnTo>
                      <a:lnTo>
                        <a:pt x="586" y="11885"/>
                      </a:lnTo>
                      <a:lnTo>
                        <a:pt x="544" y="11969"/>
                      </a:lnTo>
                      <a:lnTo>
                        <a:pt x="440" y="11885"/>
                      </a:lnTo>
                      <a:lnTo>
                        <a:pt x="398" y="11927"/>
                      </a:lnTo>
                      <a:lnTo>
                        <a:pt x="377" y="12032"/>
                      </a:lnTo>
                      <a:lnTo>
                        <a:pt x="335" y="11885"/>
                      </a:lnTo>
                      <a:lnTo>
                        <a:pt x="272" y="11948"/>
                      </a:lnTo>
                      <a:lnTo>
                        <a:pt x="168" y="12074"/>
                      </a:lnTo>
                      <a:lnTo>
                        <a:pt x="209" y="12178"/>
                      </a:lnTo>
                      <a:lnTo>
                        <a:pt x="335" y="12367"/>
                      </a:lnTo>
                      <a:lnTo>
                        <a:pt x="398" y="12262"/>
                      </a:lnTo>
                      <a:lnTo>
                        <a:pt x="419" y="12283"/>
                      </a:lnTo>
                      <a:lnTo>
                        <a:pt x="502" y="12262"/>
                      </a:lnTo>
                      <a:lnTo>
                        <a:pt x="481" y="12199"/>
                      </a:lnTo>
                      <a:lnTo>
                        <a:pt x="523" y="12095"/>
                      </a:lnTo>
                      <a:lnTo>
                        <a:pt x="649" y="12178"/>
                      </a:lnTo>
                      <a:lnTo>
                        <a:pt x="607" y="12241"/>
                      </a:lnTo>
                      <a:lnTo>
                        <a:pt x="649" y="12304"/>
                      </a:lnTo>
                      <a:lnTo>
                        <a:pt x="628" y="12388"/>
                      </a:lnTo>
                      <a:lnTo>
                        <a:pt x="586" y="12450"/>
                      </a:lnTo>
                      <a:lnTo>
                        <a:pt x="628" y="12597"/>
                      </a:lnTo>
                      <a:lnTo>
                        <a:pt x="691" y="12555"/>
                      </a:lnTo>
                      <a:lnTo>
                        <a:pt x="816" y="12513"/>
                      </a:lnTo>
                      <a:lnTo>
                        <a:pt x="900" y="12597"/>
                      </a:lnTo>
                      <a:lnTo>
                        <a:pt x="753" y="12597"/>
                      </a:lnTo>
                      <a:lnTo>
                        <a:pt x="712" y="12639"/>
                      </a:lnTo>
                      <a:lnTo>
                        <a:pt x="753" y="12722"/>
                      </a:lnTo>
                      <a:lnTo>
                        <a:pt x="753" y="12785"/>
                      </a:lnTo>
                      <a:lnTo>
                        <a:pt x="544" y="12618"/>
                      </a:lnTo>
                      <a:lnTo>
                        <a:pt x="481" y="12639"/>
                      </a:lnTo>
                      <a:lnTo>
                        <a:pt x="419" y="12597"/>
                      </a:lnTo>
                      <a:lnTo>
                        <a:pt x="314" y="12597"/>
                      </a:lnTo>
                      <a:lnTo>
                        <a:pt x="314" y="12701"/>
                      </a:lnTo>
                      <a:lnTo>
                        <a:pt x="272" y="12764"/>
                      </a:lnTo>
                      <a:lnTo>
                        <a:pt x="419" y="12994"/>
                      </a:lnTo>
                      <a:lnTo>
                        <a:pt x="523" y="13015"/>
                      </a:lnTo>
                      <a:lnTo>
                        <a:pt x="691" y="13141"/>
                      </a:lnTo>
                      <a:lnTo>
                        <a:pt x="900" y="13245"/>
                      </a:lnTo>
                      <a:lnTo>
                        <a:pt x="921" y="13308"/>
                      </a:lnTo>
                      <a:lnTo>
                        <a:pt x="858" y="13329"/>
                      </a:lnTo>
                      <a:lnTo>
                        <a:pt x="963" y="13413"/>
                      </a:lnTo>
                      <a:lnTo>
                        <a:pt x="1026" y="13392"/>
                      </a:lnTo>
                      <a:lnTo>
                        <a:pt x="1005" y="13287"/>
                      </a:lnTo>
                      <a:lnTo>
                        <a:pt x="1067" y="13287"/>
                      </a:lnTo>
                      <a:lnTo>
                        <a:pt x="1151" y="13329"/>
                      </a:lnTo>
                      <a:lnTo>
                        <a:pt x="1130" y="13350"/>
                      </a:lnTo>
                      <a:lnTo>
                        <a:pt x="1235" y="13497"/>
                      </a:lnTo>
                      <a:lnTo>
                        <a:pt x="1277" y="13434"/>
                      </a:lnTo>
                      <a:lnTo>
                        <a:pt x="1339" y="13455"/>
                      </a:lnTo>
                      <a:lnTo>
                        <a:pt x="1444" y="13413"/>
                      </a:lnTo>
                      <a:lnTo>
                        <a:pt x="1570" y="13308"/>
                      </a:lnTo>
                      <a:lnTo>
                        <a:pt x="1632" y="13287"/>
                      </a:lnTo>
                      <a:lnTo>
                        <a:pt x="1653" y="13225"/>
                      </a:lnTo>
                      <a:lnTo>
                        <a:pt x="1674" y="13245"/>
                      </a:lnTo>
                      <a:lnTo>
                        <a:pt x="1695" y="13329"/>
                      </a:lnTo>
                      <a:lnTo>
                        <a:pt x="1779" y="13329"/>
                      </a:lnTo>
                      <a:lnTo>
                        <a:pt x="1988" y="13120"/>
                      </a:lnTo>
                      <a:lnTo>
                        <a:pt x="1967" y="13078"/>
                      </a:lnTo>
                      <a:lnTo>
                        <a:pt x="1883" y="12932"/>
                      </a:lnTo>
                      <a:lnTo>
                        <a:pt x="2051" y="13036"/>
                      </a:lnTo>
                      <a:lnTo>
                        <a:pt x="2155" y="12911"/>
                      </a:lnTo>
                      <a:lnTo>
                        <a:pt x="2114" y="12890"/>
                      </a:lnTo>
                      <a:lnTo>
                        <a:pt x="2197" y="12827"/>
                      </a:lnTo>
                      <a:lnTo>
                        <a:pt x="2176" y="12764"/>
                      </a:lnTo>
                      <a:lnTo>
                        <a:pt x="2281" y="12701"/>
                      </a:lnTo>
                      <a:lnTo>
                        <a:pt x="2386" y="12681"/>
                      </a:lnTo>
                      <a:lnTo>
                        <a:pt x="2386" y="12597"/>
                      </a:lnTo>
                      <a:lnTo>
                        <a:pt x="2302" y="12492"/>
                      </a:lnTo>
                      <a:lnTo>
                        <a:pt x="2323" y="12409"/>
                      </a:lnTo>
                      <a:lnTo>
                        <a:pt x="2260" y="12304"/>
                      </a:lnTo>
                      <a:lnTo>
                        <a:pt x="2155" y="12241"/>
                      </a:lnTo>
                      <a:lnTo>
                        <a:pt x="2176" y="12157"/>
                      </a:lnTo>
                      <a:lnTo>
                        <a:pt x="2218" y="12178"/>
                      </a:lnTo>
                      <a:lnTo>
                        <a:pt x="2323" y="12304"/>
                      </a:lnTo>
                      <a:lnTo>
                        <a:pt x="2386" y="12471"/>
                      </a:lnTo>
                      <a:lnTo>
                        <a:pt x="2406" y="12492"/>
                      </a:lnTo>
                      <a:lnTo>
                        <a:pt x="2490" y="12513"/>
                      </a:lnTo>
                      <a:lnTo>
                        <a:pt x="2469" y="12576"/>
                      </a:lnTo>
                      <a:lnTo>
                        <a:pt x="2511" y="12639"/>
                      </a:lnTo>
                      <a:lnTo>
                        <a:pt x="2616" y="12597"/>
                      </a:lnTo>
                      <a:lnTo>
                        <a:pt x="2595" y="12513"/>
                      </a:lnTo>
                      <a:lnTo>
                        <a:pt x="2532" y="12492"/>
                      </a:lnTo>
                      <a:lnTo>
                        <a:pt x="2595" y="12409"/>
                      </a:lnTo>
                      <a:lnTo>
                        <a:pt x="2678" y="12492"/>
                      </a:lnTo>
                      <a:lnTo>
                        <a:pt x="2699" y="12555"/>
                      </a:lnTo>
                      <a:lnTo>
                        <a:pt x="2825" y="12409"/>
                      </a:lnTo>
                      <a:lnTo>
                        <a:pt x="2846" y="12283"/>
                      </a:lnTo>
                      <a:lnTo>
                        <a:pt x="2825" y="12178"/>
                      </a:lnTo>
                      <a:lnTo>
                        <a:pt x="2741" y="12157"/>
                      </a:lnTo>
                      <a:lnTo>
                        <a:pt x="2720" y="12074"/>
                      </a:lnTo>
                      <a:lnTo>
                        <a:pt x="2783" y="12053"/>
                      </a:lnTo>
                      <a:lnTo>
                        <a:pt x="2783" y="11990"/>
                      </a:lnTo>
                      <a:lnTo>
                        <a:pt x="2825" y="11990"/>
                      </a:lnTo>
                      <a:lnTo>
                        <a:pt x="2888" y="11948"/>
                      </a:lnTo>
                      <a:lnTo>
                        <a:pt x="2825" y="11865"/>
                      </a:lnTo>
                      <a:lnTo>
                        <a:pt x="2825" y="11760"/>
                      </a:lnTo>
                      <a:lnTo>
                        <a:pt x="2909" y="11718"/>
                      </a:lnTo>
                      <a:lnTo>
                        <a:pt x="2992" y="11781"/>
                      </a:lnTo>
                      <a:lnTo>
                        <a:pt x="2930" y="11885"/>
                      </a:lnTo>
                      <a:lnTo>
                        <a:pt x="2950" y="12032"/>
                      </a:lnTo>
                      <a:lnTo>
                        <a:pt x="2930" y="12095"/>
                      </a:lnTo>
                      <a:lnTo>
                        <a:pt x="2992" y="12199"/>
                      </a:lnTo>
                      <a:lnTo>
                        <a:pt x="3013" y="12283"/>
                      </a:lnTo>
                      <a:lnTo>
                        <a:pt x="3118" y="12409"/>
                      </a:lnTo>
                      <a:lnTo>
                        <a:pt x="3264" y="12409"/>
                      </a:lnTo>
                      <a:lnTo>
                        <a:pt x="3327" y="12450"/>
                      </a:lnTo>
                      <a:lnTo>
                        <a:pt x="3264" y="12492"/>
                      </a:lnTo>
                      <a:lnTo>
                        <a:pt x="3348" y="12555"/>
                      </a:lnTo>
                      <a:lnTo>
                        <a:pt x="3432" y="12639"/>
                      </a:lnTo>
                      <a:lnTo>
                        <a:pt x="3474" y="12555"/>
                      </a:lnTo>
                      <a:lnTo>
                        <a:pt x="3453" y="12178"/>
                      </a:lnTo>
                      <a:lnTo>
                        <a:pt x="3369" y="12032"/>
                      </a:lnTo>
                      <a:lnTo>
                        <a:pt x="3432" y="11948"/>
                      </a:lnTo>
                      <a:lnTo>
                        <a:pt x="3515" y="11885"/>
                      </a:lnTo>
                      <a:lnTo>
                        <a:pt x="3432" y="11781"/>
                      </a:lnTo>
                      <a:lnTo>
                        <a:pt x="3474" y="11718"/>
                      </a:lnTo>
                      <a:lnTo>
                        <a:pt x="3662" y="11676"/>
                      </a:lnTo>
                      <a:lnTo>
                        <a:pt x="3683" y="11593"/>
                      </a:lnTo>
                      <a:lnTo>
                        <a:pt x="3683" y="11467"/>
                      </a:lnTo>
                      <a:lnTo>
                        <a:pt x="3766" y="11321"/>
                      </a:lnTo>
                      <a:lnTo>
                        <a:pt x="3683" y="11195"/>
                      </a:lnTo>
                      <a:lnTo>
                        <a:pt x="3662" y="10923"/>
                      </a:lnTo>
                      <a:lnTo>
                        <a:pt x="3536" y="10714"/>
                      </a:lnTo>
                      <a:lnTo>
                        <a:pt x="3557" y="10609"/>
                      </a:lnTo>
                      <a:lnTo>
                        <a:pt x="3829" y="10525"/>
                      </a:lnTo>
                      <a:lnTo>
                        <a:pt x="3829" y="10358"/>
                      </a:lnTo>
                      <a:lnTo>
                        <a:pt x="3871" y="10212"/>
                      </a:lnTo>
                      <a:lnTo>
                        <a:pt x="3662" y="10002"/>
                      </a:lnTo>
                      <a:lnTo>
                        <a:pt x="3515" y="9898"/>
                      </a:lnTo>
                      <a:lnTo>
                        <a:pt x="3515" y="9688"/>
                      </a:lnTo>
                      <a:lnTo>
                        <a:pt x="3536" y="9479"/>
                      </a:lnTo>
                      <a:lnTo>
                        <a:pt x="3515" y="9249"/>
                      </a:lnTo>
                      <a:lnTo>
                        <a:pt x="3453" y="9103"/>
                      </a:lnTo>
                      <a:lnTo>
                        <a:pt x="3515" y="8914"/>
                      </a:lnTo>
                      <a:lnTo>
                        <a:pt x="3453" y="8621"/>
                      </a:lnTo>
                      <a:lnTo>
                        <a:pt x="3411" y="8308"/>
                      </a:lnTo>
                      <a:lnTo>
                        <a:pt x="3453" y="8077"/>
                      </a:lnTo>
                      <a:lnTo>
                        <a:pt x="3578" y="7847"/>
                      </a:lnTo>
                      <a:lnTo>
                        <a:pt x="3683" y="7764"/>
                      </a:lnTo>
                      <a:lnTo>
                        <a:pt x="3850" y="7784"/>
                      </a:lnTo>
                      <a:lnTo>
                        <a:pt x="4059" y="7805"/>
                      </a:lnTo>
                      <a:lnTo>
                        <a:pt x="4164" y="7680"/>
                      </a:lnTo>
                      <a:lnTo>
                        <a:pt x="4143" y="7450"/>
                      </a:lnTo>
                      <a:lnTo>
                        <a:pt x="4080" y="7366"/>
                      </a:lnTo>
                      <a:lnTo>
                        <a:pt x="4080" y="7240"/>
                      </a:lnTo>
                      <a:lnTo>
                        <a:pt x="4290" y="6738"/>
                      </a:lnTo>
                      <a:lnTo>
                        <a:pt x="4290" y="6487"/>
                      </a:lnTo>
                      <a:lnTo>
                        <a:pt x="4352" y="6215"/>
                      </a:lnTo>
                      <a:lnTo>
                        <a:pt x="4394" y="6069"/>
                      </a:lnTo>
                      <a:lnTo>
                        <a:pt x="4394" y="5901"/>
                      </a:lnTo>
                      <a:lnTo>
                        <a:pt x="4311" y="5818"/>
                      </a:lnTo>
                      <a:lnTo>
                        <a:pt x="4311" y="5692"/>
                      </a:lnTo>
                      <a:lnTo>
                        <a:pt x="4499" y="5587"/>
                      </a:lnTo>
                      <a:lnTo>
                        <a:pt x="4708" y="5567"/>
                      </a:lnTo>
                      <a:lnTo>
                        <a:pt x="4792" y="5483"/>
                      </a:lnTo>
                      <a:lnTo>
                        <a:pt x="4813" y="5357"/>
                      </a:lnTo>
                      <a:lnTo>
                        <a:pt x="4980" y="5064"/>
                      </a:lnTo>
                      <a:lnTo>
                        <a:pt x="5127" y="4855"/>
                      </a:lnTo>
                      <a:lnTo>
                        <a:pt x="5189" y="4730"/>
                      </a:lnTo>
                      <a:lnTo>
                        <a:pt x="5106" y="4541"/>
                      </a:lnTo>
                      <a:lnTo>
                        <a:pt x="5043" y="4458"/>
                      </a:lnTo>
                      <a:lnTo>
                        <a:pt x="5043" y="4206"/>
                      </a:lnTo>
                      <a:lnTo>
                        <a:pt x="5127" y="4186"/>
                      </a:lnTo>
                      <a:lnTo>
                        <a:pt x="5189" y="4081"/>
                      </a:lnTo>
                      <a:lnTo>
                        <a:pt x="5231" y="3934"/>
                      </a:lnTo>
                      <a:lnTo>
                        <a:pt x="5315" y="3893"/>
                      </a:lnTo>
                      <a:lnTo>
                        <a:pt x="5399" y="3704"/>
                      </a:lnTo>
                      <a:lnTo>
                        <a:pt x="5524" y="3600"/>
                      </a:lnTo>
                      <a:lnTo>
                        <a:pt x="5629" y="3683"/>
                      </a:lnTo>
                      <a:lnTo>
                        <a:pt x="5712" y="3725"/>
                      </a:lnTo>
                      <a:lnTo>
                        <a:pt x="5754" y="3725"/>
                      </a:lnTo>
                      <a:lnTo>
                        <a:pt x="5859" y="3621"/>
                      </a:lnTo>
                      <a:lnTo>
                        <a:pt x="5775" y="3516"/>
                      </a:lnTo>
                      <a:lnTo>
                        <a:pt x="5859" y="3474"/>
                      </a:lnTo>
                      <a:lnTo>
                        <a:pt x="5859" y="3390"/>
                      </a:lnTo>
                      <a:lnTo>
                        <a:pt x="5880" y="3349"/>
                      </a:lnTo>
                      <a:lnTo>
                        <a:pt x="5775" y="3181"/>
                      </a:lnTo>
                      <a:lnTo>
                        <a:pt x="5838" y="3160"/>
                      </a:lnTo>
                      <a:lnTo>
                        <a:pt x="6026" y="3160"/>
                      </a:lnTo>
                      <a:lnTo>
                        <a:pt x="6152" y="3077"/>
                      </a:lnTo>
                      <a:lnTo>
                        <a:pt x="6340" y="3139"/>
                      </a:lnTo>
                      <a:lnTo>
                        <a:pt x="6445" y="3202"/>
                      </a:lnTo>
                      <a:lnTo>
                        <a:pt x="6570" y="3223"/>
                      </a:lnTo>
                      <a:lnTo>
                        <a:pt x="6654" y="3286"/>
                      </a:lnTo>
                      <a:lnTo>
                        <a:pt x="6696" y="3265"/>
                      </a:lnTo>
                      <a:lnTo>
                        <a:pt x="6759" y="3307"/>
                      </a:lnTo>
                      <a:lnTo>
                        <a:pt x="6759" y="3160"/>
                      </a:lnTo>
                      <a:lnTo>
                        <a:pt x="6696" y="3077"/>
                      </a:lnTo>
                      <a:lnTo>
                        <a:pt x="6717" y="2888"/>
                      </a:lnTo>
                      <a:lnTo>
                        <a:pt x="6800" y="2846"/>
                      </a:lnTo>
                      <a:lnTo>
                        <a:pt x="6779" y="2700"/>
                      </a:lnTo>
                      <a:lnTo>
                        <a:pt x="6696" y="2658"/>
                      </a:lnTo>
                      <a:lnTo>
                        <a:pt x="6675" y="2554"/>
                      </a:lnTo>
                      <a:lnTo>
                        <a:pt x="6675" y="2554"/>
                      </a:lnTo>
                      <a:lnTo>
                        <a:pt x="6800" y="2616"/>
                      </a:lnTo>
                      <a:lnTo>
                        <a:pt x="6926" y="2574"/>
                      </a:lnTo>
                      <a:lnTo>
                        <a:pt x="6989" y="2554"/>
                      </a:lnTo>
                      <a:lnTo>
                        <a:pt x="7010" y="2533"/>
                      </a:lnTo>
                      <a:lnTo>
                        <a:pt x="7072" y="2533"/>
                      </a:lnTo>
                      <a:lnTo>
                        <a:pt x="7093" y="2512"/>
                      </a:lnTo>
                      <a:lnTo>
                        <a:pt x="7072" y="2428"/>
                      </a:lnTo>
                      <a:lnTo>
                        <a:pt x="7093" y="2323"/>
                      </a:lnTo>
                      <a:lnTo>
                        <a:pt x="7177" y="2261"/>
                      </a:lnTo>
                      <a:lnTo>
                        <a:pt x="7282" y="2261"/>
                      </a:lnTo>
                      <a:lnTo>
                        <a:pt x="7344" y="2407"/>
                      </a:lnTo>
                      <a:lnTo>
                        <a:pt x="7616" y="2616"/>
                      </a:lnTo>
                      <a:lnTo>
                        <a:pt x="7637" y="2742"/>
                      </a:lnTo>
                      <a:lnTo>
                        <a:pt x="7742" y="2846"/>
                      </a:lnTo>
                      <a:lnTo>
                        <a:pt x="7909" y="2930"/>
                      </a:lnTo>
                      <a:lnTo>
                        <a:pt x="8160" y="2930"/>
                      </a:lnTo>
                      <a:lnTo>
                        <a:pt x="8328" y="2784"/>
                      </a:lnTo>
                      <a:lnTo>
                        <a:pt x="8391" y="2700"/>
                      </a:lnTo>
                      <a:lnTo>
                        <a:pt x="8495" y="2700"/>
                      </a:lnTo>
                      <a:lnTo>
                        <a:pt x="8704" y="2846"/>
                      </a:lnTo>
                      <a:lnTo>
                        <a:pt x="8851" y="2867"/>
                      </a:lnTo>
                      <a:lnTo>
                        <a:pt x="8893" y="2742"/>
                      </a:lnTo>
                      <a:lnTo>
                        <a:pt x="8976" y="2679"/>
                      </a:lnTo>
                      <a:lnTo>
                        <a:pt x="9060" y="2616"/>
                      </a:lnTo>
                      <a:lnTo>
                        <a:pt x="9165" y="2616"/>
                      </a:lnTo>
                      <a:lnTo>
                        <a:pt x="9269" y="2554"/>
                      </a:lnTo>
                      <a:lnTo>
                        <a:pt x="9311" y="2470"/>
                      </a:lnTo>
                      <a:lnTo>
                        <a:pt x="9269" y="2365"/>
                      </a:lnTo>
                      <a:lnTo>
                        <a:pt x="9207" y="2219"/>
                      </a:lnTo>
                      <a:lnTo>
                        <a:pt x="9228" y="1905"/>
                      </a:lnTo>
                      <a:lnTo>
                        <a:pt x="9290" y="1821"/>
                      </a:lnTo>
                      <a:lnTo>
                        <a:pt x="9228" y="1717"/>
                      </a:lnTo>
                      <a:lnTo>
                        <a:pt x="9290" y="1696"/>
                      </a:lnTo>
                      <a:lnTo>
                        <a:pt x="9395" y="1570"/>
                      </a:lnTo>
                      <a:lnTo>
                        <a:pt x="9374" y="1507"/>
                      </a:lnTo>
                      <a:lnTo>
                        <a:pt x="9500" y="1424"/>
                      </a:lnTo>
                      <a:lnTo>
                        <a:pt x="9646" y="1486"/>
                      </a:lnTo>
                      <a:lnTo>
                        <a:pt x="9730" y="1466"/>
                      </a:lnTo>
                      <a:lnTo>
                        <a:pt x="9730" y="1403"/>
                      </a:lnTo>
                      <a:lnTo>
                        <a:pt x="9813" y="1298"/>
                      </a:lnTo>
                      <a:lnTo>
                        <a:pt x="10065" y="1298"/>
                      </a:lnTo>
                      <a:lnTo>
                        <a:pt x="10169" y="1382"/>
                      </a:lnTo>
                      <a:lnTo>
                        <a:pt x="10316" y="1528"/>
                      </a:lnTo>
                      <a:lnTo>
                        <a:pt x="10378" y="1633"/>
                      </a:lnTo>
                      <a:lnTo>
                        <a:pt x="10525" y="1654"/>
                      </a:lnTo>
                      <a:lnTo>
                        <a:pt x="10692" y="1696"/>
                      </a:lnTo>
                      <a:lnTo>
                        <a:pt x="10755" y="1800"/>
                      </a:lnTo>
                      <a:lnTo>
                        <a:pt x="10860" y="1905"/>
                      </a:lnTo>
                      <a:lnTo>
                        <a:pt x="10839" y="2030"/>
                      </a:lnTo>
                      <a:lnTo>
                        <a:pt x="10734" y="2177"/>
                      </a:lnTo>
                      <a:lnTo>
                        <a:pt x="10755" y="2428"/>
                      </a:lnTo>
                      <a:lnTo>
                        <a:pt x="10839" y="2428"/>
                      </a:lnTo>
                      <a:lnTo>
                        <a:pt x="10839" y="2219"/>
                      </a:lnTo>
                      <a:lnTo>
                        <a:pt x="10985" y="2051"/>
                      </a:lnTo>
                      <a:lnTo>
                        <a:pt x="11111" y="2030"/>
                      </a:lnTo>
                      <a:lnTo>
                        <a:pt x="11194" y="1926"/>
                      </a:lnTo>
                      <a:lnTo>
                        <a:pt x="11194" y="1779"/>
                      </a:lnTo>
                      <a:lnTo>
                        <a:pt x="11299" y="1738"/>
                      </a:lnTo>
                      <a:lnTo>
                        <a:pt x="11404" y="1800"/>
                      </a:lnTo>
                      <a:lnTo>
                        <a:pt x="11487" y="1717"/>
                      </a:lnTo>
                      <a:lnTo>
                        <a:pt x="11487" y="1591"/>
                      </a:lnTo>
                      <a:lnTo>
                        <a:pt x="11425" y="1591"/>
                      </a:lnTo>
                      <a:lnTo>
                        <a:pt x="11362" y="1507"/>
                      </a:lnTo>
                      <a:lnTo>
                        <a:pt x="11299" y="1507"/>
                      </a:lnTo>
                      <a:lnTo>
                        <a:pt x="11278" y="1528"/>
                      </a:lnTo>
                      <a:lnTo>
                        <a:pt x="11278" y="1612"/>
                      </a:lnTo>
                      <a:lnTo>
                        <a:pt x="11215" y="1570"/>
                      </a:lnTo>
                      <a:lnTo>
                        <a:pt x="11194" y="1507"/>
                      </a:lnTo>
                      <a:lnTo>
                        <a:pt x="11153" y="1507"/>
                      </a:lnTo>
                      <a:lnTo>
                        <a:pt x="11153" y="1570"/>
                      </a:lnTo>
                      <a:lnTo>
                        <a:pt x="11111" y="1696"/>
                      </a:lnTo>
                      <a:lnTo>
                        <a:pt x="11090" y="1654"/>
                      </a:lnTo>
                      <a:lnTo>
                        <a:pt x="11048" y="1591"/>
                      </a:lnTo>
                      <a:lnTo>
                        <a:pt x="10964" y="1633"/>
                      </a:lnTo>
                      <a:lnTo>
                        <a:pt x="10943" y="1696"/>
                      </a:lnTo>
                      <a:lnTo>
                        <a:pt x="10901" y="1612"/>
                      </a:lnTo>
                      <a:lnTo>
                        <a:pt x="10881" y="1486"/>
                      </a:lnTo>
                      <a:lnTo>
                        <a:pt x="10839" y="1486"/>
                      </a:lnTo>
                      <a:lnTo>
                        <a:pt x="10776" y="1361"/>
                      </a:lnTo>
                      <a:lnTo>
                        <a:pt x="10734" y="1319"/>
                      </a:lnTo>
                      <a:lnTo>
                        <a:pt x="10650" y="1319"/>
                      </a:lnTo>
                      <a:lnTo>
                        <a:pt x="10567" y="1298"/>
                      </a:lnTo>
                      <a:lnTo>
                        <a:pt x="10420" y="1277"/>
                      </a:lnTo>
                      <a:lnTo>
                        <a:pt x="10357" y="1193"/>
                      </a:lnTo>
                      <a:lnTo>
                        <a:pt x="10378" y="1173"/>
                      </a:lnTo>
                      <a:lnTo>
                        <a:pt x="10546" y="1214"/>
                      </a:lnTo>
                      <a:lnTo>
                        <a:pt x="10692" y="1193"/>
                      </a:lnTo>
                      <a:lnTo>
                        <a:pt x="10797" y="1214"/>
                      </a:lnTo>
                      <a:lnTo>
                        <a:pt x="11048" y="1256"/>
                      </a:lnTo>
                      <a:lnTo>
                        <a:pt x="11194" y="1193"/>
                      </a:lnTo>
                      <a:lnTo>
                        <a:pt x="11299" y="984"/>
                      </a:lnTo>
                      <a:lnTo>
                        <a:pt x="11508" y="942"/>
                      </a:lnTo>
                      <a:lnTo>
                        <a:pt x="11613" y="859"/>
                      </a:lnTo>
                      <a:lnTo>
                        <a:pt x="11613" y="838"/>
                      </a:lnTo>
                      <a:lnTo>
                        <a:pt x="11529" y="796"/>
                      </a:lnTo>
                      <a:lnTo>
                        <a:pt x="11508" y="754"/>
                      </a:lnTo>
                      <a:lnTo>
                        <a:pt x="11425" y="733"/>
                      </a:lnTo>
                      <a:lnTo>
                        <a:pt x="11320" y="754"/>
                      </a:lnTo>
                      <a:lnTo>
                        <a:pt x="11194" y="608"/>
                      </a:lnTo>
                      <a:lnTo>
                        <a:pt x="11111" y="608"/>
                      </a:lnTo>
                      <a:lnTo>
                        <a:pt x="11006" y="733"/>
                      </a:lnTo>
                      <a:lnTo>
                        <a:pt x="10964" y="733"/>
                      </a:lnTo>
                      <a:lnTo>
                        <a:pt x="10943" y="691"/>
                      </a:lnTo>
                      <a:lnTo>
                        <a:pt x="11048" y="649"/>
                      </a:lnTo>
                      <a:lnTo>
                        <a:pt x="11048" y="566"/>
                      </a:lnTo>
                      <a:lnTo>
                        <a:pt x="10943" y="524"/>
                      </a:lnTo>
                      <a:lnTo>
                        <a:pt x="10901" y="482"/>
                      </a:lnTo>
                      <a:lnTo>
                        <a:pt x="10839" y="482"/>
                      </a:lnTo>
                      <a:lnTo>
                        <a:pt x="10776" y="608"/>
                      </a:lnTo>
                      <a:lnTo>
                        <a:pt x="10734" y="608"/>
                      </a:lnTo>
                      <a:lnTo>
                        <a:pt x="10734" y="524"/>
                      </a:lnTo>
                      <a:lnTo>
                        <a:pt x="10671" y="545"/>
                      </a:lnTo>
                      <a:lnTo>
                        <a:pt x="10650" y="587"/>
                      </a:lnTo>
                      <a:lnTo>
                        <a:pt x="10588" y="587"/>
                      </a:lnTo>
                      <a:lnTo>
                        <a:pt x="10567" y="545"/>
                      </a:lnTo>
                      <a:lnTo>
                        <a:pt x="10650" y="482"/>
                      </a:lnTo>
                      <a:lnTo>
                        <a:pt x="10650" y="419"/>
                      </a:lnTo>
                      <a:lnTo>
                        <a:pt x="10546" y="357"/>
                      </a:lnTo>
                      <a:lnTo>
                        <a:pt x="10420" y="357"/>
                      </a:lnTo>
                      <a:lnTo>
                        <a:pt x="10357" y="377"/>
                      </a:lnTo>
                      <a:lnTo>
                        <a:pt x="10337" y="545"/>
                      </a:lnTo>
                      <a:lnTo>
                        <a:pt x="10253" y="587"/>
                      </a:lnTo>
                      <a:lnTo>
                        <a:pt x="10253" y="649"/>
                      </a:lnTo>
                      <a:lnTo>
                        <a:pt x="10316" y="796"/>
                      </a:lnTo>
                      <a:lnTo>
                        <a:pt x="10316" y="880"/>
                      </a:lnTo>
                      <a:lnTo>
                        <a:pt x="10253" y="942"/>
                      </a:lnTo>
                      <a:lnTo>
                        <a:pt x="10211" y="838"/>
                      </a:lnTo>
                      <a:lnTo>
                        <a:pt x="10127" y="838"/>
                      </a:lnTo>
                      <a:lnTo>
                        <a:pt x="10127" y="859"/>
                      </a:lnTo>
                      <a:lnTo>
                        <a:pt x="10023" y="838"/>
                      </a:lnTo>
                      <a:lnTo>
                        <a:pt x="9897" y="901"/>
                      </a:lnTo>
                      <a:lnTo>
                        <a:pt x="9897" y="901"/>
                      </a:lnTo>
                      <a:lnTo>
                        <a:pt x="10002" y="754"/>
                      </a:lnTo>
                      <a:lnTo>
                        <a:pt x="10065" y="733"/>
                      </a:lnTo>
                      <a:lnTo>
                        <a:pt x="10127" y="608"/>
                      </a:lnTo>
                      <a:lnTo>
                        <a:pt x="10127" y="566"/>
                      </a:lnTo>
                      <a:lnTo>
                        <a:pt x="10065" y="566"/>
                      </a:lnTo>
                      <a:lnTo>
                        <a:pt x="9960" y="649"/>
                      </a:lnTo>
                      <a:lnTo>
                        <a:pt x="9897" y="649"/>
                      </a:lnTo>
                      <a:lnTo>
                        <a:pt x="9918" y="587"/>
                      </a:lnTo>
                      <a:lnTo>
                        <a:pt x="10002" y="524"/>
                      </a:lnTo>
                      <a:lnTo>
                        <a:pt x="10002" y="482"/>
                      </a:lnTo>
                      <a:lnTo>
                        <a:pt x="9897" y="461"/>
                      </a:lnTo>
                      <a:lnTo>
                        <a:pt x="9855" y="419"/>
                      </a:lnTo>
                      <a:lnTo>
                        <a:pt x="9960" y="377"/>
                      </a:lnTo>
                      <a:lnTo>
                        <a:pt x="10002" y="419"/>
                      </a:lnTo>
                      <a:lnTo>
                        <a:pt x="10127" y="419"/>
                      </a:lnTo>
                      <a:lnTo>
                        <a:pt x="10169" y="231"/>
                      </a:lnTo>
                      <a:lnTo>
                        <a:pt x="10169" y="168"/>
                      </a:lnTo>
                      <a:lnTo>
                        <a:pt x="10044" y="210"/>
                      </a:lnTo>
                      <a:lnTo>
                        <a:pt x="10002" y="147"/>
                      </a:lnTo>
                      <a:lnTo>
                        <a:pt x="10023" y="64"/>
                      </a:lnTo>
                      <a:lnTo>
                        <a:pt x="10002" y="1"/>
                      </a:lnTo>
                      <a:lnTo>
                        <a:pt x="9918" y="64"/>
                      </a:lnTo>
                      <a:lnTo>
                        <a:pt x="9855" y="64"/>
                      </a:lnTo>
                      <a:lnTo>
                        <a:pt x="979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9"/>
                <p:cNvSpPr/>
                <p:nvPr/>
              </p:nvSpPr>
              <p:spPr>
                <a:xfrm>
                  <a:off x="3823325" y="2021850"/>
                  <a:ext cx="143875" cy="32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5" h="12995" extrusionOk="0">
                      <a:moveTo>
                        <a:pt x="3788" y="1"/>
                      </a:moveTo>
                      <a:lnTo>
                        <a:pt x="3725" y="21"/>
                      </a:lnTo>
                      <a:lnTo>
                        <a:pt x="3599" y="63"/>
                      </a:lnTo>
                      <a:lnTo>
                        <a:pt x="3474" y="1"/>
                      </a:lnTo>
                      <a:lnTo>
                        <a:pt x="3474" y="1"/>
                      </a:lnTo>
                      <a:lnTo>
                        <a:pt x="3495" y="105"/>
                      </a:lnTo>
                      <a:lnTo>
                        <a:pt x="3578" y="147"/>
                      </a:lnTo>
                      <a:lnTo>
                        <a:pt x="3599" y="293"/>
                      </a:lnTo>
                      <a:lnTo>
                        <a:pt x="3516" y="335"/>
                      </a:lnTo>
                      <a:lnTo>
                        <a:pt x="3495" y="524"/>
                      </a:lnTo>
                      <a:lnTo>
                        <a:pt x="3558" y="607"/>
                      </a:lnTo>
                      <a:lnTo>
                        <a:pt x="3558" y="754"/>
                      </a:lnTo>
                      <a:lnTo>
                        <a:pt x="3495" y="712"/>
                      </a:lnTo>
                      <a:lnTo>
                        <a:pt x="3453" y="733"/>
                      </a:lnTo>
                      <a:lnTo>
                        <a:pt x="3369" y="670"/>
                      </a:lnTo>
                      <a:lnTo>
                        <a:pt x="3244" y="649"/>
                      </a:lnTo>
                      <a:lnTo>
                        <a:pt x="3139" y="586"/>
                      </a:lnTo>
                      <a:lnTo>
                        <a:pt x="2951" y="524"/>
                      </a:lnTo>
                      <a:lnTo>
                        <a:pt x="2825" y="607"/>
                      </a:lnTo>
                      <a:lnTo>
                        <a:pt x="2637" y="607"/>
                      </a:lnTo>
                      <a:lnTo>
                        <a:pt x="2574" y="628"/>
                      </a:lnTo>
                      <a:lnTo>
                        <a:pt x="2679" y="796"/>
                      </a:lnTo>
                      <a:lnTo>
                        <a:pt x="2658" y="837"/>
                      </a:lnTo>
                      <a:lnTo>
                        <a:pt x="2658" y="921"/>
                      </a:lnTo>
                      <a:lnTo>
                        <a:pt x="2574" y="963"/>
                      </a:lnTo>
                      <a:lnTo>
                        <a:pt x="2658" y="1068"/>
                      </a:lnTo>
                      <a:lnTo>
                        <a:pt x="2553" y="1172"/>
                      </a:lnTo>
                      <a:lnTo>
                        <a:pt x="2511" y="1172"/>
                      </a:lnTo>
                      <a:lnTo>
                        <a:pt x="2428" y="1130"/>
                      </a:lnTo>
                      <a:lnTo>
                        <a:pt x="2323" y="1047"/>
                      </a:lnTo>
                      <a:lnTo>
                        <a:pt x="2198" y="1151"/>
                      </a:lnTo>
                      <a:lnTo>
                        <a:pt x="2114" y="1340"/>
                      </a:lnTo>
                      <a:lnTo>
                        <a:pt x="2030" y="1381"/>
                      </a:lnTo>
                      <a:lnTo>
                        <a:pt x="1988" y="1528"/>
                      </a:lnTo>
                      <a:lnTo>
                        <a:pt x="1926" y="1633"/>
                      </a:lnTo>
                      <a:lnTo>
                        <a:pt x="1842" y="1653"/>
                      </a:lnTo>
                      <a:lnTo>
                        <a:pt x="1842" y="1905"/>
                      </a:lnTo>
                      <a:lnTo>
                        <a:pt x="1905" y="1988"/>
                      </a:lnTo>
                      <a:lnTo>
                        <a:pt x="1988" y="2177"/>
                      </a:lnTo>
                      <a:lnTo>
                        <a:pt x="1926" y="2302"/>
                      </a:lnTo>
                      <a:lnTo>
                        <a:pt x="1779" y="2511"/>
                      </a:lnTo>
                      <a:lnTo>
                        <a:pt x="1612" y="2804"/>
                      </a:lnTo>
                      <a:lnTo>
                        <a:pt x="1591" y="2930"/>
                      </a:lnTo>
                      <a:lnTo>
                        <a:pt x="1507" y="3014"/>
                      </a:lnTo>
                      <a:lnTo>
                        <a:pt x="1298" y="3034"/>
                      </a:lnTo>
                      <a:lnTo>
                        <a:pt x="1110" y="3139"/>
                      </a:lnTo>
                      <a:lnTo>
                        <a:pt x="1110" y="3265"/>
                      </a:lnTo>
                      <a:lnTo>
                        <a:pt x="1193" y="3348"/>
                      </a:lnTo>
                      <a:lnTo>
                        <a:pt x="1193" y="3516"/>
                      </a:lnTo>
                      <a:lnTo>
                        <a:pt x="1151" y="3662"/>
                      </a:lnTo>
                      <a:lnTo>
                        <a:pt x="1089" y="3934"/>
                      </a:lnTo>
                      <a:lnTo>
                        <a:pt x="1089" y="4185"/>
                      </a:lnTo>
                      <a:lnTo>
                        <a:pt x="879" y="4687"/>
                      </a:lnTo>
                      <a:lnTo>
                        <a:pt x="879" y="4813"/>
                      </a:lnTo>
                      <a:lnTo>
                        <a:pt x="942" y="4897"/>
                      </a:lnTo>
                      <a:lnTo>
                        <a:pt x="963" y="5127"/>
                      </a:lnTo>
                      <a:lnTo>
                        <a:pt x="858" y="5252"/>
                      </a:lnTo>
                      <a:lnTo>
                        <a:pt x="649" y="5231"/>
                      </a:lnTo>
                      <a:lnTo>
                        <a:pt x="482" y="5211"/>
                      </a:lnTo>
                      <a:lnTo>
                        <a:pt x="377" y="5294"/>
                      </a:lnTo>
                      <a:lnTo>
                        <a:pt x="252" y="5524"/>
                      </a:lnTo>
                      <a:lnTo>
                        <a:pt x="210" y="5755"/>
                      </a:lnTo>
                      <a:lnTo>
                        <a:pt x="252" y="6068"/>
                      </a:lnTo>
                      <a:lnTo>
                        <a:pt x="314" y="6361"/>
                      </a:lnTo>
                      <a:lnTo>
                        <a:pt x="252" y="6550"/>
                      </a:lnTo>
                      <a:lnTo>
                        <a:pt x="314" y="6696"/>
                      </a:lnTo>
                      <a:lnTo>
                        <a:pt x="335" y="6926"/>
                      </a:lnTo>
                      <a:lnTo>
                        <a:pt x="314" y="7135"/>
                      </a:lnTo>
                      <a:lnTo>
                        <a:pt x="314" y="7345"/>
                      </a:lnTo>
                      <a:lnTo>
                        <a:pt x="461" y="7449"/>
                      </a:lnTo>
                      <a:lnTo>
                        <a:pt x="670" y="7659"/>
                      </a:lnTo>
                      <a:lnTo>
                        <a:pt x="628" y="7805"/>
                      </a:lnTo>
                      <a:lnTo>
                        <a:pt x="628" y="7972"/>
                      </a:lnTo>
                      <a:lnTo>
                        <a:pt x="356" y="8056"/>
                      </a:lnTo>
                      <a:lnTo>
                        <a:pt x="335" y="8161"/>
                      </a:lnTo>
                      <a:lnTo>
                        <a:pt x="461" y="8370"/>
                      </a:lnTo>
                      <a:lnTo>
                        <a:pt x="482" y="8642"/>
                      </a:lnTo>
                      <a:lnTo>
                        <a:pt x="565" y="8768"/>
                      </a:lnTo>
                      <a:lnTo>
                        <a:pt x="482" y="8914"/>
                      </a:lnTo>
                      <a:lnTo>
                        <a:pt x="482" y="9040"/>
                      </a:lnTo>
                      <a:lnTo>
                        <a:pt x="461" y="9123"/>
                      </a:lnTo>
                      <a:lnTo>
                        <a:pt x="273" y="9165"/>
                      </a:lnTo>
                      <a:lnTo>
                        <a:pt x="231" y="9228"/>
                      </a:lnTo>
                      <a:lnTo>
                        <a:pt x="314" y="9332"/>
                      </a:lnTo>
                      <a:lnTo>
                        <a:pt x="231" y="9395"/>
                      </a:lnTo>
                      <a:lnTo>
                        <a:pt x="168" y="9479"/>
                      </a:lnTo>
                      <a:lnTo>
                        <a:pt x="252" y="9625"/>
                      </a:lnTo>
                      <a:lnTo>
                        <a:pt x="273" y="10002"/>
                      </a:lnTo>
                      <a:lnTo>
                        <a:pt x="231" y="10086"/>
                      </a:lnTo>
                      <a:lnTo>
                        <a:pt x="147" y="10002"/>
                      </a:lnTo>
                      <a:lnTo>
                        <a:pt x="63" y="9939"/>
                      </a:lnTo>
                      <a:lnTo>
                        <a:pt x="63" y="9960"/>
                      </a:lnTo>
                      <a:lnTo>
                        <a:pt x="1" y="10023"/>
                      </a:lnTo>
                      <a:lnTo>
                        <a:pt x="21" y="10253"/>
                      </a:lnTo>
                      <a:lnTo>
                        <a:pt x="42" y="10337"/>
                      </a:lnTo>
                      <a:lnTo>
                        <a:pt x="63" y="10525"/>
                      </a:lnTo>
                      <a:lnTo>
                        <a:pt x="147" y="10546"/>
                      </a:lnTo>
                      <a:lnTo>
                        <a:pt x="168" y="10588"/>
                      </a:lnTo>
                      <a:lnTo>
                        <a:pt x="147" y="10734"/>
                      </a:lnTo>
                      <a:lnTo>
                        <a:pt x="273" y="10672"/>
                      </a:lnTo>
                      <a:lnTo>
                        <a:pt x="210" y="10567"/>
                      </a:lnTo>
                      <a:lnTo>
                        <a:pt x="231" y="10483"/>
                      </a:lnTo>
                      <a:lnTo>
                        <a:pt x="273" y="10483"/>
                      </a:lnTo>
                      <a:lnTo>
                        <a:pt x="252" y="10546"/>
                      </a:lnTo>
                      <a:lnTo>
                        <a:pt x="335" y="10588"/>
                      </a:lnTo>
                      <a:lnTo>
                        <a:pt x="377" y="10672"/>
                      </a:lnTo>
                      <a:lnTo>
                        <a:pt x="252" y="10755"/>
                      </a:lnTo>
                      <a:lnTo>
                        <a:pt x="231" y="10860"/>
                      </a:lnTo>
                      <a:lnTo>
                        <a:pt x="273" y="10944"/>
                      </a:lnTo>
                      <a:lnTo>
                        <a:pt x="252" y="11069"/>
                      </a:lnTo>
                      <a:lnTo>
                        <a:pt x="210" y="11111"/>
                      </a:lnTo>
                      <a:lnTo>
                        <a:pt x="273" y="11216"/>
                      </a:lnTo>
                      <a:lnTo>
                        <a:pt x="356" y="11257"/>
                      </a:lnTo>
                      <a:lnTo>
                        <a:pt x="440" y="11383"/>
                      </a:lnTo>
                      <a:lnTo>
                        <a:pt x="482" y="11425"/>
                      </a:lnTo>
                      <a:lnTo>
                        <a:pt x="586" y="11634"/>
                      </a:lnTo>
                      <a:lnTo>
                        <a:pt x="586" y="11801"/>
                      </a:lnTo>
                      <a:lnTo>
                        <a:pt x="733" y="11843"/>
                      </a:lnTo>
                      <a:lnTo>
                        <a:pt x="754" y="11948"/>
                      </a:lnTo>
                      <a:lnTo>
                        <a:pt x="858" y="12094"/>
                      </a:lnTo>
                      <a:lnTo>
                        <a:pt x="984" y="12011"/>
                      </a:lnTo>
                      <a:lnTo>
                        <a:pt x="1005" y="12136"/>
                      </a:lnTo>
                      <a:lnTo>
                        <a:pt x="942" y="12304"/>
                      </a:lnTo>
                      <a:lnTo>
                        <a:pt x="775" y="12325"/>
                      </a:lnTo>
                      <a:lnTo>
                        <a:pt x="754" y="12366"/>
                      </a:lnTo>
                      <a:lnTo>
                        <a:pt x="838" y="12429"/>
                      </a:lnTo>
                      <a:lnTo>
                        <a:pt x="858" y="12534"/>
                      </a:lnTo>
                      <a:lnTo>
                        <a:pt x="984" y="12555"/>
                      </a:lnTo>
                      <a:lnTo>
                        <a:pt x="1047" y="12848"/>
                      </a:lnTo>
                      <a:lnTo>
                        <a:pt x="963" y="12952"/>
                      </a:lnTo>
                      <a:lnTo>
                        <a:pt x="1005" y="12994"/>
                      </a:lnTo>
                      <a:lnTo>
                        <a:pt x="1151" y="12994"/>
                      </a:lnTo>
                      <a:lnTo>
                        <a:pt x="1423" y="12931"/>
                      </a:lnTo>
                      <a:lnTo>
                        <a:pt x="1570" y="12973"/>
                      </a:lnTo>
                      <a:lnTo>
                        <a:pt x="1695" y="12869"/>
                      </a:lnTo>
                      <a:lnTo>
                        <a:pt x="1674" y="12764"/>
                      </a:lnTo>
                      <a:lnTo>
                        <a:pt x="1612" y="12701"/>
                      </a:lnTo>
                      <a:lnTo>
                        <a:pt x="1695" y="12534"/>
                      </a:lnTo>
                      <a:lnTo>
                        <a:pt x="1884" y="12513"/>
                      </a:lnTo>
                      <a:lnTo>
                        <a:pt x="1905" y="12325"/>
                      </a:lnTo>
                      <a:lnTo>
                        <a:pt x="1926" y="12408"/>
                      </a:lnTo>
                      <a:lnTo>
                        <a:pt x="2135" y="12450"/>
                      </a:lnTo>
                      <a:lnTo>
                        <a:pt x="2260" y="12366"/>
                      </a:lnTo>
                      <a:lnTo>
                        <a:pt x="2365" y="12429"/>
                      </a:lnTo>
                      <a:lnTo>
                        <a:pt x="2449" y="12513"/>
                      </a:lnTo>
                      <a:lnTo>
                        <a:pt x="2553" y="12345"/>
                      </a:lnTo>
                      <a:lnTo>
                        <a:pt x="2616" y="12115"/>
                      </a:lnTo>
                      <a:lnTo>
                        <a:pt x="2679" y="12032"/>
                      </a:lnTo>
                      <a:lnTo>
                        <a:pt x="2721" y="11739"/>
                      </a:lnTo>
                      <a:lnTo>
                        <a:pt x="2762" y="11634"/>
                      </a:lnTo>
                      <a:lnTo>
                        <a:pt x="2658" y="11571"/>
                      </a:lnTo>
                      <a:lnTo>
                        <a:pt x="2679" y="11467"/>
                      </a:lnTo>
                      <a:lnTo>
                        <a:pt x="2783" y="11320"/>
                      </a:lnTo>
                      <a:lnTo>
                        <a:pt x="2679" y="11216"/>
                      </a:lnTo>
                      <a:lnTo>
                        <a:pt x="2783" y="11111"/>
                      </a:lnTo>
                      <a:lnTo>
                        <a:pt x="2658" y="11048"/>
                      </a:lnTo>
                      <a:lnTo>
                        <a:pt x="2721" y="10965"/>
                      </a:lnTo>
                      <a:lnTo>
                        <a:pt x="2658" y="10839"/>
                      </a:lnTo>
                      <a:lnTo>
                        <a:pt x="2762" y="10881"/>
                      </a:lnTo>
                      <a:lnTo>
                        <a:pt x="2930" y="10860"/>
                      </a:lnTo>
                      <a:lnTo>
                        <a:pt x="2783" y="10755"/>
                      </a:lnTo>
                      <a:lnTo>
                        <a:pt x="2846" y="10609"/>
                      </a:lnTo>
                      <a:lnTo>
                        <a:pt x="2846" y="10546"/>
                      </a:lnTo>
                      <a:lnTo>
                        <a:pt x="2658" y="10483"/>
                      </a:lnTo>
                      <a:lnTo>
                        <a:pt x="2888" y="10483"/>
                      </a:lnTo>
                      <a:lnTo>
                        <a:pt x="2762" y="10358"/>
                      </a:lnTo>
                      <a:lnTo>
                        <a:pt x="2679" y="10358"/>
                      </a:lnTo>
                      <a:lnTo>
                        <a:pt x="2742" y="10274"/>
                      </a:lnTo>
                      <a:lnTo>
                        <a:pt x="2783" y="10274"/>
                      </a:lnTo>
                      <a:lnTo>
                        <a:pt x="2825" y="10316"/>
                      </a:lnTo>
                      <a:lnTo>
                        <a:pt x="2888" y="10232"/>
                      </a:lnTo>
                      <a:lnTo>
                        <a:pt x="2867" y="10148"/>
                      </a:lnTo>
                      <a:lnTo>
                        <a:pt x="2972" y="10232"/>
                      </a:lnTo>
                      <a:lnTo>
                        <a:pt x="2993" y="10128"/>
                      </a:lnTo>
                      <a:lnTo>
                        <a:pt x="3076" y="10023"/>
                      </a:lnTo>
                      <a:lnTo>
                        <a:pt x="3160" y="10023"/>
                      </a:lnTo>
                      <a:lnTo>
                        <a:pt x="3139" y="9939"/>
                      </a:lnTo>
                      <a:lnTo>
                        <a:pt x="3181" y="9897"/>
                      </a:lnTo>
                      <a:lnTo>
                        <a:pt x="3202" y="9939"/>
                      </a:lnTo>
                      <a:lnTo>
                        <a:pt x="3181" y="10044"/>
                      </a:lnTo>
                      <a:lnTo>
                        <a:pt x="3265" y="10044"/>
                      </a:lnTo>
                      <a:lnTo>
                        <a:pt x="3369" y="9897"/>
                      </a:lnTo>
                      <a:lnTo>
                        <a:pt x="3453" y="9897"/>
                      </a:lnTo>
                      <a:lnTo>
                        <a:pt x="3516" y="9835"/>
                      </a:lnTo>
                      <a:lnTo>
                        <a:pt x="3495" y="9730"/>
                      </a:lnTo>
                      <a:lnTo>
                        <a:pt x="3411" y="9646"/>
                      </a:lnTo>
                      <a:lnTo>
                        <a:pt x="3286" y="9625"/>
                      </a:lnTo>
                      <a:lnTo>
                        <a:pt x="3181" y="9688"/>
                      </a:lnTo>
                      <a:lnTo>
                        <a:pt x="3139" y="9646"/>
                      </a:lnTo>
                      <a:lnTo>
                        <a:pt x="3055" y="9709"/>
                      </a:lnTo>
                      <a:lnTo>
                        <a:pt x="2972" y="9604"/>
                      </a:lnTo>
                      <a:lnTo>
                        <a:pt x="2846" y="9563"/>
                      </a:lnTo>
                      <a:lnTo>
                        <a:pt x="2762" y="9521"/>
                      </a:lnTo>
                      <a:lnTo>
                        <a:pt x="2616" y="9542"/>
                      </a:lnTo>
                      <a:lnTo>
                        <a:pt x="2616" y="9604"/>
                      </a:lnTo>
                      <a:lnTo>
                        <a:pt x="2553" y="9542"/>
                      </a:lnTo>
                      <a:lnTo>
                        <a:pt x="2407" y="9542"/>
                      </a:lnTo>
                      <a:lnTo>
                        <a:pt x="2365" y="9500"/>
                      </a:lnTo>
                      <a:lnTo>
                        <a:pt x="2470" y="9479"/>
                      </a:lnTo>
                      <a:lnTo>
                        <a:pt x="2553" y="9521"/>
                      </a:lnTo>
                      <a:lnTo>
                        <a:pt x="2637" y="9395"/>
                      </a:lnTo>
                      <a:lnTo>
                        <a:pt x="2679" y="9437"/>
                      </a:lnTo>
                      <a:lnTo>
                        <a:pt x="2783" y="9416"/>
                      </a:lnTo>
                      <a:lnTo>
                        <a:pt x="2825" y="9332"/>
                      </a:lnTo>
                      <a:lnTo>
                        <a:pt x="2930" y="9374"/>
                      </a:lnTo>
                      <a:lnTo>
                        <a:pt x="2972" y="9416"/>
                      </a:lnTo>
                      <a:lnTo>
                        <a:pt x="3034" y="9416"/>
                      </a:lnTo>
                      <a:lnTo>
                        <a:pt x="3055" y="9332"/>
                      </a:lnTo>
                      <a:lnTo>
                        <a:pt x="3097" y="9416"/>
                      </a:lnTo>
                      <a:lnTo>
                        <a:pt x="3244" y="9437"/>
                      </a:lnTo>
                      <a:lnTo>
                        <a:pt x="3202" y="9521"/>
                      </a:lnTo>
                      <a:lnTo>
                        <a:pt x="3306" y="9563"/>
                      </a:lnTo>
                      <a:lnTo>
                        <a:pt x="3474" y="9542"/>
                      </a:lnTo>
                      <a:lnTo>
                        <a:pt x="3495" y="9416"/>
                      </a:lnTo>
                      <a:lnTo>
                        <a:pt x="3662" y="9270"/>
                      </a:lnTo>
                      <a:lnTo>
                        <a:pt x="3725" y="9102"/>
                      </a:lnTo>
                      <a:lnTo>
                        <a:pt x="3599" y="8977"/>
                      </a:lnTo>
                      <a:lnTo>
                        <a:pt x="3599" y="8893"/>
                      </a:lnTo>
                      <a:lnTo>
                        <a:pt x="3453" y="8788"/>
                      </a:lnTo>
                      <a:lnTo>
                        <a:pt x="3474" y="8747"/>
                      </a:lnTo>
                      <a:lnTo>
                        <a:pt x="3265" y="8579"/>
                      </a:lnTo>
                      <a:lnTo>
                        <a:pt x="3244" y="8475"/>
                      </a:lnTo>
                      <a:lnTo>
                        <a:pt x="3160" y="8391"/>
                      </a:lnTo>
                      <a:lnTo>
                        <a:pt x="3055" y="8516"/>
                      </a:lnTo>
                      <a:lnTo>
                        <a:pt x="2993" y="8433"/>
                      </a:lnTo>
                      <a:lnTo>
                        <a:pt x="2951" y="8454"/>
                      </a:lnTo>
                      <a:lnTo>
                        <a:pt x="2951" y="8349"/>
                      </a:lnTo>
                      <a:lnTo>
                        <a:pt x="2867" y="8349"/>
                      </a:lnTo>
                      <a:lnTo>
                        <a:pt x="2825" y="8244"/>
                      </a:lnTo>
                      <a:lnTo>
                        <a:pt x="2742" y="8182"/>
                      </a:lnTo>
                      <a:lnTo>
                        <a:pt x="2825" y="8077"/>
                      </a:lnTo>
                      <a:lnTo>
                        <a:pt x="2762" y="7952"/>
                      </a:lnTo>
                      <a:lnTo>
                        <a:pt x="2825" y="7931"/>
                      </a:lnTo>
                      <a:lnTo>
                        <a:pt x="2825" y="7847"/>
                      </a:lnTo>
                      <a:lnTo>
                        <a:pt x="2742" y="7826"/>
                      </a:lnTo>
                      <a:lnTo>
                        <a:pt x="2825" y="7721"/>
                      </a:lnTo>
                      <a:lnTo>
                        <a:pt x="2783" y="7533"/>
                      </a:lnTo>
                      <a:lnTo>
                        <a:pt x="2825" y="7512"/>
                      </a:lnTo>
                      <a:lnTo>
                        <a:pt x="2867" y="7554"/>
                      </a:lnTo>
                      <a:lnTo>
                        <a:pt x="2888" y="7449"/>
                      </a:lnTo>
                      <a:lnTo>
                        <a:pt x="2825" y="7345"/>
                      </a:lnTo>
                      <a:lnTo>
                        <a:pt x="2846" y="7198"/>
                      </a:lnTo>
                      <a:lnTo>
                        <a:pt x="2825" y="7073"/>
                      </a:lnTo>
                      <a:lnTo>
                        <a:pt x="2846" y="7010"/>
                      </a:lnTo>
                      <a:lnTo>
                        <a:pt x="2825" y="6884"/>
                      </a:lnTo>
                      <a:lnTo>
                        <a:pt x="2679" y="6696"/>
                      </a:lnTo>
                      <a:lnTo>
                        <a:pt x="2679" y="6696"/>
                      </a:lnTo>
                      <a:lnTo>
                        <a:pt x="2783" y="6759"/>
                      </a:lnTo>
                      <a:lnTo>
                        <a:pt x="2951" y="6717"/>
                      </a:lnTo>
                      <a:lnTo>
                        <a:pt x="3055" y="6571"/>
                      </a:lnTo>
                      <a:lnTo>
                        <a:pt x="2993" y="6466"/>
                      </a:lnTo>
                      <a:lnTo>
                        <a:pt x="3034" y="6403"/>
                      </a:lnTo>
                      <a:lnTo>
                        <a:pt x="3139" y="6424"/>
                      </a:lnTo>
                      <a:lnTo>
                        <a:pt x="3286" y="6299"/>
                      </a:lnTo>
                      <a:lnTo>
                        <a:pt x="3286" y="6236"/>
                      </a:lnTo>
                      <a:lnTo>
                        <a:pt x="3202" y="6236"/>
                      </a:lnTo>
                      <a:lnTo>
                        <a:pt x="3265" y="6131"/>
                      </a:lnTo>
                      <a:lnTo>
                        <a:pt x="3348" y="6047"/>
                      </a:lnTo>
                      <a:lnTo>
                        <a:pt x="3390" y="6089"/>
                      </a:lnTo>
                      <a:lnTo>
                        <a:pt x="3453" y="6089"/>
                      </a:lnTo>
                      <a:lnTo>
                        <a:pt x="3474" y="5964"/>
                      </a:lnTo>
                      <a:lnTo>
                        <a:pt x="3516" y="5964"/>
                      </a:lnTo>
                      <a:lnTo>
                        <a:pt x="3558" y="6047"/>
                      </a:lnTo>
                      <a:lnTo>
                        <a:pt x="3620" y="5964"/>
                      </a:lnTo>
                      <a:lnTo>
                        <a:pt x="3620" y="5838"/>
                      </a:lnTo>
                      <a:lnTo>
                        <a:pt x="3683" y="5734"/>
                      </a:lnTo>
                      <a:lnTo>
                        <a:pt x="3788" y="5734"/>
                      </a:lnTo>
                      <a:lnTo>
                        <a:pt x="3788" y="5817"/>
                      </a:lnTo>
                      <a:lnTo>
                        <a:pt x="3871" y="5817"/>
                      </a:lnTo>
                      <a:lnTo>
                        <a:pt x="3913" y="5713"/>
                      </a:lnTo>
                      <a:lnTo>
                        <a:pt x="4039" y="5629"/>
                      </a:lnTo>
                      <a:lnTo>
                        <a:pt x="4018" y="5524"/>
                      </a:lnTo>
                      <a:lnTo>
                        <a:pt x="4018" y="5420"/>
                      </a:lnTo>
                      <a:lnTo>
                        <a:pt x="4102" y="5503"/>
                      </a:lnTo>
                      <a:lnTo>
                        <a:pt x="4206" y="5378"/>
                      </a:lnTo>
                      <a:lnTo>
                        <a:pt x="4290" y="5378"/>
                      </a:lnTo>
                      <a:lnTo>
                        <a:pt x="4395" y="5190"/>
                      </a:lnTo>
                      <a:lnTo>
                        <a:pt x="4395" y="5001"/>
                      </a:lnTo>
                      <a:lnTo>
                        <a:pt x="4457" y="4897"/>
                      </a:lnTo>
                      <a:lnTo>
                        <a:pt x="4541" y="4897"/>
                      </a:lnTo>
                      <a:lnTo>
                        <a:pt x="4646" y="4771"/>
                      </a:lnTo>
                      <a:lnTo>
                        <a:pt x="4562" y="4771"/>
                      </a:lnTo>
                      <a:lnTo>
                        <a:pt x="4499" y="4666"/>
                      </a:lnTo>
                      <a:lnTo>
                        <a:pt x="4562" y="4625"/>
                      </a:lnTo>
                      <a:lnTo>
                        <a:pt x="4541" y="4562"/>
                      </a:lnTo>
                      <a:lnTo>
                        <a:pt x="4436" y="4562"/>
                      </a:lnTo>
                      <a:lnTo>
                        <a:pt x="4332" y="4457"/>
                      </a:lnTo>
                      <a:lnTo>
                        <a:pt x="4457" y="4415"/>
                      </a:lnTo>
                      <a:lnTo>
                        <a:pt x="4436" y="4332"/>
                      </a:lnTo>
                      <a:lnTo>
                        <a:pt x="4520" y="4164"/>
                      </a:lnTo>
                      <a:lnTo>
                        <a:pt x="4541" y="4081"/>
                      </a:lnTo>
                      <a:lnTo>
                        <a:pt x="4499" y="3997"/>
                      </a:lnTo>
                      <a:lnTo>
                        <a:pt x="4415" y="3997"/>
                      </a:lnTo>
                      <a:lnTo>
                        <a:pt x="4395" y="3934"/>
                      </a:lnTo>
                      <a:lnTo>
                        <a:pt x="4415" y="3892"/>
                      </a:lnTo>
                      <a:lnTo>
                        <a:pt x="4499" y="3934"/>
                      </a:lnTo>
                      <a:lnTo>
                        <a:pt x="4520" y="3955"/>
                      </a:lnTo>
                      <a:lnTo>
                        <a:pt x="4541" y="3955"/>
                      </a:lnTo>
                      <a:lnTo>
                        <a:pt x="4541" y="3871"/>
                      </a:lnTo>
                      <a:lnTo>
                        <a:pt x="4436" y="3850"/>
                      </a:lnTo>
                      <a:lnTo>
                        <a:pt x="4541" y="3788"/>
                      </a:lnTo>
                      <a:lnTo>
                        <a:pt x="4625" y="3788"/>
                      </a:lnTo>
                      <a:lnTo>
                        <a:pt x="4729" y="3725"/>
                      </a:lnTo>
                      <a:lnTo>
                        <a:pt x="4646" y="3662"/>
                      </a:lnTo>
                      <a:lnTo>
                        <a:pt x="4562" y="3516"/>
                      </a:lnTo>
                      <a:lnTo>
                        <a:pt x="4646" y="3537"/>
                      </a:lnTo>
                      <a:lnTo>
                        <a:pt x="4708" y="3620"/>
                      </a:lnTo>
                      <a:lnTo>
                        <a:pt x="4813" y="3578"/>
                      </a:lnTo>
                      <a:lnTo>
                        <a:pt x="4834" y="3474"/>
                      </a:lnTo>
                      <a:lnTo>
                        <a:pt x="4855" y="3369"/>
                      </a:lnTo>
                      <a:lnTo>
                        <a:pt x="4918" y="3327"/>
                      </a:lnTo>
                      <a:lnTo>
                        <a:pt x="4980" y="3453"/>
                      </a:lnTo>
                      <a:lnTo>
                        <a:pt x="5064" y="3348"/>
                      </a:lnTo>
                      <a:lnTo>
                        <a:pt x="5127" y="3453"/>
                      </a:lnTo>
                      <a:lnTo>
                        <a:pt x="5190" y="3474"/>
                      </a:lnTo>
                      <a:lnTo>
                        <a:pt x="5252" y="3369"/>
                      </a:lnTo>
                      <a:lnTo>
                        <a:pt x="5357" y="3432"/>
                      </a:lnTo>
                      <a:lnTo>
                        <a:pt x="5483" y="3348"/>
                      </a:lnTo>
                      <a:lnTo>
                        <a:pt x="5545" y="3432"/>
                      </a:lnTo>
                      <a:lnTo>
                        <a:pt x="5671" y="3432"/>
                      </a:lnTo>
                      <a:lnTo>
                        <a:pt x="5713" y="3369"/>
                      </a:lnTo>
                      <a:lnTo>
                        <a:pt x="5755" y="3411"/>
                      </a:lnTo>
                      <a:lnTo>
                        <a:pt x="5755" y="3265"/>
                      </a:lnTo>
                      <a:lnTo>
                        <a:pt x="5671" y="3202"/>
                      </a:lnTo>
                      <a:lnTo>
                        <a:pt x="5587" y="2993"/>
                      </a:lnTo>
                      <a:lnTo>
                        <a:pt x="5462" y="2951"/>
                      </a:lnTo>
                      <a:lnTo>
                        <a:pt x="5399" y="2762"/>
                      </a:lnTo>
                      <a:lnTo>
                        <a:pt x="5462" y="2700"/>
                      </a:lnTo>
                      <a:lnTo>
                        <a:pt x="5462" y="2490"/>
                      </a:lnTo>
                      <a:lnTo>
                        <a:pt x="5441" y="2386"/>
                      </a:lnTo>
                      <a:lnTo>
                        <a:pt x="5462" y="2302"/>
                      </a:lnTo>
                      <a:lnTo>
                        <a:pt x="5399" y="2093"/>
                      </a:lnTo>
                      <a:lnTo>
                        <a:pt x="5357" y="1988"/>
                      </a:lnTo>
                      <a:lnTo>
                        <a:pt x="5336" y="1842"/>
                      </a:lnTo>
                      <a:lnTo>
                        <a:pt x="5378" y="1758"/>
                      </a:lnTo>
                      <a:lnTo>
                        <a:pt x="5357" y="1633"/>
                      </a:lnTo>
                      <a:lnTo>
                        <a:pt x="5190" y="1591"/>
                      </a:lnTo>
                      <a:lnTo>
                        <a:pt x="5190" y="1486"/>
                      </a:lnTo>
                      <a:lnTo>
                        <a:pt x="5252" y="1361"/>
                      </a:lnTo>
                      <a:lnTo>
                        <a:pt x="5190" y="1172"/>
                      </a:lnTo>
                      <a:lnTo>
                        <a:pt x="5252" y="1068"/>
                      </a:lnTo>
                      <a:lnTo>
                        <a:pt x="5190" y="1005"/>
                      </a:lnTo>
                      <a:lnTo>
                        <a:pt x="5127" y="1005"/>
                      </a:lnTo>
                      <a:lnTo>
                        <a:pt x="5022" y="858"/>
                      </a:lnTo>
                      <a:lnTo>
                        <a:pt x="4939" y="858"/>
                      </a:lnTo>
                      <a:lnTo>
                        <a:pt x="4876" y="754"/>
                      </a:lnTo>
                      <a:lnTo>
                        <a:pt x="4771" y="628"/>
                      </a:lnTo>
                      <a:lnTo>
                        <a:pt x="4708" y="607"/>
                      </a:lnTo>
                      <a:lnTo>
                        <a:pt x="4604" y="545"/>
                      </a:lnTo>
                      <a:lnTo>
                        <a:pt x="4395" y="524"/>
                      </a:lnTo>
                      <a:lnTo>
                        <a:pt x="4227" y="419"/>
                      </a:lnTo>
                      <a:lnTo>
                        <a:pt x="4018" y="189"/>
                      </a:lnTo>
                      <a:lnTo>
                        <a:pt x="3892" y="105"/>
                      </a:lnTo>
                      <a:lnTo>
                        <a:pt x="3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9"/>
                <p:cNvSpPr/>
                <p:nvPr/>
              </p:nvSpPr>
              <p:spPr>
                <a:xfrm>
                  <a:off x="3976075" y="2250975"/>
                  <a:ext cx="57550" cy="5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2093" extrusionOk="0">
                      <a:moveTo>
                        <a:pt x="1026" y="0"/>
                      </a:moveTo>
                      <a:lnTo>
                        <a:pt x="1026" y="63"/>
                      </a:lnTo>
                      <a:lnTo>
                        <a:pt x="942" y="63"/>
                      </a:lnTo>
                      <a:lnTo>
                        <a:pt x="942" y="105"/>
                      </a:lnTo>
                      <a:lnTo>
                        <a:pt x="1005" y="167"/>
                      </a:lnTo>
                      <a:lnTo>
                        <a:pt x="900" y="230"/>
                      </a:lnTo>
                      <a:lnTo>
                        <a:pt x="837" y="209"/>
                      </a:lnTo>
                      <a:lnTo>
                        <a:pt x="628" y="209"/>
                      </a:lnTo>
                      <a:lnTo>
                        <a:pt x="607" y="147"/>
                      </a:lnTo>
                      <a:lnTo>
                        <a:pt x="586" y="251"/>
                      </a:lnTo>
                      <a:lnTo>
                        <a:pt x="481" y="230"/>
                      </a:lnTo>
                      <a:lnTo>
                        <a:pt x="335" y="272"/>
                      </a:lnTo>
                      <a:lnTo>
                        <a:pt x="335" y="356"/>
                      </a:lnTo>
                      <a:lnTo>
                        <a:pt x="272" y="356"/>
                      </a:lnTo>
                      <a:lnTo>
                        <a:pt x="84" y="439"/>
                      </a:lnTo>
                      <a:lnTo>
                        <a:pt x="0" y="544"/>
                      </a:lnTo>
                      <a:lnTo>
                        <a:pt x="21" y="900"/>
                      </a:lnTo>
                      <a:lnTo>
                        <a:pt x="84" y="900"/>
                      </a:lnTo>
                      <a:lnTo>
                        <a:pt x="126" y="879"/>
                      </a:lnTo>
                      <a:lnTo>
                        <a:pt x="230" y="900"/>
                      </a:lnTo>
                      <a:lnTo>
                        <a:pt x="189" y="983"/>
                      </a:lnTo>
                      <a:lnTo>
                        <a:pt x="105" y="983"/>
                      </a:lnTo>
                      <a:lnTo>
                        <a:pt x="105" y="1151"/>
                      </a:lnTo>
                      <a:lnTo>
                        <a:pt x="209" y="1276"/>
                      </a:lnTo>
                      <a:lnTo>
                        <a:pt x="377" y="1423"/>
                      </a:lnTo>
                      <a:lnTo>
                        <a:pt x="419" y="1423"/>
                      </a:lnTo>
                      <a:lnTo>
                        <a:pt x="419" y="1318"/>
                      </a:lnTo>
                      <a:lnTo>
                        <a:pt x="544" y="1214"/>
                      </a:lnTo>
                      <a:lnTo>
                        <a:pt x="586" y="1318"/>
                      </a:lnTo>
                      <a:lnTo>
                        <a:pt x="523" y="1611"/>
                      </a:lnTo>
                      <a:lnTo>
                        <a:pt x="523" y="1695"/>
                      </a:lnTo>
                      <a:lnTo>
                        <a:pt x="586" y="1674"/>
                      </a:lnTo>
                      <a:lnTo>
                        <a:pt x="754" y="1569"/>
                      </a:lnTo>
                      <a:lnTo>
                        <a:pt x="900" y="1507"/>
                      </a:lnTo>
                      <a:lnTo>
                        <a:pt x="1046" y="1632"/>
                      </a:lnTo>
                      <a:lnTo>
                        <a:pt x="1130" y="1611"/>
                      </a:lnTo>
                      <a:lnTo>
                        <a:pt x="1151" y="1507"/>
                      </a:lnTo>
                      <a:lnTo>
                        <a:pt x="1235" y="1590"/>
                      </a:lnTo>
                      <a:lnTo>
                        <a:pt x="1277" y="1674"/>
                      </a:lnTo>
                      <a:lnTo>
                        <a:pt x="1339" y="1674"/>
                      </a:lnTo>
                      <a:lnTo>
                        <a:pt x="1528" y="1779"/>
                      </a:lnTo>
                      <a:lnTo>
                        <a:pt x="1570" y="1925"/>
                      </a:lnTo>
                      <a:lnTo>
                        <a:pt x="1695" y="1967"/>
                      </a:lnTo>
                      <a:lnTo>
                        <a:pt x="1779" y="2092"/>
                      </a:lnTo>
                      <a:lnTo>
                        <a:pt x="1988" y="2009"/>
                      </a:lnTo>
                      <a:lnTo>
                        <a:pt x="2155" y="2030"/>
                      </a:lnTo>
                      <a:lnTo>
                        <a:pt x="2260" y="1904"/>
                      </a:lnTo>
                      <a:lnTo>
                        <a:pt x="2218" y="1800"/>
                      </a:lnTo>
                      <a:lnTo>
                        <a:pt x="2302" y="1716"/>
                      </a:lnTo>
                      <a:lnTo>
                        <a:pt x="2302" y="1611"/>
                      </a:lnTo>
                      <a:lnTo>
                        <a:pt x="2051" y="1109"/>
                      </a:lnTo>
                      <a:lnTo>
                        <a:pt x="2093" y="691"/>
                      </a:lnTo>
                      <a:lnTo>
                        <a:pt x="2155" y="649"/>
                      </a:lnTo>
                      <a:lnTo>
                        <a:pt x="2197" y="481"/>
                      </a:lnTo>
                      <a:lnTo>
                        <a:pt x="2281" y="356"/>
                      </a:lnTo>
                      <a:lnTo>
                        <a:pt x="2302" y="335"/>
                      </a:lnTo>
                      <a:lnTo>
                        <a:pt x="2302" y="314"/>
                      </a:lnTo>
                      <a:lnTo>
                        <a:pt x="2260" y="230"/>
                      </a:lnTo>
                      <a:lnTo>
                        <a:pt x="2218" y="272"/>
                      </a:lnTo>
                      <a:lnTo>
                        <a:pt x="1758" y="251"/>
                      </a:lnTo>
                      <a:lnTo>
                        <a:pt x="1570" y="126"/>
                      </a:lnTo>
                      <a:lnTo>
                        <a:pt x="1339" y="126"/>
                      </a:lnTo>
                      <a:lnTo>
                        <a:pt x="1235" y="63"/>
                      </a:lnTo>
                      <a:lnTo>
                        <a:pt x="1130" y="105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9"/>
                <p:cNvSpPr/>
                <p:nvPr/>
              </p:nvSpPr>
              <p:spPr>
                <a:xfrm>
                  <a:off x="3949400" y="2288625"/>
                  <a:ext cx="91550" cy="4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1989" extrusionOk="0">
                      <a:moveTo>
                        <a:pt x="1967" y="1"/>
                      </a:moveTo>
                      <a:lnTo>
                        <a:pt x="1821" y="63"/>
                      </a:lnTo>
                      <a:lnTo>
                        <a:pt x="1653" y="168"/>
                      </a:lnTo>
                      <a:lnTo>
                        <a:pt x="1590" y="189"/>
                      </a:lnTo>
                      <a:lnTo>
                        <a:pt x="1590" y="314"/>
                      </a:lnTo>
                      <a:lnTo>
                        <a:pt x="1653" y="586"/>
                      </a:lnTo>
                      <a:lnTo>
                        <a:pt x="1590" y="754"/>
                      </a:lnTo>
                      <a:lnTo>
                        <a:pt x="1402" y="963"/>
                      </a:lnTo>
                      <a:lnTo>
                        <a:pt x="1256" y="963"/>
                      </a:lnTo>
                      <a:lnTo>
                        <a:pt x="1130" y="838"/>
                      </a:lnTo>
                      <a:lnTo>
                        <a:pt x="1130" y="733"/>
                      </a:lnTo>
                      <a:lnTo>
                        <a:pt x="837" y="440"/>
                      </a:lnTo>
                      <a:lnTo>
                        <a:pt x="837" y="294"/>
                      </a:lnTo>
                      <a:lnTo>
                        <a:pt x="774" y="294"/>
                      </a:lnTo>
                      <a:lnTo>
                        <a:pt x="670" y="398"/>
                      </a:lnTo>
                      <a:lnTo>
                        <a:pt x="523" y="419"/>
                      </a:lnTo>
                      <a:lnTo>
                        <a:pt x="460" y="461"/>
                      </a:lnTo>
                      <a:lnTo>
                        <a:pt x="335" y="461"/>
                      </a:lnTo>
                      <a:lnTo>
                        <a:pt x="251" y="607"/>
                      </a:lnTo>
                      <a:lnTo>
                        <a:pt x="293" y="733"/>
                      </a:lnTo>
                      <a:lnTo>
                        <a:pt x="230" y="712"/>
                      </a:lnTo>
                      <a:lnTo>
                        <a:pt x="230" y="921"/>
                      </a:lnTo>
                      <a:lnTo>
                        <a:pt x="84" y="1110"/>
                      </a:lnTo>
                      <a:lnTo>
                        <a:pt x="84" y="1214"/>
                      </a:lnTo>
                      <a:lnTo>
                        <a:pt x="84" y="1319"/>
                      </a:lnTo>
                      <a:lnTo>
                        <a:pt x="0" y="1382"/>
                      </a:lnTo>
                      <a:lnTo>
                        <a:pt x="42" y="1674"/>
                      </a:lnTo>
                      <a:lnTo>
                        <a:pt x="126" y="1737"/>
                      </a:lnTo>
                      <a:lnTo>
                        <a:pt x="126" y="1758"/>
                      </a:lnTo>
                      <a:lnTo>
                        <a:pt x="230" y="1737"/>
                      </a:lnTo>
                      <a:lnTo>
                        <a:pt x="251" y="1591"/>
                      </a:lnTo>
                      <a:lnTo>
                        <a:pt x="440" y="1465"/>
                      </a:lnTo>
                      <a:lnTo>
                        <a:pt x="670" y="1382"/>
                      </a:lnTo>
                      <a:lnTo>
                        <a:pt x="879" y="1423"/>
                      </a:lnTo>
                      <a:lnTo>
                        <a:pt x="1025" y="1423"/>
                      </a:lnTo>
                      <a:lnTo>
                        <a:pt x="1088" y="1465"/>
                      </a:lnTo>
                      <a:lnTo>
                        <a:pt x="1235" y="1382"/>
                      </a:lnTo>
                      <a:lnTo>
                        <a:pt x="1339" y="1361"/>
                      </a:lnTo>
                      <a:lnTo>
                        <a:pt x="1360" y="1444"/>
                      </a:lnTo>
                      <a:lnTo>
                        <a:pt x="1465" y="1444"/>
                      </a:lnTo>
                      <a:lnTo>
                        <a:pt x="1548" y="1549"/>
                      </a:lnTo>
                      <a:lnTo>
                        <a:pt x="1716" y="1549"/>
                      </a:lnTo>
                      <a:lnTo>
                        <a:pt x="1779" y="1570"/>
                      </a:lnTo>
                      <a:lnTo>
                        <a:pt x="1967" y="1444"/>
                      </a:lnTo>
                      <a:lnTo>
                        <a:pt x="2176" y="1549"/>
                      </a:lnTo>
                      <a:lnTo>
                        <a:pt x="2344" y="1570"/>
                      </a:lnTo>
                      <a:lnTo>
                        <a:pt x="2511" y="1758"/>
                      </a:lnTo>
                      <a:lnTo>
                        <a:pt x="2637" y="1758"/>
                      </a:lnTo>
                      <a:lnTo>
                        <a:pt x="2762" y="1946"/>
                      </a:lnTo>
                      <a:lnTo>
                        <a:pt x="2929" y="1967"/>
                      </a:lnTo>
                      <a:lnTo>
                        <a:pt x="2971" y="1988"/>
                      </a:lnTo>
                      <a:lnTo>
                        <a:pt x="3160" y="1905"/>
                      </a:lnTo>
                      <a:lnTo>
                        <a:pt x="3390" y="1884"/>
                      </a:lnTo>
                      <a:lnTo>
                        <a:pt x="3432" y="1737"/>
                      </a:lnTo>
                      <a:lnTo>
                        <a:pt x="3536" y="1674"/>
                      </a:lnTo>
                      <a:lnTo>
                        <a:pt x="3578" y="1570"/>
                      </a:lnTo>
                      <a:lnTo>
                        <a:pt x="3662" y="1549"/>
                      </a:lnTo>
                      <a:lnTo>
                        <a:pt x="3662" y="1382"/>
                      </a:lnTo>
                      <a:lnTo>
                        <a:pt x="3578" y="1277"/>
                      </a:lnTo>
                      <a:lnTo>
                        <a:pt x="3494" y="1110"/>
                      </a:lnTo>
                      <a:lnTo>
                        <a:pt x="3473" y="1047"/>
                      </a:lnTo>
                      <a:lnTo>
                        <a:pt x="3390" y="921"/>
                      </a:lnTo>
                      <a:lnTo>
                        <a:pt x="3432" y="838"/>
                      </a:lnTo>
                      <a:lnTo>
                        <a:pt x="3369" y="733"/>
                      </a:lnTo>
                      <a:lnTo>
                        <a:pt x="3327" y="712"/>
                      </a:lnTo>
                      <a:lnTo>
                        <a:pt x="3348" y="649"/>
                      </a:lnTo>
                      <a:lnTo>
                        <a:pt x="3348" y="545"/>
                      </a:lnTo>
                      <a:lnTo>
                        <a:pt x="3055" y="503"/>
                      </a:lnTo>
                      <a:lnTo>
                        <a:pt x="2846" y="586"/>
                      </a:lnTo>
                      <a:lnTo>
                        <a:pt x="2762" y="461"/>
                      </a:lnTo>
                      <a:lnTo>
                        <a:pt x="2637" y="419"/>
                      </a:lnTo>
                      <a:lnTo>
                        <a:pt x="2595" y="273"/>
                      </a:lnTo>
                      <a:lnTo>
                        <a:pt x="2406" y="168"/>
                      </a:lnTo>
                      <a:lnTo>
                        <a:pt x="2344" y="168"/>
                      </a:lnTo>
                      <a:lnTo>
                        <a:pt x="2302" y="84"/>
                      </a:lnTo>
                      <a:lnTo>
                        <a:pt x="2218" y="1"/>
                      </a:lnTo>
                      <a:lnTo>
                        <a:pt x="2197" y="105"/>
                      </a:lnTo>
                      <a:lnTo>
                        <a:pt x="2113" y="126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9"/>
                <p:cNvSpPr/>
                <p:nvPr/>
              </p:nvSpPr>
              <p:spPr>
                <a:xfrm>
                  <a:off x="3952525" y="2322625"/>
                  <a:ext cx="71175" cy="5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2093" extrusionOk="0">
                      <a:moveTo>
                        <a:pt x="1214" y="1"/>
                      </a:moveTo>
                      <a:lnTo>
                        <a:pt x="1110" y="22"/>
                      </a:lnTo>
                      <a:lnTo>
                        <a:pt x="963" y="105"/>
                      </a:lnTo>
                      <a:lnTo>
                        <a:pt x="900" y="63"/>
                      </a:lnTo>
                      <a:lnTo>
                        <a:pt x="754" y="63"/>
                      </a:lnTo>
                      <a:lnTo>
                        <a:pt x="545" y="22"/>
                      </a:lnTo>
                      <a:lnTo>
                        <a:pt x="315" y="105"/>
                      </a:lnTo>
                      <a:lnTo>
                        <a:pt x="126" y="231"/>
                      </a:lnTo>
                      <a:lnTo>
                        <a:pt x="105" y="377"/>
                      </a:lnTo>
                      <a:lnTo>
                        <a:pt x="1" y="398"/>
                      </a:lnTo>
                      <a:lnTo>
                        <a:pt x="1" y="586"/>
                      </a:lnTo>
                      <a:lnTo>
                        <a:pt x="63" y="712"/>
                      </a:lnTo>
                      <a:lnTo>
                        <a:pt x="1" y="796"/>
                      </a:lnTo>
                      <a:lnTo>
                        <a:pt x="22" y="817"/>
                      </a:lnTo>
                      <a:lnTo>
                        <a:pt x="231" y="754"/>
                      </a:lnTo>
                      <a:lnTo>
                        <a:pt x="398" y="1005"/>
                      </a:lnTo>
                      <a:lnTo>
                        <a:pt x="524" y="1047"/>
                      </a:lnTo>
                      <a:lnTo>
                        <a:pt x="733" y="1005"/>
                      </a:lnTo>
                      <a:lnTo>
                        <a:pt x="817" y="1047"/>
                      </a:lnTo>
                      <a:lnTo>
                        <a:pt x="838" y="1151"/>
                      </a:lnTo>
                      <a:lnTo>
                        <a:pt x="921" y="1172"/>
                      </a:lnTo>
                      <a:lnTo>
                        <a:pt x="963" y="1235"/>
                      </a:lnTo>
                      <a:lnTo>
                        <a:pt x="921" y="1340"/>
                      </a:lnTo>
                      <a:lnTo>
                        <a:pt x="921" y="1549"/>
                      </a:lnTo>
                      <a:lnTo>
                        <a:pt x="1047" y="1528"/>
                      </a:lnTo>
                      <a:lnTo>
                        <a:pt x="1172" y="1633"/>
                      </a:lnTo>
                      <a:lnTo>
                        <a:pt x="1256" y="1633"/>
                      </a:lnTo>
                      <a:lnTo>
                        <a:pt x="1319" y="1863"/>
                      </a:lnTo>
                      <a:lnTo>
                        <a:pt x="1319" y="1988"/>
                      </a:lnTo>
                      <a:lnTo>
                        <a:pt x="1361" y="2093"/>
                      </a:lnTo>
                      <a:lnTo>
                        <a:pt x="1486" y="2009"/>
                      </a:lnTo>
                      <a:lnTo>
                        <a:pt x="1696" y="1947"/>
                      </a:lnTo>
                      <a:lnTo>
                        <a:pt x="1863" y="2009"/>
                      </a:lnTo>
                      <a:lnTo>
                        <a:pt x="2009" y="1947"/>
                      </a:lnTo>
                      <a:lnTo>
                        <a:pt x="2114" y="1947"/>
                      </a:lnTo>
                      <a:lnTo>
                        <a:pt x="2051" y="1779"/>
                      </a:lnTo>
                      <a:lnTo>
                        <a:pt x="2219" y="1758"/>
                      </a:lnTo>
                      <a:lnTo>
                        <a:pt x="2281" y="1633"/>
                      </a:lnTo>
                      <a:lnTo>
                        <a:pt x="2386" y="1570"/>
                      </a:lnTo>
                      <a:lnTo>
                        <a:pt x="2407" y="1654"/>
                      </a:lnTo>
                      <a:lnTo>
                        <a:pt x="2532" y="1654"/>
                      </a:lnTo>
                      <a:lnTo>
                        <a:pt x="2532" y="1528"/>
                      </a:lnTo>
                      <a:lnTo>
                        <a:pt x="2386" y="1444"/>
                      </a:lnTo>
                      <a:lnTo>
                        <a:pt x="2428" y="1277"/>
                      </a:lnTo>
                      <a:lnTo>
                        <a:pt x="2512" y="1256"/>
                      </a:lnTo>
                      <a:lnTo>
                        <a:pt x="2616" y="1068"/>
                      </a:lnTo>
                      <a:lnTo>
                        <a:pt x="2825" y="963"/>
                      </a:lnTo>
                      <a:lnTo>
                        <a:pt x="2825" y="858"/>
                      </a:lnTo>
                      <a:lnTo>
                        <a:pt x="2721" y="817"/>
                      </a:lnTo>
                      <a:lnTo>
                        <a:pt x="2846" y="628"/>
                      </a:lnTo>
                      <a:lnTo>
                        <a:pt x="2804" y="607"/>
                      </a:lnTo>
                      <a:lnTo>
                        <a:pt x="2637" y="586"/>
                      </a:lnTo>
                      <a:lnTo>
                        <a:pt x="2512" y="398"/>
                      </a:lnTo>
                      <a:lnTo>
                        <a:pt x="2386" y="398"/>
                      </a:lnTo>
                      <a:lnTo>
                        <a:pt x="2219" y="210"/>
                      </a:lnTo>
                      <a:lnTo>
                        <a:pt x="2051" y="189"/>
                      </a:lnTo>
                      <a:lnTo>
                        <a:pt x="1842" y="84"/>
                      </a:lnTo>
                      <a:lnTo>
                        <a:pt x="1654" y="210"/>
                      </a:lnTo>
                      <a:lnTo>
                        <a:pt x="1591" y="189"/>
                      </a:lnTo>
                      <a:lnTo>
                        <a:pt x="1423" y="189"/>
                      </a:lnTo>
                      <a:lnTo>
                        <a:pt x="1340" y="84"/>
                      </a:lnTo>
                      <a:lnTo>
                        <a:pt x="1235" y="84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9"/>
                <p:cNvSpPr/>
                <p:nvPr/>
              </p:nvSpPr>
              <p:spPr>
                <a:xfrm>
                  <a:off x="3986525" y="2326300"/>
                  <a:ext cx="120875" cy="9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5" h="3746" extrusionOk="0">
                      <a:moveTo>
                        <a:pt x="2470" y="0"/>
                      </a:moveTo>
                      <a:lnTo>
                        <a:pt x="2323" y="84"/>
                      </a:lnTo>
                      <a:lnTo>
                        <a:pt x="2219" y="42"/>
                      </a:lnTo>
                      <a:lnTo>
                        <a:pt x="2093" y="63"/>
                      </a:lnTo>
                      <a:lnTo>
                        <a:pt x="2051" y="167"/>
                      </a:lnTo>
                      <a:lnTo>
                        <a:pt x="1947" y="230"/>
                      </a:lnTo>
                      <a:lnTo>
                        <a:pt x="1905" y="377"/>
                      </a:lnTo>
                      <a:lnTo>
                        <a:pt x="1675" y="398"/>
                      </a:lnTo>
                      <a:lnTo>
                        <a:pt x="1486" y="481"/>
                      </a:lnTo>
                      <a:lnTo>
                        <a:pt x="1361" y="670"/>
                      </a:lnTo>
                      <a:lnTo>
                        <a:pt x="1465" y="711"/>
                      </a:lnTo>
                      <a:lnTo>
                        <a:pt x="1465" y="816"/>
                      </a:lnTo>
                      <a:lnTo>
                        <a:pt x="1256" y="921"/>
                      </a:lnTo>
                      <a:lnTo>
                        <a:pt x="1152" y="1109"/>
                      </a:lnTo>
                      <a:lnTo>
                        <a:pt x="1068" y="1130"/>
                      </a:lnTo>
                      <a:lnTo>
                        <a:pt x="1026" y="1297"/>
                      </a:lnTo>
                      <a:lnTo>
                        <a:pt x="1172" y="1381"/>
                      </a:lnTo>
                      <a:lnTo>
                        <a:pt x="1172" y="1507"/>
                      </a:lnTo>
                      <a:lnTo>
                        <a:pt x="1047" y="1507"/>
                      </a:lnTo>
                      <a:lnTo>
                        <a:pt x="1026" y="1423"/>
                      </a:lnTo>
                      <a:lnTo>
                        <a:pt x="921" y="1486"/>
                      </a:lnTo>
                      <a:lnTo>
                        <a:pt x="859" y="1611"/>
                      </a:lnTo>
                      <a:lnTo>
                        <a:pt x="691" y="1632"/>
                      </a:lnTo>
                      <a:lnTo>
                        <a:pt x="754" y="1800"/>
                      </a:lnTo>
                      <a:lnTo>
                        <a:pt x="649" y="1800"/>
                      </a:lnTo>
                      <a:lnTo>
                        <a:pt x="503" y="1862"/>
                      </a:lnTo>
                      <a:lnTo>
                        <a:pt x="336" y="1800"/>
                      </a:lnTo>
                      <a:lnTo>
                        <a:pt x="126" y="1862"/>
                      </a:lnTo>
                      <a:lnTo>
                        <a:pt x="1" y="1946"/>
                      </a:lnTo>
                      <a:lnTo>
                        <a:pt x="22" y="2009"/>
                      </a:lnTo>
                      <a:lnTo>
                        <a:pt x="126" y="2260"/>
                      </a:lnTo>
                      <a:lnTo>
                        <a:pt x="210" y="2385"/>
                      </a:lnTo>
                      <a:lnTo>
                        <a:pt x="231" y="2532"/>
                      </a:lnTo>
                      <a:lnTo>
                        <a:pt x="294" y="2574"/>
                      </a:lnTo>
                      <a:lnTo>
                        <a:pt x="294" y="2950"/>
                      </a:lnTo>
                      <a:lnTo>
                        <a:pt x="189" y="2992"/>
                      </a:lnTo>
                      <a:lnTo>
                        <a:pt x="105" y="3118"/>
                      </a:lnTo>
                      <a:lnTo>
                        <a:pt x="126" y="3306"/>
                      </a:lnTo>
                      <a:lnTo>
                        <a:pt x="273" y="3494"/>
                      </a:lnTo>
                      <a:lnTo>
                        <a:pt x="273" y="3536"/>
                      </a:lnTo>
                      <a:lnTo>
                        <a:pt x="336" y="3536"/>
                      </a:lnTo>
                      <a:lnTo>
                        <a:pt x="524" y="3620"/>
                      </a:lnTo>
                      <a:lnTo>
                        <a:pt x="628" y="3578"/>
                      </a:lnTo>
                      <a:lnTo>
                        <a:pt x="1047" y="3515"/>
                      </a:lnTo>
                      <a:lnTo>
                        <a:pt x="1235" y="3515"/>
                      </a:lnTo>
                      <a:lnTo>
                        <a:pt x="1340" y="3411"/>
                      </a:lnTo>
                      <a:lnTo>
                        <a:pt x="1424" y="3411"/>
                      </a:lnTo>
                      <a:lnTo>
                        <a:pt x="1549" y="3494"/>
                      </a:lnTo>
                      <a:lnTo>
                        <a:pt x="1884" y="3536"/>
                      </a:lnTo>
                      <a:lnTo>
                        <a:pt x="2009" y="3620"/>
                      </a:lnTo>
                      <a:lnTo>
                        <a:pt x="2051" y="3683"/>
                      </a:lnTo>
                      <a:lnTo>
                        <a:pt x="2260" y="3599"/>
                      </a:lnTo>
                      <a:lnTo>
                        <a:pt x="2365" y="3683"/>
                      </a:lnTo>
                      <a:lnTo>
                        <a:pt x="2428" y="3683"/>
                      </a:lnTo>
                      <a:lnTo>
                        <a:pt x="2470" y="3620"/>
                      </a:lnTo>
                      <a:lnTo>
                        <a:pt x="2637" y="3641"/>
                      </a:lnTo>
                      <a:lnTo>
                        <a:pt x="2721" y="3704"/>
                      </a:lnTo>
                      <a:lnTo>
                        <a:pt x="2909" y="3599"/>
                      </a:lnTo>
                      <a:lnTo>
                        <a:pt x="3056" y="3599"/>
                      </a:lnTo>
                      <a:lnTo>
                        <a:pt x="3097" y="3724"/>
                      </a:lnTo>
                      <a:lnTo>
                        <a:pt x="3202" y="3745"/>
                      </a:lnTo>
                      <a:lnTo>
                        <a:pt x="3307" y="3620"/>
                      </a:lnTo>
                      <a:lnTo>
                        <a:pt x="3411" y="3599"/>
                      </a:lnTo>
                      <a:lnTo>
                        <a:pt x="3516" y="3683"/>
                      </a:lnTo>
                      <a:lnTo>
                        <a:pt x="3662" y="3620"/>
                      </a:lnTo>
                      <a:lnTo>
                        <a:pt x="3767" y="3704"/>
                      </a:lnTo>
                      <a:lnTo>
                        <a:pt x="3893" y="3704"/>
                      </a:lnTo>
                      <a:lnTo>
                        <a:pt x="3893" y="3494"/>
                      </a:lnTo>
                      <a:lnTo>
                        <a:pt x="3997" y="3285"/>
                      </a:lnTo>
                      <a:lnTo>
                        <a:pt x="4165" y="3264"/>
                      </a:lnTo>
                      <a:lnTo>
                        <a:pt x="4395" y="3201"/>
                      </a:lnTo>
                      <a:lnTo>
                        <a:pt x="4416" y="3201"/>
                      </a:lnTo>
                      <a:lnTo>
                        <a:pt x="4416" y="3055"/>
                      </a:lnTo>
                      <a:lnTo>
                        <a:pt x="4290" y="2908"/>
                      </a:lnTo>
                      <a:lnTo>
                        <a:pt x="4311" y="2762"/>
                      </a:lnTo>
                      <a:lnTo>
                        <a:pt x="4185" y="2574"/>
                      </a:lnTo>
                      <a:lnTo>
                        <a:pt x="4185" y="2427"/>
                      </a:lnTo>
                      <a:lnTo>
                        <a:pt x="4248" y="2344"/>
                      </a:lnTo>
                      <a:lnTo>
                        <a:pt x="4374" y="2448"/>
                      </a:lnTo>
                      <a:lnTo>
                        <a:pt x="4667" y="2427"/>
                      </a:lnTo>
                      <a:lnTo>
                        <a:pt x="4771" y="2218"/>
                      </a:lnTo>
                      <a:lnTo>
                        <a:pt x="4834" y="2155"/>
                      </a:lnTo>
                      <a:lnTo>
                        <a:pt x="4688" y="2051"/>
                      </a:lnTo>
                      <a:lnTo>
                        <a:pt x="4688" y="1946"/>
                      </a:lnTo>
                      <a:lnTo>
                        <a:pt x="4457" y="1758"/>
                      </a:lnTo>
                      <a:lnTo>
                        <a:pt x="4269" y="1716"/>
                      </a:lnTo>
                      <a:lnTo>
                        <a:pt x="4206" y="1527"/>
                      </a:lnTo>
                      <a:lnTo>
                        <a:pt x="4102" y="1423"/>
                      </a:lnTo>
                      <a:lnTo>
                        <a:pt x="3955" y="1214"/>
                      </a:lnTo>
                      <a:lnTo>
                        <a:pt x="3872" y="1046"/>
                      </a:lnTo>
                      <a:lnTo>
                        <a:pt x="3746" y="921"/>
                      </a:lnTo>
                      <a:lnTo>
                        <a:pt x="3746" y="753"/>
                      </a:lnTo>
                      <a:lnTo>
                        <a:pt x="3662" y="649"/>
                      </a:lnTo>
                      <a:lnTo>
                        <a:pt x="3683" y="481"/>
                      </a:lnTo>
                      <a:lnTo>
                        <a:pt x="3662" y="356"/>
                      </a:lnTo>
                      <a:lnTo>
                        <a:pt x="3411" y="272"/>
                      </a:lnTo>
                      <a:lnTo>
                        <a:pt x="3328" y="272"/>
                      </a:lnTo>
                      <a:lnTo>
                        <a:pt x="3265" y="167"/>
                      </a:lnTo>
                      <a:lnTo>
                        <a:pt x="3097" y="230"/>
                      </a:lnTo>
                      <a:lnTo>
                        <a:pt x="2930" y="356"/>
                      </a:lnTo>
                      <a:lnTo>
                        <a:pt x="2825" y="147"/>
                      </a:lnTo>
                      <a:lnTo>
                        <a:pt x="2721" y="147"/>
                      </a:lnTo>
                      <a:lnTo>
                        <a:pt x="2574" y="188"/>
                      </a:lnTo>
                      <a:lnTo>
                        <a:pt x="24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9"/>
                <p:cNvSpPr/>
                <p:nvPr/>
              </p:nvSpPr>
              <p:spPr>
                <a:xfrm>
                  <a:off x="3903350" y="2478500"/>
                  <a:ext cx="83200" cy="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2156" extrusionOk="0">
                      <a:moveTo>
                        <a:pt x="2993" y="1"/>
                      </a:moveTo>
                      <a:lnTo>
                        <a:pt x="2867" y="64"/>
                      </a:lnTo>
                      <a:lnTo>
                        <a:pt x="2679" y="43"/>
                      </a:lnTo>
                      <a:lnTo>
                        <a:pt x="2449" y="43"/>
                      </a:lnTo>
                      <a:lnTo>
                        <a:pt x="2302" y="22"/>
                      </a:lnTo>
                      <a:lnTo>
                        <a:pt x="2135" y="43"/>
                      </a:lnTo>
                      <a:lnTo>
                        <a:pt x="2030" y="210"/>
                      </a:lnTo>
                      <a:lnTo>
                        <a:pt x="1926" y="273"/>
                      </a:lnTo>
                      <a:lnTo>
                        <a:pt x="1926" y="377"/>
                      </a:lnTo>
                      <a:lnTo>
                        <a:pt x="1758" y="210"/>
                      </a:lnTo>
                      <a:lnTo>
                        <a:pt x="1549" y="357"/>
                      </a:lnTo>
                      <a:lnTo>
                        <a:pt x="1403" y="419"/>
                      </a:lnTo>
                      <a:lnTo>
                        <a:pt x="1403" y="545"/>
                      </a:lnTo>
                      <a:lnTo>
                        <a:pt x="1089" y="566"/>
                      </a:lnTo>
                      <a:lnTo>
                        <a:pt x="880" y="629"/>
                      </a:lnTo>
                      <a:lnTo>
                        <a:pt x="691" y="587"/>
                      </a:lnTo>
                      <a:lnTo>
                        <a:pt x="294" y="357"/>
                      </a:lnTo>
                      <a:lnTo>
                        <a:pt x="294" y="440"/>
                      </a:lnTo>
                      <a:lnTo>
                        <a:pt x="315" y="566"/>
                      </a:lnTo>
                      <a:lnTo>
                        <a:pt x="294" y="670"/>
                      </a:lnTo>
                      <a:lnTo>
                        <a:pt x="64" y="670"/>
                      </a:lnTo>
                      <a:lnTo>
                        <a:pt x="43" y="733"/>
                      </a:lnTo>
                      <a:lnTo>
                        <a:pt x="147" y="838"/>
                      </a:lnTo>
                      <a:lnTo>
                        <a:pt x="85" y="984"/>
                      </a:lnTo>
                      <a:lnTo>
                        <a:pt x="64" y="1089"/>
                      </a:lnTo>
                      <a:lnTo>
                        <a:pt x="147" y="1193"/>
                      </a:lnTo>
                      <a:lnTo>
                        <a:pt x="43" y="1298"/>
                      </a:lnTo>
                      <a:lnTo>
                        <a:pt x="1" y="1298"/>
                      </a:lnTo>
                      <a:lnTo>
                        <a:pt x="168" y="1486"/>
                      </a:lnTo>
                      <a:lnTo>
                        <a:pt x="189" y="1675"/>
                      </a:lnTo>
                      <a:lnTo>
                        <a:pt x="273" y="1696"/>
                      </a:lnTo>
                      <a:lnTo>
                        <a:pt x="524" y="1905"/>
                      </a:lnTo>
                      <a:lnTo>
                        <a:pt x="629" y="1947"/>
                      </a:lnTo>
                      <a:lnTo>
                        <a:pt x="733" y="2030"/>
                      </a:lnTo>
                      <a:lnTo>
                        <a:pt x="1026" y="2093"/>
                      </a:lnTo>
                      <a:lnTo>
                        <a:pt x="1235" y="2156"/>
                      </a:lnTo>
                      <a:lnTo>
                        <a:pt x="1340" y="2030"/>
                      </a:lnTo>
                      <a:lnTo>
                        <a:pt x="1403" y="2051"/>
                      </a:lnTo>
                      <a:lnTo>
                        <a:pt x="1466" y="1989"/>
                      </a:lnTo>
                      <a:lnTo>
                        <a:pt x="1612" y="1926"/>
                      </a:lnTo>
                      <a:lnTo>
                        <a:pt x="1717" y="1926"/>
                      </a:lnTo>
                      <a:lnTo>
                        <a:pt x="1738" y="1884"/>
                      </a:lnTo>
                      <a:lnTo>
                        <a:pt x="1863" y="1779"/>
                      </a:lnTo>
                      <a:lnTo>
                        <a:pt x="1968" y="1800"/>
                      </a:lnTo>
                      <a:lnTo>
                        <a:pt x="2072" y="1821"/>
                      </a:lnTo>
                      <a:lnTo>
                        <a:pt x="2156" y="1842"/>
                      </a:lnTo>
                      <a:lnTo>
                        <a:pt x="2282" y="1717"/>
                      </a:lnTo>
                      <a:lnTo>
                        <a:pt x="2386" y="1696"/>
                      </a:lnTo>
                      <a:lnTo>
                        <a:pt x="2449" y="1591"/>
                      </a:lnTo>
                      <a:lnTo>
                        <a:pt x="2595" y="1612"/>
                      </a:lnTo>
                      <a:lnTo>
                        <a:pt x="2700" y="1507"/>
                      </a:lnTo>
                      <a:lnTo>
                        <a:pt x="2679" y="1403"/>
                      </a:lnTo>
                      <a:lnTo>
                        <a:pt x="2888" y="1089"/>
                      </a:lnTo>
                      <a:lnTo>
                        <a:pt x="3014" y="754"/>
                      </a:lnTo>
                      <a:lnTo>
                        <a:pt x="3118" y="524"/>
                      </a:lnTo>
                      <a:lnTo>
                        <a:pt x="3286" y="482"/>
                      </a:lnTo>
                      <a:lnTo>
                        <a:pt x="3328" y="357"/>
                      </a:lnTo>
                      <a:lnTo>
                        <a:pt x="3307" y="336"/>
                      </a:lnTo>
                      <a:lnTo>
                        <a:pt x="3286" y="231"/>
                      </a:lnTo>
                      <a:lnTo>
                        <a:pt x="3118" y="126"/>
                      </a:lnTo>
                      <a:lnTo>
                        <a:pt x="29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9"/>
                <p:cNvSpPr/>
                <p:nvPr/>
              </p:nvSpPr>
              <p:spPr>
                <a:xfrm>
                  <a:off x="3910150" y="2462825"/>
                  <a:ext cx="71700" cy="3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" h="1256" extrusionOk="0">
                      <a:moveTo>
                        <a:pt x="2240" y="0"/>
                      </a:moveTo>
                      <a:lnTo>
                        <a:pt x="2177" y="21"/>
                      </a:lnTo>
                      <a:lnTo>
                        <a:pt x="2093" y="105"/>
                      </a:lnTo>
                      <a:lnTo>
                        <a:pt x="2010" y="42"/>
                      </a:lnTo>
                      <a:lnTo>
                        <a:pt x="1884" y="42"/>
                      </a:lnTo>
                      <a:lnTo>
                        <a:pt x="1779" y="21"/>
                      </a:lnTo>
                      <a:lnTo>
                        <a:pt x="1696" y="42"/>
                      </a:lnTo>
                      <a:lnTo>
                        <a:pt x="1612" y="147"/>
                      </a:lnTo>
                      <a:lnTo>
                        <a:pt x="1507" y="168"/>
                      </a:lnTo>
                      <a:lnTo>
                        <a:pt x="1486" y="147"/>
                      </a:lnTo>
                      <a:lnTo>
                        <a:pt x="1235" y="126"/>
                      </a:lnTo>
                      <a:lnTo>
                        <a:pt x="1089" y="230"/>
                      </a:lnTo>
                      <a:lnTo>
                        <a:pt x="942" y="251"/>
                      </a:lnTo>
                      <a:lnTo>
                        <a:pt x="775" y="419"/>
                      </a:lnTo>
                      <a:lnTo>
                        <a:pt x="566" y="440"/>
                      </a:lnTo>
                      <a:lnTo>
                        <a:pt x="336" y="523"/>
                      </a:lnTo>
                      <a:lnTo>
                        <a:pt x="294" y="460"/>
                      </a:lnTo>
                      <a:lnTo>
                        <a:pt x="147" y="481"/>
                      </a:lnTo>
                      <a:lnTo>
                        <a:pt x="22" y="565"/>
                      </a:lnTo>
                      <a:lnTo>
                        <a:pt x="1" y="565"/>
                      </a:lnTo>
                      <a:lnTo>
                        <a:pt x="1" y="753"/>
                      </a:lnTo>
                      <a:lnTo>
                        <a:pt x="22" y="984"/>
                      </a:lnTo>
                      <a:lnTo>
                        <a:pt x="419" y="1214"/>
                      </a:lnTo>
                      <a:lnTo>
                        <a:pt x="608" y="1256"/>
                      </a:lnTo>
                      <a:lnTo>
                        <a:pt x="817" y="1193"/>
                      </a:lnTo>
                      <a:lnTo>
                        <a:pt x="1131" y="1172"/>
                      </a:lnTo>
                      <a:lnTo>
                        <a:pt x="1131" y="1046"/>
                      </a:lnTo>
                      <a:lnTo>
                        <a:pt x="1277" y="984"/>
                      </a:lnTo>
                      <a:lnTo>
                        <a:pt x="1486" y="837"/>
                      </a:lnTo>
                      <a:lnTo>
                        <a:pt x="1654" y="1004"/>
                      </a:lnTo>
                      <a:lnTo>
                        <a:pt x="1654" y="900"/>
                      </a:lnTo>
                      <a:lnTo>
                        <a:pt x="1758" y="837"/>
                      </a:lnTo>
                      <a:lnTo>
                        <a:pt x="1863" y="670"/>
                      </a:lnTo>
                      <a:lnTo>
                        <a:pt x="2030" y="649"/>
                      </a:lnTo>
                      <a:lnTo>
                        <a:pt x="2177" y="670"/>
                      </a:lnTo>
                      <a:lnTo>
                        <a:pt x="2407" y="670"/>
                      </a:lnTo>
                      <a:lnTo>
                        <a:pt x="2595" y="691"/>
                      </a:lnTo>
                      <a:lnTo>
                        <a:pt x="2742" y="628"/>
                      </a:lnTo>
                      <a:lnTo>
                        <a:pt x="2763" y="419"/>
                      </a:lnTo>
                      <a:lnTo>
                        <a:pt x="2867" y="147"/>
                      </a:lnTo>
                      <a:lnTo>
                        <a:pt x="2637" y="21"/>
                      </a:lnTo>
                      <a:lnTo>
                        <a:pt x="2407" y="21"/>
                      </a:lnTo>
                      <a:lnTo>
                        <a:pt x="2344" y="42"/>
                      </a:lnTo>
                      <a:lnTo>
                        <a:pt x="22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9"/>
                <p:cNvSpPr/>
                <p:nvPr/>
              </p:nvSpPr>
              <p:spPr>
                <a:xfrm>
                  <a:off x="3947825" y="2585750"/>
                  <a:ext cx="27225" cy="5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2093" extrusionOk="0">
                      <a:moveTo>
                        <a:pt x="419" y="0"/>
                      </a:move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210" y="21"/>
                      </a:lnTo>
                      <a:lnTo>
                        <a:pt x="84" y="147"/>
                      </a:lnTo>
                      <a:lnTo>
                        <a:pt x="0" y="314"/>
                      </a:lnTo>
                      <a:lnTo>
                        <a:pt x="0" y="544"/>
                      </a:lnTo>
                      <a:lnTo>
                        <a:pt x="189" y="628"/>
                      </a:lnTo>
                      <a:lnTo>
                        <a:pt x="168" y="691"/>
                      </a:lnTo>
                      <a:lnTo>
                        <a:pt x="105" y="733"/>
                      </a:lnTo>
                      <a:lnTo>
                        <a:pt x="63" y="984"/>
                      </a:lnTo>
                      <a:lnTo>
                        <a:pt x="105" y="1172"/>
                      </a:lnTo>
                      <a:lnTo>
                        <a:pt x="63" y="1277"/>
                      </a:lnTo>
                      <a:lnTo>
                        <a:pt x="63" y="1423"/>
                      </a:lnTo>
                      <a:lnTo>
                        <a:pt x="147" y="1528"/>
                      </a:lnTo>
                      <a:lnTo>
                        <a:pt x="84" y="1674"/>
                      </a:lnTo>
                      <a:lnTo>
                        <a:pt x="147" y="1716"/>
                      </a:lnTo>
                      <a:lnTo>
                        <a:pt x="377" y="1737"/>
                      </a:lnTo>
                      <a:lnTo>
                        <a:pt x="482" y="2009"/>
                      </a:lnTo>
                      <a:lnTo>
                        <a:pt x="565" y="2093"/>
                      </a:lnTo>
                      <a:lnTo>
                        <a:pt x="628" y="2030"/>
                      </a:lnTo>
                      <a:lnTo>
                        <a:pt x="712" y="1883"/>
                      </a:lnTo>
                      <a:lnTo>
                        <a:pt x="733" y="1737"/>
                      </a:lnTo>
                      <a:lnTo>
                        <a:pt x="942" y="1674"/>
                      </a:lnTo>
                      <a:lnTo>
                        <a:pt x="1047" y="1507"/>
                      </a:lnTo>
                      <a:lnTo>
                        <a:pt x="1088" y="1360"/>
                      </a:lnTo>
                      <a:lnTo>
                        <a:pt x="942" y="1256"/>
                      </a:lnTo>
                      <a:lnTo>
                        <a:pt x="900" y="1109"/>
                      </a:lnTo>
                      <a:lnTo>
                        <a:pt x="795" y="963"/>
                      </a:lnTo>
                      <a:lnTo>
                        <a:pt x="775" y="753"/>
                      </a:lnTo>
                      <a:lnTo>
                        <a:pt x="795" y="544"/>
                      </a:lnTo>
                      <a:lnTo>
                        <a:pt x="775" y="481"/>
                      </a:lnTo>
                      <a:lnTo>
                        <a:pt x="775" y="335"/>
                      </a:lnTo>
                      <a:lnTo>
                        <a:pt x="712" y="230"/>
                      </a:lnTo>
                      <a:lnTo>
                        <a:pt x="607" y="147"/>
                      </a:lnTo>
                      <a:lnTo>
                        <a:pt x="565" y="147"/>
                      </a:lnTo>
                      <a:lnTo>
                        <a:pt x="482" y="21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9"/>
                <p:cNvSpPr/>
                <p:nvPr/>
              </p:nvSpPr>
              <p:spPr>
                <a:xfrm>
                  <a:off x="3934750" y="2566400"/>
                  <a:ext cx="26175" cy="3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319" extrusionOk="0">
                      <a:moveTo>
                        <a:pt x="293" y="0"/>
                      </a:moveTo>
                      <a:lnTo>
                        <a:pt x="210" y="63"/>
                      </a:lnTo>
                      <a:lnTo>
                        <a:pt x="210" y="167"/>
                      </a:lnTo>
                      <a:lnTo>
                        <a:pt x="314" y="209"/>
                      </a:lnTo>
                      <a:lnTo>
                        <a:pt x="356" y="293"/>
                      </a:lnTo>
                      <a:lnTo>
                        <a:pt x="272" y="356"/>
                      </a:lnTo>
                      <a:lnTo>
                        <a:pt x="189" y="356"/>
                      </a:lnTo>
                      <a:lnTo>
                        <a:pt x="147" y="481"/>
                      </a:lnTo>
                      <a:lnTo>
                        <a:pt x="147" y="628"/>
                      </a:lnTo>
                      <a:lnTo>
                        <a:pt x="84" y="732"/>
                      </a:lnTo>
                      <a:lnTo>
                        <a:pt x="0" y="795"/>
                      </a:lnTo>
                      <a:lnTo>
                        <a:pt x="63" y="837"/>
                      </a:lnTo>
                      <a:lnTo>
                        <a:pt x="168" y="879"/>
                      </a:lnTo>
                      <a:lnTo>
                        <a:pt x="377" y="1151"/>
                      </a:lnTo>
                      <a:lnTo>
                        <a:pt x="398" y="1235"/>
                      </a:lnTo>
                      <a:lnTo>
                        <a:pt x="523" y="1318"/>
                      </a:lnTo>
                      <a:lnTo>
                        <a:pt x="523" y="1088"/>
                      </a:lnTo>
                      <a:lnTo>
                        <a:pt x="607" y="921"/>
                      </a:lnTo>
                      <a:lnTo>
                        <a:pt x="733" y="795"/>
                      </a:lnTo>
                      <a:lnTo>
                        <a:pt x="795" y="795"/>
                      </a:lnTo>
                      <a:lnTo>
                        <a:pt x="837" y="900"/>
                      </a:lnTo>
                      <a:lnTo>
                        <a:pt x="942" y="774"/>
                      </a:lnTo>
                      <a:lnTo>
                        <a:pt x="984" y="711"/>
                      </a:lnTo>
                      <a:lnTo>
                        <a:pt x="1046" y="628"/>
                      </a:lnTo>
                      <a:lnTo>
                        <a:pt x="1046" y="502"/>
                      </a:lnTo>
                      <a:lnTo>
                        <a:pt x="900" y="481"/>
                      </a:lnTo>
                      <a:lnTo>
                        <a:pt x="816" y="398"/>
                      </a:lnTo>
                      <a:lnTo>
                        <a:pt x="691" y="398"/>
                      </a:lnTo>
                      <a:lnTo>
                        <a:pt x="628" y="314"/>
                      </a:lnTo>
                      <a:lnTo>
                        <a:pt x="628" y="251"/>
                      </a:lnTo>
                      <a:lnTo>
                        <a:pt x="502" y="105"/>
                      </a:lnTo>
                      <a:lnTo>
                        <a:pt x="502" y="146"/>
                      </a:lnTo>
                      <a:lnTo>
                        <a:pt x="398" y="84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9"/>
                <p:cNvSpPr/>
                <p:nvPr/>
              </p:nvSpPr>
              <p:spPr>
                <a:xfrm>
                  <a:off x="3895525" y="2538675"/>
                  <a:ext cx="54425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905" extrusionOk="0">
                      <a:moveTo>
                        <a:pt x="105" y="0"/>
                      </a:moveTo>
                      <a:lnTo>
                        <a:pt x="63" y="42"/>
                      </a:lnTo>
                      <a:lnTo>
                        <a:pt x="63" y="167"/>
                      </a:lnTo>
                      <a:lnTo>
                        <a:pt x="0" y="230"/>
                      </a:lnTo>
                      <a:lnTo>
                        <a:pt x="42" y="314"/>
                      </a:lnTo>
                      <a:lnTo>
                        <a:pt x="84" y="314"/>
                      </a:lnTo>
                      <a:lnTo>
                        <a:pt x="209" y="439"/>
                      </a:lnTo>
                      <a:lnTo>
                        <a:pt x="251" y="544"/>
                      </a:lnTo>
                      <a:lnTo>
                        <a:pt x="314" y="649"/>
                      </a:lnTo>
                      <a:lnTo>
                        <a:pt x="272" y="670"/>
                      </a:lnTo>
                      <a:lnTo>
                        <a:pt x="293" y="753"/>
                      </a:lnTo>
                      <a:lnTo>
                        <a:pt x="774" y="1151"/>
                      </a:lnTo>
                      <a:lnTo>
                        <a:pt x="1151" y="1611"/>
                      </a:lnTo>
                      <a:lnTo>
                        <a:pt x="1109" y="1695"/>
                      </a:lnTo>
                      <a:lnTo>
                        <a:pt x="1193" y="1716"/>
                      </a:lnTo>
                      <a:lnTo>
                        <a:pt x="1402" y="1737"/>
                      </a:lnTo>
                      <a:lnTo>
                        <a:pt x="1465" y="1716"/>
                      </a:lnTo>
                      <a:lnTo>
                        <a:pt x="1569" y="1904"/>
                      </a:lnTo>
                      <a:lnTo>
                        <a:pt x="1653" y="1841"/>
                      </a:lnTo>
                      <a:lnTo>
                        <a:pt x="1716" y="1737"/>
                      </a:lnTo>
                      <a:lnTo>
                        <a:pt x="1716" y="1590"/>
                      </a:lnTo>
                      <a:lnTo>
                        <a:pt x="1758" y="1465"/>
                      </a:lnTo>
                      <a:lnTo>
                        <a:pt x="1841" y="1465"/>
                      </a:lnTo>
                      <a:lnTo>
                        <a:pt x="1925" y="1402"/>
                      </a:lnTo>
                      <a:lnTo>
                        <a:pt x="1883" y="1318"/>
                      </a:lnTo>
                      <a:lnTo>
                        <a:pt x="1779" y="1276"/>
                      </a:lnTo>
                      <a:lnTo>
                        <a:pt x="1779" y="1172"/>
                      </a:lnTo>
                      <a:lnTo>
                        <a:pt x="1862" y="1109"/>
                      </a:lnTo>
                      <a:lnTo>
                        <a:pt x="1967" y="1193"/>
                      </a:lnTo>
                      <a:lnTo>
                        <a:pt x="2071" y="1255"/>
                      </a:lnTo>
                      <a:lnTo>
                        <a:pt x="2134" y="1193"/>
                      </a:lnTo>
                      <a:lnTo>
                        <a:pt x="1988" y="1046"/>
                      </a:lnTo>
                      <a:lnTo>
                        <a:pt x="1988" y="900"/>
                      </a:lnTo>
                      <a:lnTo>
                        <a:pt x="2051" y="879"/>
                      </a:lnTo>
                      <a:lnTo>
                        <a:pt x="2155" y="942"/>
                      </a:lnTo>
                      <a:lnTo>
                        <a:pt x="2176" y="858"/>
                      </a:lnTo>
                      <a:lnTo>
                        <a:pt x="2134" y="795"/>
                      </a:lnTo>
                      <a:lnTo>
                        <a:pt x="2030" y="774"/>
                      </a:lnTo>
                      <a:lnTo>
                        <a:pt x="1862" y="649"/>
                      </a:lnTo>
                      <a:lnTo>
                        <a:pt x="1862" y="565"/>
                      </a:lnTo>
                      <a:lnTo>
                        <a:pt x="1967" y="419"/>
                      </a:lnTo>
                      <a:lnTo>
                        <a:pt x="1988" y="251"/>
                      </a:lnTo>
                      <a:lnTo>
                        <a:pt x="1925" y="251"/>
                      </a:lnTo>
                      <a:lnTo>
                        <a:pt x="1862" y="272"/>
                      </a:lnTo>
                      <a:lnTo>
                        <a:pt x="1820" y="230"/>
                      </a:lnTo>
                      <a:lnTo>
                        <a:pt x="1653" y="230"/>
                      </a:lnTo>
                      <a:lnTo>
                        <a:pt x="1548" y="126"/>
                      </a:lnTo>
                      <a:lnTo>
                        <a:pt x="1465" y="147"/>
                      </a:lnTo>
                      <a:lnTo>
                        <a:pt x="1339" y="105"/>
                      </a:lnTo>
                      <a:lnTo>
                        <a:pt x="1214" y="126"/>
                      </a:lnTo>
                      <a:lnTo>
                        <a:pt x="1193" y="63"/>
                      </a:lnTo>
                      <a:lnTo>
                        <a:pt x="1088" y="126"/>
                      </a:lnTo>
                      <a:lnTo>
                        <a:pt x="942" y="63"/>
                      </a:lnTo>
                      <a:lnTo>
                        <a:pt x="900" y="126"/>
                      </a:lnTo>
                      <a:lnTo>
                        <a:pt x="837" y="21"/>
                      </a:lnTo>
                      <a:lnTo>
                        <a:pt x="732" y="0"/>
                      </a:lnTo>
                      <a:lnTo>
                        <a:pt x="690" y="42"/>
                      </a:lnTo>
                      <a:lnTo>
                        <a:pt x="607" y="0"/>
                      </a:lnTo>
                      <a:lnTo>
                        <a:pt x="565" y="63"/>
                      </a:lnTo>
                      <a:lnTo>
                        <a:pt x="481" y="42"/>
                      </a:lnTo>
                      <a:lnTo>
                        <a:pt x="377" y="63"/>
                      </a:lnTo>
                      <a:lnTo>
                        <a:pt x="377" y="147"/>
                      </a:lnTo>
                      <a:lnTo>
                        <a:pt x="293" y="167"/>
                      </a:lnTo>
                      <a:lnTo>
                        <a:pt x="251" y="105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9"/>
                <p:cNvSpPr/>
                <p:nvPr/>
              </p:nvSpPr>
              <p:spPr>
                <a:xfrm>
                  <a:off x="3865700" y="2510950"/>
                  <a:ext cx="4240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68" extrusionOk="0">
                      <a:moveTo>
                        <a:pt x="1507" y="0"/>
                      </a:moveTo>
                      <a:lnTo>
                        <a:pt x="1381" y="63"/>
                      </a:lnTo>
                      <a:lnTo>
                        <a:pt x="1130" y="209"/>
                      </a:lnTo>
                      <a:lnTo>
                        <a:pt x="1067" y="188"/>
                      </a:lnTo>
                      <a:lnTo>
                        <a:pt x="984" y="209"/>
                      </a:lnTo>
                      <a:lnTo>
                        <a:pt x="858" y="272"/>
                      </a:lnTo>
                      <a:lnTo>
                        <a:pt x="733" y="272"/>
                      </a:lnTo>
                      <a:lnTo>
                        <a:pt x="607" y="314"/>
                      </a:lnTo>
                      <a:lnTo>
                        <a:pt x="523" y="230"/>
                      </a:lnTo>
                      <a:lnTo>
                        <a:pt x="251" y="230"/>
                      </a:lnTo>
                      <a:lnTo>
                        <a:pt x="147" y="209"/>
                      </a:lnTo>
                      <a:lnTo>
                        <a:pt x="21" y="419"/>
                      </a:lnTo>
                      <a:lnTo>
                        <a:pt x="84" y="502"/>
                      </a:lnTo>
                      <a:lnTo>
                        <a:pt x="0" y="628"/>
                      </a:lnTo>
                      <a:lnTo>
                        <a:pt x="21" y="816"/>
                      </a:lnTo>
                      <a:lnTo>
                        <a:pt x="42" y="816"/>
                      </a:lnTo>
                      <a:lnTo>
                        <a:pt x="147" y="858"/>
                      </a:lnTo>
                      <a:lnTo>
                        <a:pt x="147" y="942"/>
                      </a:lnTo>
                      <a:lnTo>
                        <a:pt x="42" y="963"/>
                      </a:lnTo>
                      <a:lnTo>
                        <a:pt x="42" y="1067"/>
                      </a:lnTo>
                      <a:lnTo>
                        <a:pt x="251" y="1067"/>
                      </a:lnTo>
                      <a:lnTo>
                        <a:pt x="398" y="963"/>
                      </a:lnTo>
                      <a:lnTo>
                        <a:pt x="523" y="921"/>
                      </a:lnTo>
                      <a:lnTo>
                        <a:pt x="733" y="1025"/>
                      </a:lnTo>
                      <a:lnTo>
                        <a:pt x="858" y="1025"/>
                      </a:lnTo>
                      <a:lnTo>
                        <a:pt x="879" y="816"/>
                      </a:lnTo>
                      <a:lnTo>
                        <a:pt x="1067" y="732"/>
                      </a:lnTo>
                      <a:lnTo>
                        <a:pt x="1088" y="586"/>
                      </a:lnTo>
                      <a:lnTo>
                        <a:pt x="1444" y="398"/>
                      </a:lnTo>
                      <a:lnTo>
                        <a:pt x="1695" y="398"/>
                      </a:lnTo>
                      <a:lnTo>
                        <a:pt x="1674" y="188"/>
                      </a:lnTo>
                      <a:lnTo>
                        <a:pt x="1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9"/>
                <p:cNvSpPr/>
                <p:nvPr/>
              </p:nvSpPr>
              <p:spPr>
                <a:xfrm>
                  <a:off x="3811300" y="2470650"/>
                  <a:ext cx="999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7" h="1926" extrusionOk="0">
                      <a:moveTo>
                        <a:pt x="2846" y="1"/>
                      </a:moveTo>
                      <a:lnTo>
                        <a:pt x="2804" y="106"/>
                      </a:lnTo>
                      <a:lnTo>
                        <a:pt x="2741" y="147"/>
                      </a:lnTo>
                      <a:lnTo>
                        <a:pt x="2720" y="252"/>
                      </a:lnTo>
                      <a:lnTo>
                        <a:pt x="2574" y="252"/>
                      </a:lnTo>
                      <a:lnTo>
                        <a:pt x="2511" y="315"/>
                      </a:lnTo>
                      <a:lnTo>
                        <a:pt x="2218" y="147"/>
                      </a:lnTo>
                      <a:lnTo>
                        <a:pt x="2155" y="147"/>
                      </a:lnTo>
                      <a:lnTo>
                        <a:pt x="2114" y="252"/>
                      </a:lnTo>
                      <a:lnTo>
                        <a:pt x="2114" y="357"/>
                      </a:lnTo>
                      <a:lnTo>
                        <a:pt x="2051" y="357"/>
                      </a:lnTo>
                      <a:lnTo>
                        <a:pt x="1967" y="461"/>
                      </a:lnTo>
                      <a:lnTo>
                        <a:pt x="1842" y="545"/>
                      </a:lnTo>
                      <a:lnTo>
                        <a:pt x="1674" y="733"/>
                      </a:lnTo>
                      <a:lnTo>
                        <a:pt x="1674" y="796"/>
                      </a:lnTo>
                      <a:lnTo>
                        <a:pt x="1842" y="880"/>
                      </a:lnTo>
                      <a:lnTo>
                        <a:pt x="1863" y="984"/>
                      </a:lnTo>
                      <a:lnTo>
                        <a:pt x="1779" y="1047"/>
                      </a:lnTo>
                      <a:lnTo>
                        <a:pt x="1653" y="963"/>
                      </a:lnTo>
                      <a:lnTo>
                        <a:pt x="1528" y="984"/>
                      </a:lnTo>
                      <a:lnTo>
                        <a:pt x="1381" y="963"/>
                      </a:lnTo>
                      <a:lnTo>
                        <a:pt x="1319" y="963"/>
                      </a:lnTo>
                      <a:lnTo>
                        <a:pt x="1130" y="1089"/>
                      </a:lnTo>
                      <a:lnTo>
                        <a:pt x="1026" y="1110"/>
                      </a:lnTo>
                      <a:lnTo>
                        <a:pt x="942" y="1089"/>
                      </a:lnTo>
                      <a:lnTo>
                        <a:pt x="837" y="1110"/>
                      </a:lnTo>
                      <a:lnTo>
                        <a:pt x="754" y="1047"/>
                      </a:lnTo>
                      <a:lnTo>
                        <a:pt x="440" y="1047"/>
                      </a:lnTo>
                      <a:lnTo>
                        <a:pt x="440" y="1110"/>
                      </a:lnTo>
                      <a:lnTo>
                        <a:pt x="419" y="1173"/>
                      </a:lnTo>
                      <a:lnTo>
                        <a:pt x="272" y="1152"/>
                      </a:lnTo>
                      <a:lnTo>
                        <a:pt x="189" y="1047"/>
                      </a:lnTo>
                      <a:lnTo>
                        <a:pt x="84" y="1089"/>
                      </a:lnTo>
                      <a:lnTo>
                        <a:pt x="21" y="1110"/>
                      </a:lnTo>
                      <a:lnTo>
                        <a:pt x="0" y="1110"/>
                      </a:lnTo>
                      <a:lnTo>
                        <a:pt x="63" y="1173"/>
                      </a:lnTo>
                      <a:lnTo>
                        <a:pt x="63" y="1256"/>
                      </a:lnTo>
                      <a:lnTo>
                        <a:pt x="105" y="1298"/>
                      </a:lnTo>
                      <a:lnTo>
                        <a:pt x="105" y="1403"/>
                      </a:lnTo>
                      <a:lnTo>
                        <a:pt x="210" y="1403"/>
                      </a:lnTo>
                      <a:lnTo>
                        <a:pt x="293" y="1382"/>
                      </a:lnTo>
                      <a:lnTo>
                        <a:pt x="398" y="1507"/>
                      </a:lnTo>
                      <a:lnTo>
                        <a:pt x="502" y="1403"/>
                      </a:lnTo>
                      <a:lnTo>
                        <a:pt x="586" y="1403"/>
                      </a:lnTo>
                      <a:lnTo>
                        <a:pt x="628" y="1507"/>
                      </a:lnTo>
                      <a:lnTo>
                        <a:pt x="837" y="1591"/>
                      </a:lnTo>
                      <a:lnTo>
                        <a:pt x="1130" y="1403"/>
                      </a:lnTo>
                      <a:lnTo>
                        <a:pt x="1256" y="1424"/>
                      </a:lnTo>
                      <a:lnTo>
                        <a:pt x="1444" y="1424"/>
                      </a:lnTo>
                      <a:lnTo>
                        <a:pt x="1444" y="1528"/>
                      </a:lnTo>
                      <a:lnTo>
                        <a:pt x="1737" y="1717"/>
                      </a:lnTo>
                      <a:lnTo>
                        <a:pt x="2072" y="1779"/>
                      </a:lnTo>
                      <a:lnTo>
                        <a:pt x="2260" y="1738"/>
                      </a:lnTo>
                      <a:lnTo>
                        <a:pt x="2323" y="1821"/>
                      </a:lnTo>
                      <a:lnTo>
                        <a:pt x="2427" y="1842"/>
                      </a:lnTo>
                      <a:lnTo>
                        <a:pt x="2699" y="1842"/>
                      </a:lnTo>
                      <a:lnTo>
                        <a:pt x="2783" y="1926"/>
                      </a:lnTo>
                      <a:lnTo>
                        <a:pt x="2909" y="1884"/>
                      </a:lnTo>
                      <a:lnTo>
                        <a:pt x="3034" y="1884"/>
                      </a:lnTo>
                      <a:lnTo>
                        <a:pt x="3160" y="1821"/>
                      </a:lnTo>
                      <a:lnTo>
                        <a:pt x="3243" y="1800"/>
                      </a:lnTo>
                      <a:lnTo>
                        <a:pt x="3306" y="1821"/>
                      </a:lnTo>
                      <a:lnTo>
                        <a:pt x="3557" y="1675"/>
                      </a:lnTo>
                      <a:lnTo>
                        <a:pt x="3683" y="1612"/>
                      </a:lnTo>
                      <a:lnTo>
                        <a:pt x="3725" y="1612"/>
                      </a:lnTo>
                      <a:lnTo>
                        <a:pt x="3829" y="1507"/>
                      </a:lnTo>
                      <a:lnTo>
                        <a:pt x="3746" y="1403"/>
                      </a:lnTo>
                      <a:lnTo>
                        <a:pt x="3767" y="1298"/>
                      </a:lnTo>
                      <a:lnTo>
                        <a:pt x="3829" y="1152"/>
                      </a:lnTo>
                      <a:lnTo>
                        <a:pt x="3725" y="1047"/>
                      </a:lnTo>
                      <a:lnTo>
                        <a:pt x="3746" y="984"/>
                      </a:lnTo>
                      <a:lnTo>
                        <a:pt x="3976" y="984"/>
                      </a:lnTo>
                      <a:lnTo>
                        <a:pt x="3997" y="880"/>
                      </a:lnTo>
                      <a:lnTo>
                        <a:pt x="3976" y="754"/>
                      </a:lnTo>
                      <a:lnTo>
                        <a:pt x="3976" y="671"/>
                      </a:lnTo>
                      <a:lnTo>
                        <a:pt x="3955" y="440"/>
                      </a:lnTo>
                      <a:lnTo>
                        <a:pt x="3955" y="252"/>
                      </a:lnTo>
                      <a:lnTo>
                        <a:pt x="3725" y="210"/>
                      </a:lnTo>
                      <a:lnTo>
                        <a:pt x="3641" y="127"/>
                      </a:lnTo>
                      <a:lnTo>
                        <a:pt x="3474" y="147"/>
                      </a:lnTo>
                      <a:lnTo>
                        <a:pt x="3327" y="147"/>
                      </a:lnTo>
                      <a:lnTo>
                        <a:pt x="3160" y="43"/>
                      </a:lnTo>
                      <a:lnTo>
                        <a:pt x="2951" y="43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9"/>
                <p:cNvSpPr/>
                <p:nvPr/>
              </p:nvSpPr>
              <p:spPr>
                <a:xfrm>
                  <a:off x="3867800" y="2355575"/>
                  <a:ext cx="132350" cy="1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4" h="4458" extrusionOk="0">
                      <a:moveTo>
                        <a:pt x="1883" y="1"/>
                      </a:moveTo>
                      <a:lnTo>
                        <a:pt x="1632" y="105"/>
                      </a:lnTo>
                      <a:lnTo>
                        <a:pt x="1486" y="105"/>
                      </a:lnTo>
                      <a:lnTo>
                        <a:pt x="1318" y="147"/>
                      </a:lnTo>
                      <a:lnTo>
                        <a:pt x="1214" y="315"/>
                      </a:lnTo>
                      <a:lnTo>
                        <a:pt x="1046" y="315"/>
                      </a:lnTo>
                      <a:lnTo>
                        <a:pt x="942" y="398"/>
                      </a:lnTo>
                      <a:lnTo>
                        <a:pt x="942" y="524"/>
                      </a:lnTo>
                      <a:lnTo>
                        <a:pt x="753" y="524"/>
                      </a:lnTo>
                      <a:lnTo>
                        <a:pt x="481" y="670"/>
                      </a:lnTo>
                      <a:lnTo>
                        <a:pt x="314" y="670"/>
                      </a:lnTo>
                      <a:lnTo>
                        <a:pt x="251" y="796"/>
                      </a:lnTo>
                      <a:lnTo>
                        <a:pt x="209" y="963"/>
                      </a:lnTo>
                      <a:lnTo>
                        <a:pt x="147" y="984"/>
                      </a:lnTo>
                      <a:lnTo>
                        <a:pt x="167" y="1047"/>
                      </a:lnTo>
                      <a:lnTo>
                        <a:pt x="126" y="1047"/>
                      </a:lnTo>
                      <a:lnTo>
                        <a:pt x="167" y="1298"/>
                      </a:lnTo>
                      <a:lnTo>
                        <a:pt x="147" y="1486"/>
                      </a:lnTo>
                      <a:lnTo>
                        <a:pt x="0" y="1570"/>
                      </a:lnTo>
                      <a:lnTo>
                        <a:pt x="0" y="1633"/>
                      </a:lnTo>
                      <a:lnTo>
                        <a:pt x="167" y="1842"/>
                      </a:lnTo>
                      <a:lnTo>
                        <a:pt x="147" y="1947"/>
                      </a:lnTo>
                      <a:lnTo>
                        <a:pt x="230" y="2051"/>
                      </a:lnTo>
                      <a:lnTo>
                        <a:pt x="230" y="2135"/>
                      </a:lnTo>
                      <a:lnTo>
                        <a:pt x="272" y="2261"/>
                      </a:lnTo>
                      <a:lnTo>
                        <a:pt x="230" y="2365"/>
                      </a:lnTo>
                      <a:lnTo>
                        <a:pt x="335" y="2616"/>
                      </a:lnTo>
                      <a:lnTo>
                        <a:pt x="419" y="2658"/>
                      </a:lnTo>
                      <a:lnTo>
                        <a:pt x="481" y="2742"/>
                      </a:lnTo>
                      <a:lnTo>
                        <a:pt x="481" y="3056"/>
                      </a:lnTo>
                      <a:lnTo>
                        <a:pt x="460" y="3097"/>
                      </a:lnTo>
                      <a:lnTo>
                        <a:pt x="523" y="3181"/>
                      </a:lnTo>
                      <a:lnTo>
                        <a:pt x="565" y="3139"/>
                      </a:lnTo>
                      <a:lnTo>
                        <a:pt x="649" y="3160"/>
                      </a:lnTo>
                      <a:lnTo>
                        <a:pt x="732" y="3097"/>
                      </a:lnTo>
                      <a:lnTo>
                        <a:pt x="963" y="3160"/>
                      </a:lnTo>
                      <a:lnTo>
                        <a:pt x="942" y="3202"/>
                      </a:lnTo>
                      <a:lnTo>
                        <a:pt x="1046" y="3307"/>
                      </a:lnTo>
                      <a:lnTo>
                        <a:pt x="1151" y="3307"/>
                      </a:lnTo>
                      <a:lnTo>
                        <a:pt x="1214" y="3390"/>
                      </a:lnTo>
                      <a:lnTo>
                        <a:pt x="1172" y="3495"/>
                      </a:lnTo>
                      <a:lnTo>
                        <a:pt x="1193" y="3579"/>
                      </a:lnTo>
                      <a:lnTo>
                        <a:pt x="1255" y="3600"/>
                      </a:lnTo>
                      <a:lnTo>
                        <a:pt x="1255" y="3704"/>
                      </a:lnTo>
                      <a:lnTo>
                        <a:pt x="1318" y="3725"/>
                      </a:lnTo>
                      <a:lnTo>
                        <a:pt x="1381" y="3683"/>
                      </a:lnTo>
                      <a:lnTo>
                        <a:pt x="1465" y="3683"/>
                      </a:lnTo>
                      <a:lnTo>
                        <a:pt x="1318" y="3516"/>
                      </a:lnTo>
                      <a:lnTo>
                        <a:pt x="1381" y="3474"/>
                      </a:lnTo>
                      <a:lnTo>
                        <a:pt x="1632" y="3621"/>
                      </a:lnTo>
                      <a:lnTo>
                        <a:pt x="1820" y="3600"/>
                      </a:lnTo>
                      <a:lnTo>
                        <a:pt x="1779" y="3704"/>
                      </a:lnTo>
                      <a:lnTo>
                        <a:pt x="1904" y="3809"/>
                      </a:lnTo>
                      <a:lnTo>
                        <a:pt x="2134" y="3767"/>
                      </a:lnTo>
                      <a:lnTo>
                        <a:pt x="2302" y="3809"/>
                      </a:lnTo>
                      <a:lnTo>
                        <a:pt x="2636" y="4081"/>
                      </a:lnTo>
                      <a:lnTo>
                        <a:pt x="2762" y="4248"/>
                      </a:lnTo>
                      <a:lnTo>
                        <a:pt x="2846" y="4248"/>
                      </a:lnTo>
                      <a:lnTo>
                        <a:pt x="2888" y="4206"/>
                      </a:lnTo>
                      <a:lnTo>
                        <a:pt x="3055" y="4206"/>
                      </a:lnTo>
                      <a:lnTo>
                        <a:pt x="3139" y="4290"/>
                      </a:lnTo>
                      <a:lnTo>
                        <a:pt x="3180" y="4437"/>
                      </a:lnTo>
                      <a:lnTo>
                        <a:pt x="3201" y="4458"/>
                      </a:lnTo>
                      <a:lnTo>
                        <a:pt x="3306" y="4437"/>
                      </a:lnTo>
                      <a:lnTo>
                        <a:pt x="3390" y="4332"/>
                      </a:lnTo>
                      <a:lnTo>
                        <a:pt x="3473" y="4311"/>
                      </a:lnTo>
                      <a:lnTo>
                        <a:pt x="3578" y="4332"/>
                      </a:lnTo>
                      <a:lnTo>
                        <a:pt x="3704" y="4332"/>
                      </a:lnTo>
                      <a:lnTo>
                        <a:pt x="3787" y="4395"/>
                      </a:lnTo>
                      <a:lnTo>
                        <a:pt x="3871" y="4311"/>
                      </a:lnTo>
                      <a:lnTo>
                        <a:pt x="3934" y="4290"/>
                      </a:lnTo>
                      <a:lnTo>
                        <a:pt x="4038" y="4332"/>
                      </a:lnTo>
                      <a:lnTo>
                        <a:pt x="4101" y="4311"/>
                      </a:lnTo>
                      <a:lnTo>
                        <a:pt x="4331" y="4311"/>
                      </a:lnTo>
                      <a:lnTo>
                        <a:pt x="4561" y="4437"/>
                      </a:lnTo>
                      <a:lnTo>
                        <a:pt x="4708" y="4458"/>
                      </a:lnTo>
                      <a:lnTo>
                        <a:pt x="4708" y="4290"/>
                      </a:lnTo>
                      <a:lnTo>
                        <a:pt x="4666" y="4123"/>
                      </a:lnTo>
                      <a:lnTo>
                        <a:pt x="5043" y="3725"/>
                      </a:lnTo>
                      <a:lnTo>
                        <a:pt x="5064" y="3558"/>
                      </a:lnTo>
                      <a:lnTo>
                        <a:pt x="5168" y="3474"/>
                      </a:lnTo>
                      <a:lnTo>
                        <a:pt x="5252" y="3474"/>
                      </a:lnTo>
                      <a:lnTo>
                        <a:pt x="5294" y="3286"/>
                      </a:lnTo>
                      <a:lnTo>
                        <a:pt x="5252" y="3202"/>
                      </a:lnTo>
                      <a:lnTo>
                        <a:pt x="5231" y="3139"/>
                      </a:lnTo>
                      <a:lnTo>
                        <a:pt x="5273" y="3056"/>
                      </a:lnTo>
                      <a:lnTo>
                        <a:pt x="5147" y="2972"/>
                      </a:lnTo>
                      <a:lnTo>
                        <a:pt x="5064" y="2825"/>
                      </a:lnTo>
                      <a:lnTo>
                        <a:pt x="5022" y="2742"/>
                      </a:lnTo>
                      <a:lnTo>
                        <a:pt x="4980" y="2470"/>
                      </a:lnTo>
                      <a:lnTo>
                        <a:pt x="5022" y="2365"/>
                      </a:lnTo>
                      <a:lnTo>
                        <a:pt x="5022" y="2323"/>
                      </a:lnTo>
                      <a:lnTo>
                        <a:pt x="4875" y="2135"/>
                      </a:lnTo>
                      <a:lnTo>
                        <a:pt x="4854" y="1947"/>
                      </a:lnTo>
                      <a:lnTo>
                        <a:pt x="4938" y="1821"/>
                      </a:lnTo>
                      <a:lnTo>
                        <a:pt x="5043" y="1779"/>
                      </a:lnTo>
                      <a:lnTo>
                        <a:pt x="5043" y="1403"/>
                      </a:lnTo>
                      <a:lnTo>
                        <a:pt x="4980" y="1361"/>
                      </a:lnTo>
                      <a:lnTo>
                        <a:pt x="4959" y="1214"/>
                      </a:lnTo>
                      <a:lnTo>
                        <a:pt x="4875" y="1089"/>
                      </a:lnTo>
                      <a:lnTo>
                        <a:pt x="4771" y="838"/>
                      </a:lnTo>
                      <a:lnTo>
                        <a:pt x="4750" y="775"/>
                      </a:lnTo>
                      <a:lnTo>
                        <a:pt x="4708" y="670"/>
                      </a:lnTo>
                      <a:lnTo>
                        <a:pt x="4708" y="545"/>
                      </a:lnTo>
                      <a:lnTo>
                        <a:pt x="4645" y="315"/>
                      </a:lnTo>
                      <a:lnTo>
                        <a:pt x="4561" y="315"/>
                      </a:lnTo>
                      <a:lnTo>
                        <a:pt x="4436" y="210"/>
                      </a:lnTo>
                      <a:lnTo>
                        <a:pt x="4310" y="231"/>
                      </a:lnTo>
                      <a:lnTo>
                        <a:pt x="3683" y="273"/>
                      </a:lnTo>
                      <a:lnTo>
                        <a:pt x="2950" y="231"/>
                      </a:lnTo>
                      <a:lnTo>
                        <a:pt x="2867" y="252"/>
                      </a:lnTo>
                      <a:lnTo>
                        <a:pt x="2678" y="440"/>
                      </a:lnTo>
                      <a:lnTo>
                        <a:pt x="2511" y="482"/>
                      </a:lnTo>
                      <a:lnTo>
                        <a:pt x="2469" y="440"/>
                      </a:lnTo>
                      <a:lnTo>
                        <a:pt x="2636" y="356"/>
                      </a:lnTo>
                      <a:lnTo>
                        <a:pt x="2783" y="210"/>
                      </a:lnTo>
                      <a:lnTo>
                        <a:pt x="2741" y="210"/>
                      </a:lnTo>
                      <a:lnTo>
                        <a:pt x="2616" y="315"/>
                      </a:lnTo>
                      <a:lnTo>
                        <a:pt x="2406" y="398"/>
                      </a:lnTo>
                      <a:lnTo>
                        <a:pt x="2134" y="356"/>
                      </a:lnTo>
                      <a:lnTo>
                        <a:pt x="2092" y="210"/>
                      </a:lnTo>
                      <a:lnTo>
                        <a:pt x="2134" y="126"/>
                      </a:lnTo>
                      <a:lnTo>
                        <a:pt x="2260" y="126"/>
                      </a:lnTo>
                      <a:lnTo>
                        <a:pt x="2323" y="168"/>
                      </a:lnTo>
                      <a:lnTo>
                        <a:pt x="2323" y="126"/>
                      </a:lnTo>
                      <a:lnTo>
                        <a:pt x="2155" y="43"/>
                      </a:ln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9"/>
                <p:cNvSpPr/>
                <p:nvPr/>
              </p:nvSpPr>
              <p:spPr>
                <a:xfrm>
                  <a:off x="3841625" y="2432475"/>
                  <a:ext cx="105700" cy="4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8" h="1842" extrusionOk="0">
                      <a:moveTo>
                        <a:pt x="1403" y="1"/>
                      </a:moveTo>
                      <a:lnTo>
                        <a:pt x="1319" y="63"/>
                      </a:lnTo>
                      <a:lnTo>
                        <a:pt x="1152" y="21"/>
                      </a:lnTo>
                      <a:lnTo>
                        <a:pt x="1152" y="126"/>
                      </a:lnTo>
                      <a:lnTo>
                        <a:pt x="1068" y="189"/>
                      </a:lnTo>
                      <a:lnTo>
                        <a:pt x="984" y="168"/>
                      </a:lnTo>
                      <a:lnTo>
                        <a:pt x="775" y="168"/>
                      </a:lnTo>
                      <a:lnTo>
                        <a:pt x="733" y="273"/>
                      </a:lnTo>
                      <a:lnTo>
                        <a:pt x="587" y="273"/>
                      </a:lnTo>
                      <a:lnTo>
                        <a:pt x="482" y="398"/>
                      </a:lnTo>
                      <a:lnTo>
                        <a:pt x="378" y="398"/>
                      </a:lnTo>
                      <a:lnTo>
                        <a:pt x="168" y="586"/>
                      </a:lnTo>
                      <a:lnTo>
                        <a:pt x="106" y="545"/>
                      </a:lnTo>
                      <a:lnTo>
                        <a:pt x="22" y="503"/>
                      </a:lnTo>
                      <a:lnTo>
                        <a:pt x="1" y="524"/>
                      </a:lnTo>
                      <a:lnTo>
                        <a:pt x="1" y="628"/>
                      </a:lnTo>
                      <a:lnTo>
                        <a:pt x="147" y="712"/>
                      </a:lnTo>
                      <a:lnTo>
                        <a:pt x="252" y="900"/>
                      </a:lnTo>
                      <a:lnTo>
                        <a:pt x="252" y="1047"/>
                      </a:lnTo>
                      <a:lnTo>
                        <a:pt x="273" y="1130"/>
                      </a:lnTo>
                      <a:lnTo>
                        <a:pt x="378" y="1172"/>
                      </a:lnTo>
                      <a:lnTo>
                        <a:pt x="587" y="1319"/>
                      </a:lnTo>
                      <a:lnTo>
                        <a:pt x="691" y="1382"/>
                      </a:lnTo>
                      <a:lnTo>
                        <a:pt x="942" y="1674"/>
                      </a:lnTo>
                      <a:lnTo>
                        <a:pt x="1005" y="1674"/>
                      </a:lnTo>
                      <a:lnTo>
                        <a:pt x="1298" y="1842"/>
                      </a:lnTo>
                      <a:lnTo>
                        <a:pt x="1361" y="1779"/>
                      </a:lnTo>
                      <a:lnTo>
                        <a:pt x="1507" y="1779"/>
                      </a:lnTo>
                      <a:lnTo>
                        <a:pt x="1528" y="1674"/>
                      </a:lnTo>
                      <a:lnTo>
                        <a:pt x="1591" y="1633"/>
                      </a:lnTo>
                      <a:lnTo>
                        <a:pt x="1633" y="1528"/>
                      </a:lnTo>
                      <a:lnTo>
                        <a:pt x="1738" y="1570"/>
                      </a:lnTo>
                      <a:lnTo>
                        <a:pt x="1947" y="1570"/>
                      </a:lnTo>
                      <a:lnTo>
                        <a:pt x="2114" y="1674"/>
                      </a:lnTo>
                      <a:lnTo>
                        <a:pt x="2261" y="1674"/>
                      </a:lnTo>
                      <a:lnTo>
                        <a:pt x="2428" y="1654"/>
                      </a:lnTo>
                      <a:lnTo>
                        <a:pt x="2512" y="1737"/>
                      </a:lnTo>
                      <a:lnTo>
                        <a:pt x="2742" y="1779"/>
                      </a:lnTo>
                      <a:lnTo>
                        <a:pt x="2763" y="1779"/>
                      </a:lnTo>
                      <a:lnTo>
                        <a:pt x="2888" y="1695"/>
                      </a:lnTo>
                      <a:lnTo>
                        <a:pt x="3035" y="1674"/>
                      </a:lnTo>
                      <a:lnTo>
                        <a:pt x="3077" y="1737"/>
                      </a:lnTo>
                      <a:lnTo>
                        <a:pt x="3307" y="1654"/>
                      </a:lnTo>
                      <a:lnTo>
                        <a:pt x="3516" y="1633"/>
                      </a:lnTo>
                      <a:lnTo>
                        <a:pt x="3683" y="1465"/>
                      </a:lnTo>
                      <a:lnTo>
                        <a:pt x="3830" y="1444"/>
                      </a:lnTo>
                      <a:lnTo>
                        <a:pt x="3976" y="1340"/>
                      </a:lnTo>
                      <a:lnTo>
                        <a:pt x="4227" y="1361"/>
                      </a:lnTo>
                      <a:lnTo>
                        <a:pt x="4186" y="1214"/>
                      </a:lnTo>
                      <a:lnTo>
                        <a:pt x="4102" y="1130"/>
                      </a:lnTo>
                      <a:lnTo>
                        <a:pt x="3935" y="1130"/>
                      </a:lnTo>
                      <a:lnTo>
                        <a:pt x="3893" y="1172"/>
                      </a:lnTo>
                      <a:lnTo>
                        <a:pt x="3809" y="1172"/>
                      </a:lnTo>
                      <a:lnTo>
                        <a:pt x="3683" y="1005"/>
                      </a:lnTo>
                      <a:lnTo>
                        <a:pt x="3349" y="733"/>
                      </a:lnTo>
                      <a:lnTo>
                        <a:pt x="3181" y="691"/>
                      </a:lnTo>
                      <a:lnTo>
                        <a:pt x="2951" y="733"/>
                      </a:lnTo>
                      <a:lnTo>
                        <a:pt x="2826" y="628"/>
                      </a:lnTo>
                      <a:lnTo>
                        <a:pt x="2867" y="524"/>
                      </a:lnTo>
                      <a:lnTo>
                        <a:pt x="2679" y="545"/>
                      </a:lnTo>
                      <a:lnTo>
                        <a:pt x="2428" y="398"/>
                      </a:lnTo>
                      <a:lnTo>
                        <a:pt x="2365" y="440"/>
                      </a:lnTo>
                      <a:lnTo>
                        <a:pt x="2512" y="607"/>
                      </a:lnTo>
                      <a:lnTo>
                        <a:pt x="2428" y="607"/>
                      </a:lnTo>
                      <a:lnTo>
                        <a:pt x="2365" y="649"/>
                      </a:lnTo>
                      <a:lnTo>
                        <a:pt x="2302" y="628"/>
                      </a:lnTo>
                      <a:lnTo>
                        <a:pt x="2302" y="524"/>
                      </a:lnTo>
                      <a:lnTo>
                        <a:pt x="2240" y="503"/>
                      </a:lnTo>
                      <a:lnTo>
                        <a:pt x="2219" y="419"/>
                      </a:lnTo>
                      <a:lnTo>
                        <a:pt x="2261" y="314"/>
                      </a:lnTo>
                      <a:lnTo>
                        <a:pt x="2198" y="231"/>
                      </a:lnTo>
                      <a:lnTo>
                        <a:pt x="2093" y="231"/>
                      </a:lnTo>
                      <a:lnTo>
                        <a:pt x="1989" y="126"/>
                      </a:lnTo>
                      <a:lnTo>
                        <a:pt x="2010" y="84"/>
                      </a:lnTo>
                      <a:lnTo>
                        <a:pt x="1779" y="21"/>
                      </a:lnTo>
                      <a:lnTo>
                        <a:pt x="1696" y="84"/>
                      </a:lnTo>
                      <a:lnTo>
                        <a:pt x="1612" y="63"/>
                      </a:lnTo>
                      <a:lnTo>
                        <a:pt x="1570" y="105"/>
                      </a:lnTo>
                      <a:lnTo>
                        <a:pt x="1507" y="21"/>
                      </a:lnTo>
                      <a:lnTo>
                        <a:pt x="1486" y="63"/>
                      </a:lnTo>
                      <a:lnTo>
                        <a:pt x="14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9"/>
                <p:cNvSpPr/>
                <p:nvPr/>
              </p:nvSpPr>
              <p:spPr>
                <a:xfrm>
                  <a:off x="3759500" y="2356100"/>
                  <a:ext cx="120350" cy="1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4" h="5755" extrusionOk="0">
                      <a:moveTo>
                        <a:pt x="1340" y="1"/>
                      </a:moveTo>
                      <a:lnTo>
                        <a:pt x="1340" y="22"/>
                      </a:lnTo>
                      <a:lnTo>
                        <a:pt x="1340" y="126"/>
                      </a:lnTo>
                      <a:lnTo>
                        <a:pt x="1424" y="189"/>
                      </a:lnTo>
                      <a:lnTo>
                        <a:pt x="1466" y="189"/>
                      </a:lnTo>
                      <a:lnTo>
                        <a:pt x="1466" y="252"/>
                      </a:lnTo>
                      <a:lnTo>
                        <a:pt x="1612" y="377"/>
                      </a:lnTo>
                      <a:lnTo>
                        <a:pt x="1507" y="419"/>
                      </a:lnTo>
                      <a:lnTo>
                        <a:pt x="1403" y="419"/>
                      </a:lnTo>
                      <a:lnTo>
                        <a:pt x="1403" y="524"/>
                      </a:lnTo>
                      <a:lnTo>
                        <a:pt x="1507" y="461"/>
                      </a:lnTo>
                      <a:lnTo>
                        <a:pt x="1507" y="628"/>
                      </a:lnTo>
                      <a:lnTo>
                        <a:pt x="1612" y="670"/>
                      </a:lnTo>
                      <a:lnTo>
                        <a:pt x="1528" y="754"/>
                      </a:lnTo>
                      <a:lnTo>
                        <a:pt x="1528" y="838"/>
                      </a:lnTo>
                      <a:lnTo>
                        <a:pt x="1612" y="880"/>
                      </a:lnTo>
                      <a:lnTo>
                        <a:pt x="1738" y="880"/>
                      </a:lnTo>
                      <a:lnTo>
                        <a:pt x="1926" y="1068"/>
                      </a:lnTo>
                      <a:lnTo>
                        <a:pt x="2156" y="1172"/>
                      </a:lnTo>
                      <a:lnTo>
                        <a:pt x="1926" y="1131"/>
                      </a:lnTo>
                      <a:lnTo>
                        <a:pt x="1738" y="942"/>
                      </a:lnTo>
                      <a:lnTo>
                        <a:pt x="1612" y="963"/>
                      </a:lnTo>
                      <a:lnTo>
                        <a:pt x="1507" y="942"/>
                      </a:lnTo>
                      <a:lnTo>
                        <a:pt x="1424" y="942"/>
                      </a:lnTo>
                      <a:lnTo>
                        <a:pt x="1340" y="1068"/>
                      </a:lnTo>
                      <a:lnTo>
                        <a:pt x="1361" y="1152"/>
                      </a:lnTo>
                      <a:lnTo>
                        <a:pt x="1361" y="1340"/>
                      </a:lnTo>
                      <a:lnTo>
                        <a:pt x="1424" y="1444"/>
                      </a:lnTo>
                      <a:lnTo>
                        <a:pt x="1298" y="1277"/>
                      </a:lnTo>
                      <a:lnTo>
                        <a:pt x="1319" y="1152"/>
                      </a:lnTo>
                      <a:lnTo>
                        <a:pt x="1235" y="1068"/>
                      </a:lnTo>
                      <a:lnTo>
                        <a:pt x="1194" y="1089"/>
                      </a:lnTo>
                      <a:lnTo>
                        <a:pt x="1194" y="1172"/>
                      </a:lnTo>
                      <a:lnTo>
                        <a:pt x="1235" y="1277"/>
                      </a:lnTo>
                      <a:lnTo>
                        <a:pt x="1152" y="1361"/>
                      </a:lnTo>
                      <a:lnTo>
                        <a:pt x="1089" y="1235"/>
                      </a:lnTo>
                      <a:lnTo>
                        <a:pt x="1089" y="1089"/>
                      </a:lnTo>
                      <a:lnTo>
                        <a:pt x="942" y="1026"/>
                      </a:lnTo>
                      <a:lnTo>
                        <a:pt x="880" y="1047"/>
                      </a:lnTo>
                      <a:lnTo>
                        <a:pt x="608" y="1131"/>
                      </a:lnTo>
                      <a:lnTo>
                        <a:pt x="587" y="1235"/>
                      </a:lnTo>
                      <a:lnTo>
                        <a:pt x="629" y="1340"/>
                      </a:lnTo>
                      <a:lnTo>
                        <a:pt x="775" y="1361"/>
                      </a:lnTo>
                      <a:lnTo>
                        <a:pt x="796" y="1465"/>
                      </a:lnTo>
                      <a:lnTo>
                        <a:pt x="796" y="1486"/>
                      </a:lnTo>
                      <a:lnTo>
                        <a:pt x="733" y="1507"/>
                      </a:lnTo>
                      <a:lnTo>
                        <a:pt x="733" y="1591"/>
                      </a:lnTo>
                      <a:lnTo>
                        <a:pt x="691" y="1696"/>
                      </a:lnTo>
                      <a:lnTo>
                        <a:pt x="691" y="1800"/>
                      </a:lnTo>
                      <a:lnTo>
                        <a:pt x="608" y="1863"/>
                      </a:lnTo>
                      <a:lnTo>
                        <a:pt x="503" y="1800"/>
                      </a:lnTo>
                      <a:lnTo>
                        <a:pt x="461" y="1926"/>
                      </a:lnTo>
                      <a:lnTo>
                        <a:pt x="482" y="1988"/>
                      </a:lnTo>
                      <a:lnTo>
                        <a:pt x="608" y="1988"/>
                      </a:lnTo>
                      <a:lnTo>
                        <a:pt x="670" y="2030"/>
                      </a:lnTo>
                      <a:lnTo>
                        <a:pt x="629" y="2114"/>
                      </a:lnTo>
                      <a:lnTo>
                        <a:pt x="608" y="2240"/>
                      </a:lnTo>
                      <a:lnTo>
                        <a:pt x="524" y="2302"/>
                      </a:lnTo>
                      <a:lnTo>
                        <a:pt x="608" y="2407"/>
                      </a:lnTo>
                      <a:lnTo>
                        <a:pt x="524" y="2449"/>
                      </a:lnTo>
                      <a:lnTo>
                        <a:pt x="378" y="2407"/>
                      </a:lnTo>
                      <a:lnTo>
                        <a:pt x="210" y="2449"/>
                      </a:lnTo>
                      <a:lnTo>
                        <a:pt x="168" y="2553"/>
                      </a:lnTo>
                      <a:lnTo>
                        <a:pt x="85" y="2658"/>
                      </a:lnTo>
                      <a:lnTo>
                        <a:pt x="105" y="2825"/>
                      </a:lnTo>
                      <a:lnTo>
                        <a:pt x="85" y="3035"/>
                      </a:lnTo>
                      <a:lnTo>
                        <a:pt x="43" y="3139"/>
                      </a:lnTo>
                      <a:lnTo>
                        <a:pt x="43" y="3160"/>
                      </a:lnTo>
                      <a:lnTo>
                        <a:pt x="1" y="3244"/>
                      </a:lnTo>
                      <a:lnTo>
                        <a:pt x="85" y="3432"/>
                      </a:lnTo>
                      <a:lnTo>
                        <a:pt x="85" y="3474"/>
                      </a:lnTo>
                      <a:lnTo>
                        <a:pt x="168" y="3579"/>
                      </a:lnTo>
                      <a:lnTo>
                        <a:pt x="85" y="3746"/>
                      </a:lnTo>
                      <a:lnTo>
                        <a:pt x="147" y="3746"/>
                      </a:lnTo>
                      <a:lnTo>
                        <a:pt x="273" y="3913"/>
                      </a:lnTo>
                      <a:lnTo>
                        <a:pt x="294" y="4060"/>
                      </a:lnTo>
                      <a:lnTo>
                        <a:pt x="357" y="4102"/>
                      </a:lnTo>
                      <a:lnTo>
                        <a:pt x="357" y="4290"/>
                      </a:lnTo>
                      <a:lnTo>
                        <a:pt x="461" y="4374"/>
                      </a:lnTo>
                      <a:lnTo>
                        <a:pt x="461" y="4437"/>
                      </a:lnTo>
                      <a:lnTo>
                        <a:pt x="566" y="4520"/>
                      </a:lnTo>
                      <a:lnTo>
                        <a:pt x="629" y="4478"/>
                      </a:lnTo>
                      <a:lnTo>
                        <a:pt x="733" y="4478"/>
                      </a:lnTo>
                      <a:lnTo>
                        <a:pt x="817" y="4520"/>
                      </a:lnTo>
                      <a:lnTo>
                        <a:pt x="922" y="4478"/>
                      </a:lnTo>
                      <a:lnTo>
                        <a:pt x="1047" y="4541"/>
                      </a:lnTo>
                      <a:lnTo>
                        <a:pt x="1152" y="4541"/>
                      </a:lnTo>
                      <a:lnTo>
                        <a:pt x="1298" y="4625"/>
                      </a:lnTo>
                      <a:lnTo>
                        <a:pt x="1152" y="4750"/>
                      </a:lnTo>
                      <a:lnTo>
                        <a:pt x="1089" y="4918"/>
                      </a:lnTo>
                      <a:lnTo>
                        <a:pt x="1089" y="5022"/>
                      </a:lnTo>
                      <a:lnTo>
                        <a:pt x="1005" y="5106"/>
                      </a:lnTo>
                      <a:lnTo>
                        <a:pt x="942" y="5273"/>
                      </a:lnTo>
                      <a:lnTo>
                        <a:pt x="942" y="5441"/>
                      </a:lnTo>
                      <a:lnTo>
                        <a:pt x="1047" y="5525"/>
                      </a:lnTo>
                      <a:lnTo>
                        <a:pt x="1110" y="5629"/>
                      </a:lnTo>
                      <a:lnTo>
                        <a:pt x="1214" y="5650"/>
                      </a:lnTo>
                      <a:lnTo>
                        <a:pt x="1319" y="5587"/>
                      </a:lnTo>
                      <a:lnTo>
                        <a:pt x="1445" y="5650"/>
                      </a:lnTo>
                      <a:lnTo>
                        <a:pt x="1507" y="5566"/>
                      </a:lnTo>
                      <a:lnTo>
                        <a:pt x="1466" y="5525"/>
                      </a:lnTo>
                      <a:lnTo>
                        <a:pt x="1612" y="5462"/>
                      </a:lnTo>
                      <a:lnTo>
                        <a:pt x="1633" y="5566"/>
                      </a:lnTo>
                      <a:lnTo>
                        <a:pt x="1717" y="5587"/>
                      </a:lnTo>
                      <a:lnTo>
                        <a:pt x="1758" y="5545"/>
                      </a:lnTo>
                      <a:lnTo>
                        <a:pt x="1842" y="5545"/>
                      </a:lnTo>
                      <a:lnTo>
                        <a:pt x="1989" y="5671"/>
                      </a:lnTo>
                      <a:lnTo>
                        <a:pt x="2072" y="5692"/>
                      </a:lnTo>
                      <a:lnTo>
                        <a:pt x="2093" y="5692"/>
                      </a:lnTo>
                      <a:lnTo>
                        <a:pt x="2156" y="5671"/>
                      </a:lnTo>
                      <a:lnTo>
                        <a:pt x="2261" y="5629"/>
                      </a:lnTo>
                      <a:lnTo>
                        <a:pt x="2344" y="5734"/>
                      </a:lnTo>
                      <a:lnTo>
                        <a:pt x="2491" y="5755"/>
                      </a:lnTo>
                      <a:lnTo>
                        <a:pt x="2512" y="5692"/>
                      </a:lnTo>
                      <a:lnTo>
                        <a:pt x="2512" y="5629"/>
                      </a:lnTo>
                      <a:lnTo>
                        <a:pt x="2826" y="5629"/>
                      </a:lnTo>
                      <a:lnTo>
                        <a:pt x="2909" y="5692"/>
                      </a:lnTo>
                      <a:lnTo>
                        <a:pt x="3014" y="5671"/>
                      </a:lnTo>
                      <a:lnTo>
                        <a:pt x="3098" y="5692"/>
                      </a:lnTo>
                      <a:lnTo>
                        <a:pt x="3202" y="5671"/>
                      </a:lnTo>
                      <a:lnTo>
                        <a:pt x="3391" y="5545"/>
                      </a:lnTo>
                      <a:lnTo>
                        <a:pt x="3453" y="5545"/>
                      </a:lnTo>
                      <a:lnTo>
                        <a:pt x="3600" y="5566"/>
                      </a:lnTo>
                      <a:lnTo>
                        <a:pt x="3725" y="5545"/>
                      </a:lnTo>
                      <a:lnTo>
                        <a:pt x="3851" y="5629"/>
                      </a:lnTo>
                      <a:lnTo>
                        <a:pt x="3935" y="5566"/>
                      </a:lnTo>
                      <a:lnTo>
                        <a:pt x="3914" y="5462"/>
                      </a:lnTo>
                      <a:lnTo>
                        <a:pt x="3746" y="5378"/>
                      </a:lnTo>
                      <a:lnTo>
                        <a:pt x="3746" y="5315"/>
                      </a:lnTo>
                      <a:lnTo>
                        <a:pt x="3914" y="5127"/>
                      </a:lnTo>
                      <a:lnTo>
                        <a:pt x="4039" y="5043"/>
                      </a:lnTo>
                      <a:lnTo>
                        <a:pt x="4123" y="4939"/>
                      </a:lnTo>
                      <a:lnTo>
                        <a:pt x="4186" y="4939"/>
                      </a:lnTo>
                      <a:lnTo>
                        <a:pt x="4186" y="4834"/>
                      </a:lnTo>
                      <a:lnTo>
                        <a:pt x="4227" y="4729"/>
                      </a:lnTo>
                      <a:lnTo>
                        <a:pt x="3976" y="4437"/>
                      </a:lnTo>
                      <a:lnTo>
                        <a:pt x="3872" y="4374"/>
                      </a:lnTo>
                      <a:lnTo>
                        <a:pt x="3663" y="4227"/>
                      </a:lnTo>
                      <a:lnTo>
                        <a:pt x="3558" y="4185"/>
                      </a:lnTo>
                      <a:lnTo>
                        <a:pt x="3537" y="4102"/>
                      </a:lnTo>
                      <a:lnTo>
                        <a:pt x="3537" y="3955"/>
                      </a:lnTo>
                      <a:lnTo>
                        <a:pt x="3432" y="3767"/>
                      </a:lnTo>
                      <a:lnTo>
                        <a:pt x="3286" y="3683"/>
                      </a:lnTo>
                      <a:lnTo>
                        <a:pt x="3286" y="3579"/>
                      </a:lnTo>
                      <a:lnTo>
                        <a:pt x="3307" y="3558"/>
                      </a:lnTo>
                      <a:lnTo>
                        <a:pt x="3391" y="3600"/>
                      </a:lnTo>
                      <a:lnTo>
                        <a:pt x="3453" y="3641"/>
                      </a:lnTo>
                      <a:lnTo>
                        <a:pt x="3663" y="3453"/>
                      </a:lnTo>
                      <a:lnTo>
                        <a:pt x="3767" y="3453"/>
                      </a:lnTo>
                      <a:lnTo>
                        <a:pt x="3872" y="3328"/>
                      </a:lnTo>
                      <a:lnTo>
                        <a:pt x="4018" y="3328"/>
                      </a:lnTo>
                      <a:lnTo>
                        <a:pt x="4060" y="3223"/>
                      </a:lnTo>
                      <a:lnTo>
                        <a:pt x="4269" y="3223"/>
                      </a:lnTo>
                      <a:lnTo>
                        <a:pt x="4353" y="3244"/>
                      </a:lnTo>
                      <a:lnTo>
                        <a:pt x="4437" y="3181"/>
                      </a:lnTo>
                      <a:lnTo>
                        <a:pt x="4437" y="3076"/>
                      </a:lnTo>
                      <a:lnTo>
                        <a:pt x="4604" y="3118"/>
                      </a:lnTo>
                      <a:lnTo>
                        <a:pt x="4688" y="3056"/>
                      </a:lnTo>
                      <a:lnTo>
                        <a:pt x="4771" y="3118"/>
                      </a:lnTo>
                      <a:lnTo>
                        <a:pt x="4792" y="3076"/>
                      </a:lnTo>
                      <a:lnTo>
                        <a:pt x="4813" y="3035"/>
                      </a:lnTo>
                      <a:lnTo>
                        <a:pt x="4813" y="2721"/>
                      </a:lnTo>
                      <a:lnTo>
                        <a:pt x="4751" y="2637"/>
                      </a:lnTo>
                      <a:lnTo>
                        <a:pt x="4667" y="2595"/>
                      </a:lnTo>
                      <a:lnTo>
                        <a:pt x="4562" y="2344"/>
                      </a:lnTo>
                      <a:lnTo>
                        <a:pt x="4604" y="2240"/>
                      </a:lnTo>
                      <a:lnTo>
                        <a:pt x="4562" y="2114"/>
                      </a:lnTo>
                      <a:lnTo>
                        <a:pt x="4562" y="2030"/>
                      </a:lnTo>
                      <a:lnTo>
                        <a:pt x="4479" y="1926"/>
                      </a:lnTo>
                      <a:lnTo>
                        <a:pt x="4499" y="1821"/>
                      </a:lnTo>
                      <a:lnTo>
                        <a:pt x="4332" y="1612"/>
                      </a:lnTo>
                      <a:lnTo>
                        <a:pt x="4332" y="1549"/>
                      </a:lnTo>
                      <a:lnTo>
                        <a:pt x="4479" y="1465"/>
                      </a:lnTo>
                      <a:lnTo>
                        <a:pt x="4499" y="1277"/>
                      </a:lnTo>
                      <a:lnTo>
                        <a:pt x="4458" y="1026"/>
                      </a:lnTo>
                      <a:lnTo>
                        <a:pt x="4353" y="1026"/>
                      </a:lnTo>
                      <a:lnTo>
                        <a:pt x="4269" y="963"/>
                      </a:lnTo>
                      <a:lnTo>
                        <a:pt x="4165" y="963"/>
                      </a:lnTo>
                      <a:lnTo>
                        <a:pt x="4060" y="880"/>
                      </a:lnTo>
                      <a:lnTo>
                        <a:pt x="4081" y="775"/>
                      </a:lnTo>
                      <a:lnTo>
                        <a:pt x="4039" y="670"/>
                      </a:lnTo>
                      <a:lnTo>
                        <a:pt x="3914" y="712"/>
                      </a:lnTo>
                      <a:lnTo>
                        <a:pt x="3767" y="545"/>
                      </a:lnTo>
                      <a:lnTo>
                        <a:pt x="3663" y="545"/>
                      </a:lnTo>
                      <a:lnTo>
                        <a:pt x="3621" y="461"/>
                      </a:lnTo>
                      <a:lnTo>
                        <a:pt x="3558" y="503"/>
                      </a:lnTo>
                      <a:lnTo>
                        <a:pt x="3432" y="524"/>
                      </a:lnTo>
                      <a:lnTo>
                        <a:pt x="3328" y="608"/>
                      </a:lnTo>
                      <a:lnTo>
                        <a:pt x="3286" y="545"/>
                      </a:lnTo>
                      <a:lnTo>
                        <a:pt x="3349" y="503"/>
                      </a:lnTo>
                      <a:lnTo>
                        <a:pt x="3349" y="524"/>
                      </a:lnTo>
                      <a:lnTo>
                        <a:pt x="3411" y="461"/>
                      </a:lnTo>
                      <a:lnTo>
                        <a:pt x="3516" y="419"/>
                      </a:lnTo>
                      <a:lnTo>
                        <a:pt x="3391" y="419"/>
                      </a:lnTo>
                      <a:lnTo>
                        <a:pt x="3328" y="440"/>
                      </a:lnTo>
                      <a:lnTo>
                        <a:pt x="3307" y="503"/>
                      </a:lnTo>
                      <a:lnTo>
                        <a:pt x="3202" y="545"/>
                      </a:lnTo>
                      <a:lnTo>
                        <a:pt x="3202" y="608"/>
                      </a:lnTo>
                      <a:lnTo>
                        <a:pt x="2993" y="628"/>
                      </a:lnTo>
                      <a:lnTo>
                        <a:pt x="2909" y="733"/>
                      </a:lnTo>
                      <a:lnTo>
                        <a:pt x="2888" y="838"/>
                      </a:lnTo>
                      <a:lnTo>
                        <a:pt x="2763" y="838"/>
                      </a:lnTo>
                      <a:lnTo>
                        <a:pt x="2721" y="775"/>
                      </a:lnTo>
                      <a:lnTo>
                        <a:pt x="2616" y="754"/>
                      </a:lnTo>
                      <a:lnTo>
                        <a:pt x="2574" y="775"/>
                      </a:lnTo>
                      <a:lnTo>
                        <a:pt x="2407" y="733"/>
                      </a:lnTo>
                      <a:lnTo>
                        <a:pt x="2512" y="670"/>
                      </a:lnTo>
                      <a:lnTo>
                        <a:pt x="2595" y="670"/>
                      </a:lnTo>
                      <a:lnTo>
                        <a:pt x="2679" y="608"/>
                      </a:lnTo>
                      <a:lnTo>
                        <a:pt x="2679" y="503"/>
                      </a:lnTo>
                      <a:lnTo>
                        <a:pt x="2616" y="461"/>
                      </a:lnTo>
                      <a:lnTo>
                        <a:pt x="2512" y="545"/>
                      </a:lnTo>
                      <a:lnTo>
                        <a:pt x="2491" y="566"/>
                      </a:lnTo>
                      <a:lnTo>
                        <a:pt x="2365" y="461"/>
                      </a:lnTo>
                      <a:lnTo>
                        <a:pt x="2302" y="419"/>
                      </a:lnTo>
                      <a:lnTo>
                        <a:pt x="2261" y="440"/>
                      </a:lnTo>
                      <a:lnTo>
                        <a:pt x="2240" y="524"/>
                      </a:lnTo>
                      <a:lnTo>
                        <a:pt x="2135" y="566"/>
                      </a:lnTo>
                      <a:lnTo>
                        <a:pt x="2093" y="461"/>
                      </a:lnTo>
                      <a:lnTo>
                        <a:pt x="2030" y="440"/>
                      </a:lnTo>
                      <a:lnTo>
                        <a:pt x="1968" y="377"/>
                      </a:lnTo>
                      <a:lnTo>
                        <a:pt x="2051" y="335"/>
                      </a:lnTo>
                      <a:lnTo>
                        <a:pt x="2093" y="210"/>
                      </a:lnTo>
                      <a:lnTo>
                        <a:pt x="1989" y="189"/>
                      </a:lnTo>
                      <a:lnTo>
                        <a:pt x="1863" y="84"/>
                      </a:lnTo>
                      <a:lnTo>
                        <a:pt x="1758" y="84"/>
                      </a:lnTo>
                      <a:lnTo>
                        <a:pt x="1717" y="43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9"/>
                <p:cNvSpPr/>
                <p:nvPr/>
              </p:nvSpPr>
              <p:spPr>
                <a:xfrm>
                  <a:off x="3727600" y="2387500"/>
                  <a:ext cx="51800" cy="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884" extrusionOk="0">
                      <a:moveTo>
                        <a:pt x="1695" y="0"/>
                      </a:moveTo>
                      <a:lnTo>
                        <a:pt x="1549" y="21"/>
                      </a:lnTo>
                      <a:lnTo>
                        <a:pt x="1444" y="126"/>
                      </a:lnTo>
                      <a:lnTo>
                        <a:pt x="1340" y="84"/>
                      </a:lnTo>
                      <a:lnTo>
                        <a:pt x="1277" y="126"/>
                      </a:lnTo>
                      <a:lnTo>
                        <a:pt x="1130" y="126"/>
                      </a:lnTo>
                      <a:lnTo>
                        <a:pt x="1005" y="251"/>
                      </a:lnTo>
                      <a:lnTo>
                        <a:pt x="796" y="398"/>
                      </a:lnTo>
                      <a:lnTo>
                        <a:pt x="754" y="335"/>
                      </a:lnTo>
                      <a:lnTo>
                        <a:pt x="628" y="398"/>
                      </a:lnTo>
                      <a:lnTo>
                        <a:pt x="628" y="544"/>
                      </a:lnTo>
                      <a:lnTo>
                        <a:pt x="524" y="628"/>
                      </a:lnTo>
                      <a:lnTo>
                        <a:pt x="545" y="753"/>
                      </a:lnTo>
                      <a:lnTo>
                        <a:pt x="524" y="879"/>
                      </a:lnTo>
                      <a:lnTo>
                        <a:pt x="482" y="984"/>
                      </a:lnTo>
                      <a:lnTo>
                        <a:pt x="440" y="1046"/>
                      </a:lnTo>
                      <a:lnTo>
                        <a:pt x="335" y="1130"/>
                      </a:lnTo>
                      <a:lnTo>
                        <a:pt x="335" y="1193"/>
                      </a:lnTo>
                      <a:lnTo>
                        <a:pt x="482" y="1339"/>
                      </a:lnTo>
                      <a:lnTo>
                        <a:pt x="607" y="1360"/>
                      </a:lnTo>
                      <a:lnTo>
                        <a:pt x="482" y="1360"/>
                      </a:lnTo>
                      <a:lnTo>
                        <a:pt x="419" y="1402"/>
                      </a:lnTo>
                      <a:lnTo>
                        <a:pt x="377" y="1444"/>
                      </a:lnTo>
                      <a:lnTo>
                        <a:pt x="419" y="1507"/>
                      </a:lnTo>
                      <a:lnTo>
                        <a:pt x="503" y="1507"/>
                      </a:lnTo>
                      <a:lnTo>
                        <a:pt x="503" y="1569"/>
                      </a:lnTo>
                      <a:lnTo>
                        <a:pt x="398" y="1569"/>
                      </a:lnTo>
                      <a:lnTo>
                        <a:pt x="293" y="1486"/>
                      </a:lnTo>
                      <a:lnTo>
                        <a:pt x="189" y="1444"/>
                      </a:lnTo>
                      <a:lnTo>
                        <a:pt x="105" y="1465"/>
                      </a:lnTo>
                      <a:lnTo>
                        <a:pt x="126" y="1507"/>
                      </a:lnTo>
                      <a:lnTo>
                        <a:pt x="210" y="1548"/>
                      </a:lnTo>
                      <a:lnTo>
                        <a:pt x="314" y="1611"/>
                      </a:lnTo>
                      <a:lnTo>
                        <a:pt x="335" y="1590"/>
                      </a:lnTo>
                      <a:lnTo>
                        <a:pt x="440" y="1674"/>
                      </a:lnTo>
                      <a:lnTo>
                        <a:pt x="335" y="1611"/>
                      </a:lnTo>
                      <a:lnTo>
                        <a:pt x="273" y="1653"/>
                      </a:lnTo>
                      <a:lnTo>
                        <a:pt x="105" y="1590"/>
                      </a:lnTo>
                      <a:lnTo>
                        <a:pt x="1" y="1590"/>
                      </a:lnTo>
                      <a:lnTo>
                        <a:pt x="84" y="1611"/>
                      </a:lnTo>
                      <a:lnTo>
                        <a:pt x="126" y="1695"/>
                      </a:lnTo>
                      <a:lnTo>
                        <a:pt x="210" y="1695"/>
                      </a:lnTo>
                      <a:lnTo>
                        <a:pt x="293" y="1758"/>
                      </a:lnTo>
                      <a:lnTo>
                        <a:pt x="335" y="1695"/>
                      </a:lnTo>
                      <a:lnTo>
                        <a:pt x="440" y="1674"/>
                      </a:lnTo>
                      <a:lnTo>
                        <a:pt x="482" y="1653"/>
                      </a:lnTo>
                      <a:lnTo>
                        <a:pt x="545" y="1653"/>
                      </a:lnTo>
                      <a:lnTo>
                        <a:pt x="586" y="1548"/>
                      </a:lnTo>
                      <a:lnTo>
                        <a:pt x="796" y="1548"/>
                      </a:lnTo>
                      <a:lnTo>
                        <a:pt x="837" y="1611"/>
                      </a:lnTo>
                      <a:lnTo>
                        <a:pt x="942" y="1611"/>
                      </a:lnTo>
                      <a:lnTo>
                        <a:pt x="1005" y="1695"/>
                      </a:lnTo>
                      <a:lnTo>
                        <a:pt x="1151" y="1695"/>
                      </a:lnTo>
                      <a:lnTo>
                        <a:pt x="1214" y="1779"/>
                      </a:lnTo>
                      <a:lnTo>
                        <a:pt x="1214" y="1862"/>
                      </a:lnTo>
                      <a:lnTo>
                        <a:pt x="1319" y="1883"/>
                      </a:lnTo>
                      <a:lnTo>
                        <a:pt x="1361" y="1779"/>
                      </a:lnTo>
                      <a:lnTo>
                        <a:pt x="1381" y="1569"/>
                      </a:lnTo>
                      <a:lnTo>
                        <a:pt x="1361" y="1402"/>
                      </a:lnTo>
                      <a:lnTo>
                        <a:pt x="1444" y="1297"/>
                      </a:lnTo>
                      <a:lnTo>
                        <a:pt x="1486" y="1193"/>
                      </a:lnTo>
                      <a:lnTo>
                        <a:pt x="1654" y="1151"/>
                      </a:lnTo>
                      <a:lnTo>
                        <a:pt x="1800" y="1193"/>
                      </a:lnTo>
                      <a:lnTo>
                        <a:pt x="1884" y="1151"/>
                      </a:lnTo>
                      <a:lnTo>
                        <a:pt x="1800" y="1046"/>
                      </a:lnTo>
                      <a:lnTo>
                        <a:pt x="1884" y="984"/>
                      </a:lnTo>
                      <a:lnTo>
                        <a:pt x="1905" y="858"/>
                      </a:lnTo>
                      <a:lnTo>
                        <a:pt x="1946" y="774"/>
                      </a:lnTo>
                      <a:lnTo>
                        <a:pt x="1884" y="732"/>
                      </a:lnTo>
                      <a:lnTo>
                        <a:pt x="1758" y="732"/>
                      </a:lnTo>
                      <a:lnTo>
                        <a:pt x="1737" y="670"/>
                      </a:lnTo>
                      <a:lnTo>
                        <a:pt x="1779" y="544"/>
                      </a:lnTo>
                      <a:lnTo>
                        <a:pt x="1884" y="607"/>
                      </a:lnTo>
                      <a:lnTo>
                        <a:pt x="1967" y="544"/>
                      </a:lnTo>
                      <a:lnTo>
                        <a:pt x="1967" y="440"/>
                      </a:lnTo>
                      <a:lnTo>
                        <a:pt x="2009" y="335"/>
                      </a:lnTo>
                      <a:lnTo>
                        <a:pt x="2009" y="251"/>
                      </a:lnTo>
                      <a:lnTo>
                        <a:pt x="2072" y="230"/>
                      </a:lnTo>
                      <a:lnTo>
                        <a:pt x="2072" y="209"/>
                      </a:lnTo>
                      <a:lnTo>
                        <a:pt x="1967" y="147"/>
                      </a:lnTo>
                      <a:lnTo>
                        <a:pt x="1863" y="84"/>
                      </a:lnTo>
                      <a:lnTo>
                        <a:pt x="16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9"/>
                <p:cNvSpPr/>
                <p:nvPr/>
              </p:nvSpPr>
              <p:spPr>
                <a:xfrm>
                  <a:off x="3722900" y="2426200"/>
                  <a:ext cx="4082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403" extrusionOk="0">
                      <a:moveTo>
                        <a:pt x="774" y="0"/>
                      </a:moveTo>
                      <a:lnTo>
                        <a:pt x="733" y="105"/>
                      </a:lnTo>
                      <a:lnTo>
                        <a:pt x="670" y="105"/>
                      </a:lnTo>
                      <a:lnTo>
                        <a:pt x="628" y="126"/>
                      </a:lnTo>
                      <a:lnTo>
                        <a:pt x="523" y="147"/>
                      </a:lnTo>
                      <a:lnTo>
                        <a:pt x="481" y="210"/>
                      </a:lnTo>
                      <a:lnTo>
                        <a:pt x="398" y="147"/>
                      </a:lnTo>
                      <a:lnTo>
                        <a:pt x="314" y="147"/>
                      </a:lnTo>
                      <a:lnTo>
                        <a:pt x="272" y="63"/>
                      </a:lnTo>
                      <a:lnTo>
                        <a:pt x="189" y="42"/>
                      </a:lnTo>
                      <a:lnTo>
                        <a:pt x="84" y="126"/>
                      </a:lnTo>
                      <a:lnTo>
                        <a:pt x="0" y="272"/>
                      </a:lnTo>
                      <a:lnTo>
                        <a:pt x="63" y="335"/>
                      </a:lnTo>
                      <a:lnTo>
                        <a:pt x="84" y="524"/>
                      </a:lnTo>
                      <a:lnTo>
                        <a:pt x="209" y="565"/>
                      </a:lnTo>
                      <a:lnTo>
                        <a:pt x="251" y="670"/>
                      </a:lnTo>
                      <a:lnTo>
                        <a:pt x="398" y="796"/>
                      </a:lnTo>
                      <a:lnTo>
                        <a:pt x="481" y="796"/>
                      </a:lnTo>
                      <a:lnTo>
                        <a:pt x="565" y="858"/>
                      </a:lnTo>
                      <a:lnTo>
                        <a:pt x="628" y="879"/>
                      </a:lnTo>
                      <a:lnTo>
                        <a:pt x="628" y="1047"/>
                      </a:lnTo>
                      <a:lnTo>
                        <a:pt x="774" y="1109"/>
                      </a:lnTo>
                      <a:lnTo>
                        <a:pt x="816" y="1068"/>
                      </a:lnTo>
                      <a:lnTo>
                        <a:pt x="900" y="1068"/>
                      </a:lnTo>
                      <a:lnTo>
                        <a:pt x="942" y="1109"/>
                      </a:lnTo>
                      <a:lnTo>
                        <a:pt x="1025" y="1151"/>
                      </a:lnTo>
                      <a:lnTo>
                        <a:pt x="1151" y="1298"/>
                      </a:lnTo>
                      <a:lnTo>
                        <a:pt x="1256" y="1319"/>
                      </a:lnTo>
                      <a:lnTo>
                        <a:pt x="1360" y="1402"/>
                      </a:lnTo>
                      <a:lnTo>
                        <a:pt x="1423" y="1361"/>
                      </a:lnTo>
                      <a:lnTo>
                        <a:pt x="1507" y="1361"/>
                      </a:lnTo>
                      <a:lnTo>
                        <a:pt x="1507" y="1298"/>
                      </a:lnTo>
                      <a:lnTo>
                        <a:pt x="1444" y="1256"/>
                      </a:lnTo>
                      <a:lnTo>
                        <a:pt x="1444" y="1172"/>
                      </a:lnTo>
                      <a:lnTo>
                        <a:pt x="1423" y="1109"/>
                      </a:lnTo>
                      <a:lnTo>
                        <a:pt x="1465" y="1047"/>
                      </a:lnTo>
                      <a:lnTo>
                        <a:pt x="1528" y="942"/>
                      </a:lnTo>
                      <a:lnTo>
                        <a:pt x="1549" y="942"/>
                      </a:lnTo>
                      <a:lnTo>
                        <a:pt x="1632" y="775"/>
                      </a:lnTo>
                      <a:lnTo>
                        <a:pt x="1549" y="670"/>
                      </a:lnTo>
                      <a:lnTo>
                        <a:pt x="1549" y="628"/>
                      </a:lnTo>
                      <a:lnTo>
                        <a:pt x="1465" y="440"/>
                      </a:lnTo>
                      <a:lnTo>
                        <a:pt x="1507" y="356"/>
                      </a:lnTo>
                      <a:lnTo>
                        <a:pt x="1507" y="335"/>
                      </a:lnTo>
                      <a:lnTo>
                        <a:pt x="1402" y="314"/>
                      </a:lnTo>
                      <a:lnTo>
                        <a:pt x="1402" y="231"/>
                      </a:lnTo>
                      <a:lnTo>
                        <a:pt x="1339" y="147"/>
                      </a:lnTo>
                      <a:lnTo>
                        <a:pt x="1193" y="147"/>
                      </a:lnTo>
                      <a:lnTo>
                        <a:pt x="1130" y="63"/>
                      </a:lnTo>
                      <a:lnTo>
                        <a:pt x="1025" y="63"/>
                      </a:lnTo>
                      <a:lnTo>
                        <a:pt x="9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9"/>
                <p:cNvSpPr/>
                <p:nvPr/>
              </p:nvSpPr>
              <p:spPr>
                <a:xfrm>
                  <a:off x="3758475" y="2449750"/>
                  <a:ext cx="9950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" h="565" extrusionOk="0">
                      <a:moveTo>
                        <a:pt x="105" y="0"/>
                      </a:moveTo>
                      <a:lnTo>
                        <a:pt x="42" y="105"/>
                      </a:lnTo>
                      <a:lnTo>
                        <a:pt x="0" y="167"/>
                      </a:lnTo>
                      <a:lnTo>
                        <a:pt x="21" y="230"/>
                      </a:lnTo>
                      <a:lnTo>
                        <a:pt x="21" y="314"/>
                      </a:lnTo>
                      <a:lnTo>
                        <a:pt x="84" y="356"/>
                      </a:lnTo>
                      <a:lnTo>
                        <a:pt x="84" y="419"/>
                      </a:lnTo>
                      <a:lnTo>
                        <a:pt x="105" y="419"/>
                      </a:lnTo>
                      <a:lnTo>
                        <a:pt x="146" y="523"/>
                      </a:lnTo>
                      <a:lnTo>
                        <a:pt x="314" y="565"/>
                      </a:lnTo>
                      <a:lnTo>
                        <a:pt x="398" y="544"/>
                      </a:lnTo>
                      <a:lnTo>
                        <a:pt x="398" y="356"/>
                      </a:lnTo>
                      <a:lnTo>
                        <a:pt x="335" y="314"/>
                      </a:lnTo>
                      <a:lnTo>
                        <a:pt x="314" y="167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9"/>
                <p:cNvSpPr/>
                <p:nvPr/>
              </p:nvSpPr>
              <p:spPr>
                <a:xfrm>
                  <a:off x="3552375" y="2346700"/>
                  <a:ext cx="58075" cy="7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3076" extrusionOk="0">
                      <a:moveTo>
                        <a:pt x="1737" y="0"/>
                      </a:moveTo>
                      <a:lnTo>
                        <a:pt x="1779" y="84"/>
                      </a:lnTo>
                      <a:lnTo>
                        <a:pt x="1653" y="84"/>
                      </a:lnTo>
                      <a:lnTo>
                        <a:pt x="1674" y="209"/>
                      </a:lnTo>
                      <a:lnTo>
                        <a:pt x="1590" y="314"/>
                      </a:lnTo>
                      <a:lnTo>
                        <a:pt x="1590" y="230"/>
                      </a:lnTo>
                      <a:lnTo>
                        <a:pt x="1653" y="188"/>
                      </a:lnTo>
                      <a:lnTo>
                        <a:pt x="1590" y="84"/>
                      </a:lnTo>
                      <a:lnTo>
                        <a:pt x="1528" y="105"/>
                      </a:lnTo>
                      <a:lnTo>
                        <a:pt x="1569" y="167"/>
                      </a:lnTo>
                      <a:lnTo>
                        <a:pt x="1465" y="188"/>
                      </a:lnTo>
                      <a:lnTo>
                        <a:pt x="1423" y="147"/>
                      </a:lnTo>
                      <a:lnTo>
                        <a:pt x="1256" y="167"/>
                      </a:lnTo>
                      <a:lnTo>
                        <a:pt x="1256" y="230"/>
                      </a:lnTo>
                      <a:lnTo>
                        <a:pt x="1214" y="230"/>
                      </a:lnTo>
                      <a:lnTo>
                        <a:pt x="1172" y="356"/>
                      </a:lnTo>
                      <a:lnTo>
                        <a:pt x="1256" y="377"/>
                      </a:lnTo>
                      <a:lnTo>
                        <a:pt x="1235" y="419"/>
                      </a:lnTo>
                      <a:lnTo>
                        <a:pt x="1151" y="419"/>
                      </a:lnTo>
                      <a:lnTo>
                        <a:pt x="1151" y="481"/>
                      </a:lnTo>
                      <a:lnTo>
                        <a:pt x="1046" y="502"/>
                      </a:lnTo>
                      <a:lnTo>
                        <a:pt x="1067" y="586"/>
                      </a:lnTo>
                      <a:lnTo>
                        <a:pt x="1214" y="586"/>
                      </a:lnTo>
                      <a:lnTo>
                        <a:pt x="1172" y="607"/>
                      </a:lnTo>
                      <a:lnTo>
                        <a:pt x="1276" y="586"/>
                      </a:lnTo>
                      <a:lnTo>
                        <a:pt x="1360" y="586"/>
                      </a:lnTo>
                      <a:lnTo>
                        <a:pt x="1235" y="711"/>
                      </a:lnTo>
                      <a:lnTo>
                        <a:pt x="1046" y="795"/>
                      </a:lnTo>
                      <a:lnTo>
                        <a:pt x="1130" y="837"/>
                      </a:lnTo>
                      <a:lnTo>
                        <a:pt x="942" y="879"/>
                      </a:lnTo>
                      <a:lnTo>
                        <a:pt x="858" y="837"/>
                      </a:lnTo>
                      <a:lnTo>
                        <a:pt x="795" y="921"/>
                      </a:lnTo>
                      <a:lnTo>
                        <a:pt x="753" y="816"/>
                      </a:lnTo>
                      <a:lnTo>
                        <a:pt x="502" y="753"/>
                      </a:lnTo>
                      <a:lnTo>
                        <a:pt x="502" y="816"/>
                      </a:lnTo>
                      <a:lnTo>
                        <a:pt x="335" y="753"/>
                      </a:lnTo>
                      <a:lnTo>
                        <a:pt x="314" y="942"/>
                      </a:lnTo>
                      <a:lnTo>
                        <a:pt x="398" y="879"/>
                      </a:lnTo>
                      <a:lnTo>
                        <a:pt x="419" y="942"/>
                      </a:lnTo>
                      <a:lnTo>
                        <a:pt x="440" y="984"/>
                      </a:lnTo>
                      <a:lnTo>
                        <a:pt x="481" y="1088"/>
                      </a:lnTo>
                      <a:lnTo>
                        <a:pt x="419" y="1088"/>
                      </a:lnTo>
                      <a:lnTo>
                        <a:pt x="398" y="1025"/>
                      </a:lnTo>
                      <a:lnTo>
                        <a:pt x="272" y="1025"/>
                      </a:lnTo>
                      <a:lnTo>
                        <a:pt x="419" y="1130"/>
                      </a:lnTo>
                      <a:lnTo>
                        <a:pt x="544" y="1109"/>
                      </a:lnTo>
                      <a:lnTo>
                        <a:pt x="586" y="1214"/>
                      </a:lnTo>
                      <a:lnTo>
                        <a:pt x="440" y="1235"/>
                      </a:lnTo>
                      <a:lnTo>
                        <a:pt x="419" y="1276"/>
                      </a:lnTo>
                      <a:lnTo>
                        <a:pt x="440" y="1339"/>
                      </a:lnTo>
                      <a:lnTo>
                        <a:pt x="293" y="1360"/>
                      </a:lnTo>
                      <a:lnTo>
                        <a:pt x="335" y="1444"/>
                      </a:lnTo>
                      <a:lnTo>
                        <a:pt x="272" y="1465"/>
                      </a:lnTo>
                      <a:lnTo>
                        <a:pt x="377" y="1528"/>
                      </a:lnTo>
                      <a:lnTo>
                        <a:pt x="419" y="1507"/>
                      </a:lnTo>
                      <a:lnTo>
                        <a:pt x="398" y="1548"/>
                      </a:lnTo>
                      <a:lnTo>
                        <a:pt x="523" y="1528"/>
                      </a:lnTo>
                      <a:lnTo>
                        <a:pt x="544" y="1674"/>
                      </a:lnTo>
                      <a:lnTo>
                        <a:pt x="858" y="1674"/>
                      </a:lnTo>
                      <a:lnTo>
                        <a:pt x="753" y="1758"/>
                      </a:lnTo>
                      <a:lnTo>
                        <a:pt x="691" y="1737"/>
                      </a:lnTo>
                      <a:lnTo>
                        <a:pt x="586" y="1925"/>
                      </a:lnTo>
                      <a:lnTo>
                        <a:pt x="628" y="1925"/>
                      </a:lnTo>
                      <a:lnTo>
                        <a:pt x="523" y="2051"/>
                      </a:lnTo>
                      <a:lnTo>
                        <a:pt x="335" y="2176"/>
                      </a:lnTo>
                      <a:lnTo>
                        <a:pt x="419" y="2176"/>
                      </a:lnTo>
                      <a:lnTo>
                        <a:pt x="523" y="2134"/>
                      </a:lnTo>
                      <a:lnTo>
                        <a:pt x="586" y="2155"/>
                      </a:lnTo>
                      <a:lnTo>
                        <a:pt x="732" y="2155"/>
                      </a:lnTo>
                      <a:lnTo>
                        <a:pt x="816" y="2072"/>
                      </a:lnTo>
                      <a:lnTo>
                        <a:pt x="816" y="2092"/>
                      </a:lnTo>
                      <a:lnTo>
                        <a:pt x="942" y="2134"/>
                      </a:lnTo>
                      <a:lnTo>
                        <a:pt x="691" y="2176"/>
                      </a:lnTo>
                      <a:lnTo>
                        <a:pt x="502" y="2197"/>
                      </a:lnTo>
                      <a:lnTo>
                        <a:pt x="440" y="2281"/>
                      </a:lnTo>
                      <a:lnTo>
                        <a:pt x="314" y="2302"/>
                      </a:lnTo>
                      <a:lnTo>
                        <a:pt x="377" y="2364"/>
                      </a:lnTo>
                      <a:lnTo>
                        <a:pt x="335" y="2406"/>
                      </a:lnTo>
                      <a:lnTo>
                        <a:pt x="398" y="2448"/>
                      </a:lnTo>
                      <a:lnTo>
                        <a:pt x="293" y="2469"/>
                      </a:lnTo>
                      <a:lnTo>
                        <a:pt x="209" y="2385"/>
                      </a:lnTo>
                      <a:lnTo>
                        <a:pt x="188" y="2448"/>
                      </a:lnTo>
                      <a:lnTo>
                        <a:pt x="168" y="2406"/>
                      </a:lnTo>
                      <a:lnTo>
                        <a:pt x="0" y="2490"/>
                      </a:lnTo>
                      <a:lnTo>
                        <a:pt x="21" y="2511"/>
                      </a:lnTo>
                      <a:lnTo>
                        <a:pt x="398" y="2511"/>
                      </a:lnTo>
                      <a:lnTo>
                        <a:pt x="272" y="2595"/>
                      </a:lnTo>
                      <a:lnTo>
                        <a:pt x="105" y="2657"/>
                      </a:lnTo>
                      <a:lnTo>
                        <a:pt x="63" y="2762"/>
                      </a:lnTo>
                      <a:lnTo>
                        <a:pt x="168" y="2762"/>
                      </a:lnTo>
                      <a:lnTo>
                        <a:pt x="188" y="2825"/>
                      </a:lnTo>
                      <a:lnTo>
                        <a:pt x="440" y="2762"/>
                      </a:lnTo>
                      <a:lnTo>
                        <a:pt x="440" y="2762"/>
                      </a:lnTo>
                      <a:lnTo>
                        <a:pt x="230" y="2888"/>
                      </a:lnTo>
                      <a:lnTo>
                        <a:pt x="168" y="2929"/>
                      </a:lnTo>
                      <a:lnTo>
                        <a:pt x="314" y="2929"/>
                      </a:lnTo>
                      <a:lnTo>
                        <a:pt x="502" y="2825"/>
                      </a:lnTo>
                      <a:lnTo>
                        <a:pt x="481" y="2908"/>
                      </a:lnTo>
                      <a:lnTo>
                        <a:pt x="314" y="2992"/>
                      </a:lnTo>
                      <a:lnTo>
                        <a:pt x="419" y="2992"/>
                      </a:lnTo>
                      <a:lnTo>
                        <a:pt x="398" y="3034"/>
                      </a:lnTo>
                      <a:lnTo>
                        <a:pt x="398" y="3034"/>
                      </a:lnTo>
                      <a:lnTo>
                        <a:pt x="523" y="3013"/>
                      </a:lnTo>
                      <a:lnTo>
                        <a:pt x="607" y="3076"/>
                      </a:lnTo>
                      <a:lnTo>
                        <a:pt x="795" y="3034"/>
                      </a:lnTo>
                      <a:lnTo>
                        <a:pt x="963" y="2992"/>
                      </a:lnTo>
                      <a:lnTo>
                        <a:pt x="1130" y="2888"/>
                      </a:lnTo>
                      <a:lnTo>
                        <a:pt x="1067" y="2783"/>
                      </a:lnTo>
                      <a:lnTo>
                        <a:pt x="1172" y="2783"/>
                      </a:lnTo>
                      <a:lnTo>
                        <a:pt x="1151" y="2867"/>
                      </a:lnTo>
                      <a:lnTo>
                        <a:pt x="1256" y="2867"/>
                      </a:lnTo>
                      <a:lnTo>
                        <a:pt x="1360" y="2720"/>
                      </a:lnTo>
                      <a:lnTo>
                        <a:pt x="1444" y="2762"/>
                      </a:lnTo>
                      <a:lnTo>
                        <a:pt x="1465" y="2657"/>
                      </a:lnTo>
                      <a:lnTo>
                        <a:pt x="1800" y="2595"/>
                      </a:lnTo>
                      <a:lnTo>
                        <a:pt x="1841" y="2511"/>
                      </a:lnTo>
                      <a:lnTo>
                        <a:pt x="1862" y="2616"/>
                      </a:lnTo>
                      <a:lnTo>
                        <a:pt x="1946" y="2553"/>
                      </a:lnTo>
                      <a:lnTo>
                        <a:pt x="2009" y="2574"/>
                      </a:lnTo>
                      <a:lnTo>
                        <a:pt x="2176" y="2574"/>
                      </a:lnTo>
                      <a:lnTo>
                        <a:pt x="2072" y="2406"/>
                      </a:lnTo>
                      <a:lnTo>
                        <a:pt x="2155" y="2385"/>
                      </a:lnTo>
                      <a:lnTo>
                        <a:pt x="2218" y="2281"/>
                      </a:lnTo>
                      <a:lnTo>
                        <a:pt x="2218" y="2176"/>
                      </a:lnTo>
                      <a:lnTo>
                        <a:pt x="2302" y="2072"/>
                      </a:lnTo>
                      <a:lnTo>
                        <a:pt x="2323" y="1967"/>
                      </a:lnTo>
                      <a:lnTo>
                        <a:pt x="2302" y="1716"/>
                      </a:lnTo>
                      <a:lnTo>
                        <a:pt x="2218" y="1674"/>
                      </a:lnTo>
                      <a:lnTo>
                        <a:pt x="2302" y="1632"/>
                      </a:lnTo>
                      <a:lnTo>
                        <a:pt x="2302" y="1507"/>
                      </a:lnTo>
                      <a:lnTo>
                        <a:pt x="2218" y="1402"/>
                      </a:lnTo>
                      <a:lnTo>
                        <a:pt x="2260" y="1256"/>
                      </a:lnTo>
                      <a:lnTo>
                        <a:pt x="2176" y="1214"/>
                      </a:lnTo>
                      <a:lnTo>
                        <a:pt x="2197" y="1130"/>
                      </a:lnTo>
                      <a:lnTo>
                        <a:pt x="2281" y="1151"/>
                      </a:lnTo>
                      <a:lnTo>
                        <a:pt x="2281" y="1151"/>
                      </a:lnTo>
                      <a:lnTo>
                        <a:pt x="2155" y="1088"/>
                      </a:lnTo>
                      <a:lnTo>
                        <a:pt x="2072" y="1046"/>
                      </a:lnTo>
                      <a:lnTo>
                        <a:pt x="1967" y="837"/>
                      </a:lnTo>
                      <a:lnTo>
                        <a:pt x="1800" y="732"/>
                      </a:lnTo>
                      <a:lnTo>
                        <a:pt x="1737" y="795"/>
                      </a:lnTo>
                      <a:lnTo>
                        <a:pt x="1695" y="942"/>
                      </a:lnTo>
                      <a:lnTo>
                        <a:pt x="1632" y="984"/>
                      </a:lnTo>
                      <a:lnTo>
                        <a:pt x="1360" y="732"/>
                      </a:lnTo>
                      <a:lnTo>
                        <a:pt x="1486" y="502"/>
                      </a:lnTo>
                      <a:lnTo>
                        <a:pt x="1632" y="481"/>
                      </a:lnTo>
                      <a:lnTo>
                        <a:pt x="1653" y="377"/>
                      </a:lnTo>
                      <a:lnTo>
                        <a:pt x="1737" y="356"/>
                      </a:lnTo>
                      <a:lnTo>
                        <a:pt x="1779" y="272"/>
                      </a:lnTo>
                      <a:lnTo>
                        <a:pt x="1737" y="293"/>
                      </a:lnTo>
                      <a:lnTo>
                        <a:pt x="1737" y="293"/>
                      </a:lnTo>
                      <a:lnTo>
                        <a:pt x="1841" y="188"/>
                      </a:lnTo>
                      <a:lnTo>
                        <a:pt x="1946" y="147"/>
                      </a:lnTo>
                      <a:lnTo>
                        <a:pt x="1841" y="84"/>
                      </a:lnTo>
                      <a:lnTo>
                        <a:pt x="17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9" name="Google Shape;639;p39"/>
                <p:cNvGrpSpPr/>
                <p:nvPr/>
              </p:nvGrpSpPr>
              <p:grpSpPr>
                <a:xfrm>
                  <a:off x="3586375" y="2281300"/>
                  <a:ext cx="125025" cy="175275"/>
                  <a:chOff x="3586375" y="2281300"/>
                  <a:chExt cx="125025" cy="175275"/>
                </a:xfrm>
              </p:grpSpPr>
              <p:sp>
                <p:nvSpPr>
                  <p:cNvPr id="640" name="Google Shape;640;p39"/>
                  <p:cNvSpPr/>
                  <p:nvPr/>
                </p:nvSpPr>
                <p:spPr>
                  <a:xfrm>
                    <a:off x="3609900" y="2281300"/>
                    <a:ext cx="101500" cy="17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0" h="7011" extrusionOk="0">
                        <a:moveTo>
                          <a:pt x="1340" y="1"/>
                        </a:moveTo>
                        <a:lnTo>
                          <a:pt x="1277" y="63"/>
                        </a:lnTo>
                        <a:lnTo>
                          <a:pt x="1235" y="42"/>
                        </a:lnTo>
                        <a:lnTo>
                          <a:pt x="1110" y="84"/>
                        </a:lnTo>
                        <a:lnTo>
                          <a:pt x="1026" y="84"/>
                        </a:lnTo>
                        <a:lnTo>
                          <a:pt x="921" y="105"/>
                        </a:lnTo>
                        <a:lnTo>
                          <a:pt x="859" y="105"/>
                        </a:lnTo>
                        <a:lnTo>
                          <a:pt x="838" y="168"/>
                        </a:lnTo>
                        <a:lnTo>
                          <a:pt x="838" y="105"/>
                        </a:lnTo>
                        <a:lnTo>
                          <a:pt x="796" y="84"/>
                        </a:lnTo>
                        <a:lnTo>
                          <a:pt x="712" y="168"/>
                        </a:lnTo>
                        <a:lnTo>
                          <a:pt x="733" y="105"/>
                        </a:lnTo>
                        <a:lnTo>
                          <a:pt x="608" y="42"/>
                        </a:lnTo>
                        <a:lnTo>
                          <a:pt x="587" y="105"/>
                        </a:lnTo>
                        <a:lnTo>
                          <a:pt x="524" y="168"/>
                        </a:lnTo>
                        <a:lnTo>
                          <a:pt x="545" y="231"/>
                        </a:lnTo>
                        <a:lnTo>
                          <a:pt x="524" y="231"/>
                        </a:lnTo>
                        <a:lnTo>
                          <a:pt x="524" y="314"/>
                        </a:lnTo>
                        <a:lnTo>
                          <a:pt x="419" y="356"/>
                        </a:lnTo>
                        <a:lnTo>
                          <a:pt x="482" y="419"/>
                        </a:lnTo>
                        <a:lnTo>
                          <a:pt x="440" y="503"/>
                        </a:lnTo>
                        <a:lnTo>
                          <a:pt x="398" y="503"/>
                        </a:lnTo>
                        <a:lnTo>
                          <a:pt x="503" y="607"/>
                        </a:lnTo>
                        <a:lnTo>
                          <a:pt x="545" y="670"/>
                        </a:lnTo>
                        <a:lnTo>
                          <a:pt x="419" y="607"/>
                        </a:lnTo>
                        <a:lnTo>
                          <a:pt x="398" y="670"/>
                        </a:lnTo>
                        <a:lnTo>
                          <a:pt x="315" y="587"/>
                        </a:lnTo>
                        <a:lnTo>
                          <a:pt x="294" y="628"/>
                        </a:lnTo>
                        <a:lnTo>
                          <a:pt x="315" y="691"/>
                        </a:lnTo>
                        <a:lnTo>
                          <a:pt x="294" y="733"/>
                        </a:lnTo>
                        <a:lnTo>
                          <a:pt x="273" y="628"/>
                        </a:lnTo>
                        <a:lnTo>
                          <a:pt x="210" y="733"/>
                        </a:lnTo>
                        <a:lnTo>
                          <a:pt x="273" y="796"/>
                        </a:lnTo>
                        <a:lnTo>
                          <a:pt x="210" y="817"/>
                        </a:lnTo>
                        <a:lnTo>
                          <a:pt x="294" y="900"/>
                        </a:lnTo>
                        <a:lnTo>
                          <a:pt x="336" y="900"/>
                        </a:lnTo>
                        <a:lnTo>
                          <a:pt x="294" y="942"/>
                        </a:lnTo>
                        <a:lnTo>
                          <a:pt x="210" y="900"/>
                        </a:lnTo>
                        <a:lnTo>
                          <a:pt x="210" y="1026"/>
                        </a:lnTo>
                        <a:lnTo>
                          <a:pt x="210" y="1047"/>
                        </a:lnTo>
                        <a:lnTo>
                          <a:pt x="377" y="1026"/>
                        </a:lnTo>
                        <a:lnTo>
                          <a:pt x="273" y="1089"/>
                        </a:lnTo>
                        <a:lnTo>
                          <a:pt x="273" y="1110"/>
                        </a:lnTo>
                        <a:lnTo>
                          <a:pt x="294" y="1131"/>
                        </a:lnTo>
                        <a:lnTo>
                          <a:pt x="377" y="1110"/>
                        </a:lnTo>
                        <a:lnTo>
                          <a:pt x="336" y="1131"/>
                        </a:lnTo>
                        <a:lnTo>
                          <a:pt x="398" y="1151"/>
                        </a:lnTo>
                        <a:lnTo>
                          <a:pt x="398" y="1151"/>
                        </a:lnTo>
                        <a:lnTo>
                          <a:pt x="315" y="1131"/>
                        </a:lnTo>
                        <a:lnTo>
                          <a:pt x="294" y="1151"/>
                        </a:lnTo>
                        <a:lnTo>
                          <a:pt x="294" y="1214"/>
                        </a:lnTo>
                        <a:lnTo>
                          <a:pt x="315" y="1235"/>
                        </a:lnTo>
                        <a:lnTo>
                          <a:pt x="273" y="1256"/>
                        </a:lnTo>
                        <a:lnTo>
                          <a:pt x="231" y="1319"/>
                        </a:lnTo>
                        <a:lnTo>
                          <a:pt x="294" y="1319"/>
                        </a:lnTo>
                        <a:lnTo>
                          <a:pt x="294" y="1361"/>
                        </a:lnTo>
                        <a:lnTo>
                          <a:pt x="210" y="1340"/>
                        </a:lnTo>
                        <a:lnTo>
                          <a:pt x="189" y="1403"/>
                        </a:lnTo>
                        <a:lnTo>
                          <a:pt x="210" y="1444"/>
                        </a:lnTo>
                        <a:lnTo>
                          <a:pt x="189" y="1465"/>
                        </a:lnTo>
                        <a:lnTo>
                          <a:pt x="168" y="1528"/>
                        </a:lnTo>
                        <a:lnTo>
                          <a:pt x="63" y="1528"/>
                        </a:lnTo>
                        <a:lnTo>
                          <a:pt x="1" y="1549"/>
                        </a:lnTo>
                        <a:lnTo>
                          <a:pt x="63" y="1570"/>
                        </a:lnTo>
                        <a:lnTo>
                          <a:pt x="126" y="1570"/>
                        </a:lnTo>
                        <a:lnTo>
                          <a:pt x="189" y="1612"/>
                        </a:lnTo>
                        <a:lnTo>
                          <a:pt x="168" y="1633"/>
                        </a:lnTo>
                        <a:lnTo>
                          <a:pt x="105" y="1633"/>
                        </a:lnTo>
                        <a:lnTo>
                          <a:pt x="189" y="1716"/>
                        </a:lnTo>
                        <a:lnTo>
                          <a:pt x="210" y="1716"/>
                        </a:lnTo>
                        <a:lnTo>
                          <a:pt x="273" y="1737"/>
                        </a:lnTo>
                        <a:lnTo>
                          <a:pt x="503" y="1507"/>
                        </a:lnTo>
                        <a:lnTo>
                          <a:pt x="482" y="1570"/>
                        </a:lnTo>
                        <a:lnTo>
                          <a:pt x="503" y="1612"/>
                        </a:lnTo>
                        <a:lnTo>
                          <a:pt x="419" y="1633"/>
                        </a:lnTo>
                        <a:lnTo>
                          <a:pt x="377" y="1758"/>
                        </a:lnTo>
                        <a:lnTo>
                          <a:pt x="377" y="1779"/>
                        </a:lnTo>
                        <a:lnTo>
                          <a:pt x="315" y="1947"/>
                        </a:lnTo>
                        <a:lnTo>
                          <a:pt x="336" y="1947"/>
                        </a:lnTo>
                        <a:lnTo>
                          <a:pt x="294" y="2135"/>
                        </a:lnTo>
                        <a:lnTo>
                          <a:pt x="294" y="2239"/>
                        </a:lnTo>
                        <a:lnTo>
                          <a:pt x="231" y="2281"/>
                        </a:lnTo>
                        <a:lnTo>
                          <a:pt x="294" y="2323"/>
                        </a:lnTo>
                        <a:lnTo>
                          <a:pt x="315" y="2302"/>
                        </a:lnTo>
                        <a:lnTo>
                          <a:pt x="231" y="2449"/>
                        </a:lnTo>
                        <a:lnTo>
                          <a:pt x="231" y="2595"/>
                        </a:lnTo>
                        <a:lnTo>
                          <a:pt x="189" y="2658"/>
                        </a:lnTo>
                        <a:lnTo>
                          <a:pt x="189" y="2700"/>
                        </a:lnTo>
                        <a:lnTo>
                          <a:pt x="315" y="2700"/>
                        </a:lnTo>
                        <a:lnTo>
                          <a:pt x="294" y="2595"/>
                        </a:lnTo>
                        <a:lnTo>
                          <a:pt x="336" y="2491"/>
                        </a:lnTo>
                        <a:lnTo>
                          <a:pt x="336" y="2407"/>
                        </a:lnTo>
                        <a:lnTo>
                          <a:pt x="398" y="2323"/>
                        </a:lnTo>
                        <a:lnTo>
                          <a:pt x="336" y="2135"/>
                        </a:lnTo>
                        <a:lnTo>
                          <a:pt x="398" y="2135"/>
                        </a:lnTo>
                        <a:lnTo>
                          <a:pt x="545" y="1947"/>
                        </a:lnTo>
                        <a:lnTo>
                          <a:pt x="440" y="2135"/>
                        </a:lnTo>
                        <a:lnTo>
                          <a:pt x="419" y="2239"/>
                        </a:lnTo>
                        <a:lnTo>
                          <a:pt x="482" y="2260"/>
                        </a:lnTo>
                        <a:lnTo>
                          <a:pt x="482" y="2198"/>
                        </a:lnTo>
                        <a:lnTo>
                          <a:pt x="545" y="2135"/>
                        </a:lnTo>
                        <a:lnTo>
                          <a:pt x="587" y="2260"/>
                        </a:lnTo>
                        <a:lnTo>
                          <a:pt x="628" y="2135"/>
                        </a:lnTo>
                        <a:lnTo>
                          <a:pt x="628" y="2030"/>
                        </a:lnTo>
                        <a:lnTo>
                          <a:pt x="691" y="1988"/>
                        </a:lnTo>
                        <a:lnTo>
                          <a:pt x="649" y="2135"/>
                        </a:lnTo>
                        <a:lnTo>
                          <a:pt x="754" y="2198"/>
                        </a:lnTo>
                        <a:lnTo>
                          <a:pt x="649" y="2177"/>
                        </a:lnTo>
                        <a:lnTo>
                          <a:pt x="628" y="2323"/>
                        </a:lnTo>
                        <a:lnTo>
                          <a:pt x="649" y="2449"/>
                        </a:lnTo>
                        <a:lnTo>
                          <a:pt x="712" y="2470"/>
                        </a:lnTo>
                        <a:lnTo>
                          <a:pt x="754" y="2574"/>
                        </a:lnTo>
                        <a:lnTo>
                          <a:pt x="649" y="2658"/>
                        </a:lnTo>
                        <a:lnTo>
                          <a:pt x="587" y="2909"/>
                        </a:lnTo>
                        <a:lnTo>
                          <a:pt x="587" y="3014"/>
                        </a:lnTo>
                        <a:lnTo>
                          <a:pt x="503" y="2972"/>
                        </a:lnTo>
                        <a:lnTo>
                          <a:pt x="503" y="3097"/>
                        </a:lnTo>
                        <a:lnTo>
                          <a:pt x="628" y="3244"/>
                        </a:lnTo>
                        <a:lnTo>
                          <a:pt x="587" y="3097"/>
                        </a:lnTo>
                        <a:lnTo>
                          <a:pt x="649" y="3076"/>
                        </a:lnTo>
                        <a:lnTo>
                          <a:pt x="859" y="3223"/>
                        </a:lnTo>
                        <a:lnTo>
                          <a:pt x="859" y="3097"/>
                        </a:lnTo>
                        <a:lnTo>
                          <a:pt x="796" y="3035"/>
                        </a:lnTo>
                        <a:lnTo>
                          <a:pt x="838" y="3014"/>
                        </a:lnTo>
                        <a:lnTo>
                          <a:pt x="1005" y="3118"/>
                        </a:lnTo>
                        <a:lnTo>
                          <a:pt x="1131" y="3118"/>
                        </a:lnTo>
                        <a:lnTo>
                          <a:pt x="1131" y="3076"/>
                        </a:lnTo>
                        <a:lnTo>
                          <a:pt x="1235" y="3076"/>
                        </a:lnTo>
                        <a:lnTo>
                          <a:pt x="1256" y="2972"/>
                        </a:lnTo>
                        <a:lnTo>
                          <a:pt x="1549" y="2993"/>
                        </a:lnTo>
                        <a:lnTo>
                          <a:pt x="1361" y="3014"/>
                        </a:lnTo>
                        <a:lnTo>
                          <a:pt x="1235" y="3348"/>
                        </a:lnTo>
                        <a:lnTo>
                          <a:pt x="1382" y="3620"/>
                        </a:lnTo>
                        <a:lnTo>
                          <a:pt x="1444" y="3558"/>
                        </a:lnTo>
                        <a:lnTo>
                          <a:pt x="1444" y="3704"/>
                        </a:lnTo>
                        <a:lnTo>
                          <a:pt x="1549" y="3600"/>
                        </a:lnTo>
                        <a:lnTo>
                          <a:pt x="1654" y="3600"/>
                        </a:lnTo>
                        <a:lnTo>
                          <a:pt x="1633" y="3746"/>
                        </a:lnTo>
                        <a:lnTo>
                          <a:pt x="1654" y="3767"/>
                        </a:lnTo>
                        <a:lnTo>
                          <a:pt x="1549" y="3851"/>
                        </a:lnTo>
                        <a:lnTo>
                          <a:pt x="1570" y="4018"/>
                        </a:lnTo>
                        <a:lnTo>
                          <a:pt x="1528" y="4123"/>
                        </a:lnTo>
                        <a:lnTo>
                          <a:pt x="1570" y="4227"/>
                        </a:lnTo>
                        <a:lnTo>
                          <a:pt x="1654" y="4290"/>
                        </a:lnTo>
                        <a:lnTo>
                          <a:pt x="1737" y="4290"/>
                        </a:lnTo>
                        <a:lnTo>
                          <a:pt x="1675" y="4332"/>
                        </a:lnTo>
                        <a:lnTo>
                          <a:pt x="1591" y="4332"/>
                        </a:lnTo>
                        <a:lnTo>
                          <a:pt x="1549" y="4248"/>
                        </a:lnTo>
                        <a:lnTo>
                          <a:pt x="1465" y="4269"/>
                        </a:lnTo>
                        <a:lnTo>
                          <a:pt x="1528" y="4353"/>
                        </a:lnTo>
                        <a:lnTo>
                          <a:pt x="1591" y="4395"/>
                        </a:lnTo>
                        <a:lnTo>
                          <a:pt x="1486" y="4374"/>
                        </a:lnTo>
                        <a:lnTo>
                          <a:pt x="1424" y="4290"/>
                        </a:lnTo>
                        <a:lnTo>
                          <a:pt x="1235" y="4353"/>
                        </a:lnTo>
                        <a:lnTo>
                          <a:pt x="1152" y="4353"/>
                        </a:lnTo>
                        <a:lnTo>
                          <a:pt x="963" y="4436"/>
                        </a:lnTo>
                        <a:lnTo>
                          <a:pt x="859" y="4583"/>
                        </a:lnTo>
                        <a:lnTo>
                          <a:pt x="733" y="4667"/>
                        </a:lnTo>
                        <a:lnTo>
                          <a:pt x="691" y="4750"/>
                        </a:lnTo>
                        <a:lnTo>
                          <a:pt x="817" y="4750"/>
                        </a:lnTo>
                        <a:lnTo>
                          <a:pt x="817" y="4688"/>
                        </a:lnTo>
                        <a:lnTo>
                          <a:pt x="1026" y="4646"/>
                        </a:lnTo>
                        <a:lnTo>
                          <a:pt x="1005" y="4750"/>
                        </a:lnTo>
                        <a:lnTo>
                          <a:pt x="1068" y="4813"/>
                        </a:lnTo>
                        <a:lnTo>
                          <a:pt x="1005" y="4876"/>
                        </a:lnTo>
                        <a:lnTo>
                          <a:pt x="1026" y="4960"/>
                        </a:lnTo>
                        <a:lnTo>
                          <a:pt x="1068" y="4960"/>
                        </a:lnTo>
                        <a:lnTo>
                          <a:pt x="942" y="5190"/>
                        </a:lnTo>
                        <a:lnTo>
                          <a:pt x="859" y="5232"/>
                        </a:lnTo>
                        <a:lnTo>
                          <a:pt x="754" y="5294"/>
                        </a:lnTo>
                        <a:lnTo>
                          <a:pt x="733" y="5294"/>
                        </a:lnTo>
                        <a:lnTo>
                          <a:pt x="608" y="5378"/>
                        </a:lnTo>
                        <a:lnTo>
                          <a:pt x="524" y="5378"/>
                        </a:lnTo>
                        <a:lnTo>
                          <a:pt x="398" y="5483"/>
                        </a:lnTo>
                        <a:lnTo>
                          <a:pt x="503" y="5483"/>
                        </a:lnTo>
                        <a:lnTo>
                          <a:pt x="503" y="5545"/>
                        </a:lnTo>
                        <a:lnTo>
                          <a:pt x="419" y="5608"/>
                        </a:lnTo>
                        <a:lnTo>
                          <a:pt x="545" y="5629"/>
                        </a:lnTo>
                        <a:lnTo>
                          <a:pt x="524" y="5650"/>
                        </a:lnTo>
                        <a:lnTo>
                          <a:pt x="587" y="5692"/>
                        </a:lnTo>
                        <a:lnTo>
                          <a:pt x="649" y="5650"/>
                        </a:lnTo>
                        <a:lnTo>
                          <a:pt x="754" y="5608"/>
                        </a:lnTo>
                        <a:lnTo>
                          <a:pt x="900" y="5545"/>
                        </a:lnTo>
                        <a:lnTo>
                          <a:pt x="921" y="5629"/>
                        </a:lnTo>
                        <a:lnTo>
                          <a:pt x="1026" y="5650"/>
                        </a:lnTo>
                        <a:lnTo>
                          <a:pt x="942" y="5692"/>
                        </a:lnTo>
                        <a:lnTo>
                          <a:pt x="921" y="5734"/>
                        </a:lnTo>
                        <a:lnTo>
                          <a:pt x="1068" y="5734"/>
                        </a:lnTo>
                        <a:lnTo>
                          <a:pt x="1068" y="5713"/>
                        </a:lnTo>
                        <a:lnTo>
                          <a:pt x="1152" y="5692"/>
                        </a:lnTo>
                        <a:lnTo>
                          <a:pt x="1256" y="5796"/>
                        </a:lnTo>
                        <a:lnTo>
                          <a:pt x="1319" y="5859"/>
                        </a:lnTo>
                        <a:lnTo>
                          <a:pt x="1486" y="5859"/>
                        </a:lnTo>
                        <a:lnTo>
                          <a:pt x="1549" y="5796"/>
                        </a:lnTo>
                        <a:lnTo>
                          <a:pt x="1633" y="5755"/>
                        </a:lnTo>
                        <a:lnTo>
                          <a:pt x="1758" y="5713"/>
                        </a:lnTo>
                        <a:lnTo>
                          <a:pt x="1800" y="5650"/>
                        </a:lnTo>
                        <a:lnTo>
                          <a:pt x="1905" y="5608"/>
                        </a:lnTo>
                        <a:lnTo>
                          <a:pt x="1758" y="5755"/>
                        </a:lnTo>
                        <a:lnTo>
                          <a:pt x="1633" y="5901"/>
                        </a:lnTo>
                        <a:lnTo>
                          <a:pt x="1633" y="6048"/>
                        </a:lnTo>
                        <a:lnTo>
                          <a:pt x="1528" y="6048"/>
                        </a:lnTo>
                        <a:lnTo>
                          <a:pt x="1444" y="6068"/>
                        </a:lnTo>
                        <a:lnTo>
                          <a:pt x="1361" y="6027"/>
                        </a:lnTo>
                        <a:lnTo>
                          <a:pt x="1131" y="6006"/>
                        </a:lnTo>
                        <a:lnTo>
                          <a:pt x="963" y="6048"/>
                        </a:lnTo>
                        <a:lnTo>
                          <a:pt x="963" y="6131"/>
                        </a:lnTo>
                        <a:lnTo>
                          <a:pt x="900" y="6215"/>
                        </a:lnTo>
                        <a:lnTo>
                          <a:pt x="796" y="6215"/>
                        </a:lnTo>
                        <a:lnTo>
                          <a:pt x="796" y="6382"/>
                        </a:lnTo>
                        <a:lnTo>
                          <a:pt x="691" y="6487"/>
                        </a:lnTo>
                        <a:lnTo>
                          <a:pt x="649" y="6550"/>
                        </a:lnTo>
                        <a:lnTo>
                          <a:pt x="545" y="6550"/>
                        </a:lnTo>
                        <a:lnTo>
                          <a:pt x="524" y="6675"/>
                        </a:lnTo>
                        <a:lnTo>
                          <a:pt x="482" y="6675"/>
                        </a:lnTo>
                        <a:lnTo>
                          <a:pt x="440" y="6738"/>
                        </a:lnTo>
                        <a:lnTo>
                          <a:pt x="315" y="6843"/>
                        </a:lnTo>
                        <a:lnTo>
                          <a:pt x="231" y="6801"/>
                        </a:lnTo>
                        <a:lnTo>
                          <a:pt x="168" y="6864"/>
                        </a:lnTo>
                        <a:lnTo>
                          <a:pt x="168" y="6968"/>
                        </a:lnTo>
                        <a:lnTo>
                          <a:pt x="273" y="6968"/>
                        </a:lnTo>
                        <a:lnTo>
                          <a:pt x="273" y="6885"/>
                        </a:lnTo>
                        <a:lnTo>
                          <a:pt x="377" y="6905"/>
                        </a:lnTo>
                        <a:lnTo>
                          <a:pt x="419" y="7010"/>
                        </a:lnTo>
                        <a:lnTo>
                          <a:pt x="503" y="6968"/>
                        </a:lnTo>
                        <a:lnTo>
                          <a:pt x="482" y="6905"/>
                        </a:lnTo>
                        <a:lnTo>
                          <a:pt x="524" y="6843"/>
                        </a:lnTo>
                        <a:lnTo>
                          <a:pt x="545" y="6864"/>
                        </a:lnTo>
                        <a:lnTo>
                          <a:pt x="628" y="6801"/>
                        </a:lnTo>
                        <a:lnTo>
                          <a:pt x="649" y="6801"/>
                        </a:lnTo>
                        <a:lnTo>
                          <a:pt x="712" y="6696"/>
                        </a:lnTo>
                        <a:lnTo>
                          <a:pt x="817" y="6759"/>
                        </a:lnTo>
                        <a:lnTo>
                          <a:pt x="900" y="6696"/>
                        </a:lnTo>
                        <a:lnTo>
                          <a:pt x="963" y="6738"/>
                        </a:lnTo>
                        <a:lnTo>
                          <a:pt x="1005" y="6696"/>
                        </a:lnTo>
                        <a:lnTo>
                          <a:pt x="1047" y="6759"/>
                        </a:lnTo>
                        <a:lnTo>
                          <a:pt x="1110" y="6759"/>
                        </a:lnTo>
                        <a:lnTo>
                          <a:pt x="1172" y="6801"/>
                        </a:lnTo>
                        <a:lnTo>
                          <a:pt x="1277" y="6801"/>
                        </a:lnTo>
                        <a:lnTo>
                          <a:pt x="1256" y="6759"/>
                        </a:lnTo>
                        <a:lnTo>
                          <a:pt x="1340" y="6738"/>
                        </a:lnTo>
                        <a:lnTo>
                          <a:pt x="1361" y="6654"/>
                        </a:lnTo>
                        <a:lnTo>
                          <a:pt x="1340" y="6571"/>
                        </a:lnTo>
                        <a:lnTo>
                          <a:pt x="1382" y="6487"/>
                        </a:lnTo>
                        <a:lnTo>
                          <a:pt x="1444" y="6487"/>
                        </a:lnTo>
                        <a:lnTo>
                          <a:pt x="1465" y="6445"/>
                        </a:lnTo>
                        <a:lnTo>
                          <a:pt x="1675" y="6424"/>
                        </a:lnTo>
                        <a:lnTo>
                          <a:pt x="1779" y="6424"/>
                        </a:lnTo>
                        <a:lnTo>
                          <a:pt x="1905" y="6487"/>
                        </a:lnTo>
                        <a:lnTo>
                          <a:pt x="2093" y="6487"/>
                        </a:lnTo>
                        <a:lnTo>
                          <a:pt x="2177" y="6529"/>
                        </a:lnTo>
                        <a:lnTo>
                          <a:pt x="2198" y="6445"/>
                        </a:lnTo>
                        <a:lnTo>
                          <a:pt x="2323" y="6361"/>
                        </a:lnTo>
                        <a:lnTo>
                          <a:pt x="2407" y="6382"/>
                        </a:lnTo>
                        <a:lnTo>
                          <a:pt x="2512" y="6320"/>
                        </a:lnTo>
                        <a:lnTo>
                          <a:pt x="2616" y="6340"/>
                        </a:lnTo>
                        <a:lnTo>
                          <a:pt x="2637" y="6320"/>
                        </a:lnTo>
                        <a:lnTo>
                          <a:pt x="2721" y="6278"/>
                        </a:lnTo>
                        <a:lnTo>
                          <a:pt x="2721" y="6320"/>
                        </a:lnTo>
                        <a:lnTo>
                          <a:pt x="2804" y="6361"/>
                        </a:lnTo>
                        <a:lnTo>
                          <a:pt x="2888" y="6320"/>
                        </a:lnTo>
                        <a:lnTo>
                          <a:pt x="3056" y="6320"/>
                        </a:lnTo>
                        <a:lnTo>
                          <a:pt x="3202" y="6278"/>
                        </a:lnTo>
                        <a:lnTo>
                          <a:pt x="3307" y="6320"/>
                        </a:lnTo>
                        <a:lnTo>
                          <a:pt x="3349" y="6340"/>
                        </a:lnTo>
                        <a:lnTo>
                          <a:pt x="3453" y="6257"/>
                        </a:lnTo>
                        <a:lnTo>
                          <a:pt x="3537" y="6236"/>
                        </a:lnTo>
                        <a:lnTo>
                          <a:pt x="3621" y="6152"/>
                        </a:lnTo>
                        <a:lnTo>
                          <a:pt x="3683" y="6152"/>
                        </a:lnTo>
                        <a:lnTo>
                          <a:pt x="3746" y="6173"/>
                        </a:lnTo>
                        <a:lnTo>
                          <a:pt x="3725" y="6110"/>
                        </a:lnTo>
                        <a:lnTo>
                          <a:pt x="3851" y="6027"/>
                        </a:lnTo>
                        <a:lnTo>
                          <a:pt x="3955" y="6006"/>
                        </a:lnTo>
                        <a:lnTo>
                          <a:pt x="3955" y="5922"/>
                        </a:lnTo>
                        <a:lnTo>
                          <a:pt x="3934" y="5859"/>
                        </a:lnTo>
                        <a:lnTo>
                          <a:pt x="3955" y="5796"/>
                        </a:lnTo>
                        <a:lnTo>
                          <a:pt x="3788" y="5796"/>
                        </a:lnTo>
                        <a:lnTo>
                          <a:pt x="3683" y="5838"/>
                        </a:lnTo>
                        <a:lnTo>
                          <a:pt x="3641" y="5838"/>
                        </a:lnTo>
                        <a:lnTo>
                          <a:pt x="3537" y="5817"/>
                        </a:lnTo>
                        <a:lnTo>
                          <a:pt x="3474" y="5796"/>
                        </a:lnTo>
                        <a:lnTo>
                          <a:pt x="3537" y="5755"/>
                        </a:lnTo>
                        <a:lnTo>
                          <a:pt x="3558" y="5755"/>
                        </a:lnTo>
                        <a:lnTo>
                          <a:pt x="3558" y="5734"/>
                        </a:lnTo>
                        <a:lnTo>
                          <a:pt x="3474" y="5713"/>
                        </a:lnTo>
                        <a:lnTo>
                          <a:pt x="3411" y="5734"/>
                        </a:lnTo>
                        <a:lnTo>
                          <a:pt x="3516" y="5650"/>
                        </a:lnTo>
                        <a:lnTo>
                          <a:pt x="3579" y="5692"/>
                        </a:lnTo>
                        <a:lnTo>
                          <a:pt x="3662" y="5629"/>
                        </a:lnTo>
                        <a:lnTo>
                          <a:pt x="3641" y="5545"/>
                        </a:lnTo>
                        <a:lnTo>
                          <a:pt x="3558" y="5545"/>
                        </a:lnTo>
                        <a:lnTo>
                          <a:pt x="3621" y="5504"/>
                        </a:lnTo>
                        <a:lnTo>
                          <a:pt x="3662" y="5441"/>
                        </a:lnTo>
                        <a:lnTo>
                          <a:pt x="3725" y="5504"/>
                        </a:lnTo>
                        <a:lnTo>
                          <a:pt x="3788" y="5441"/>
                        </a:lnTo>
                        <a:lnTo>
                          <a:pt x="3851" y="5399"/>
                        </a:lnTo>
                        <a:lnTo>
                          <a:pt x="3788" y="5378"/>
                        </a:lnTo>
                        <a:lnTo>
                          <a:pt x="3830" y="5336"/>
                        </a:lnTo>
                        <a:lnTo>
                          <a:pt x="3725" y="5336"/>
                        </a:lnTo>
                        <a:lnTo>
                          <a:pt x="3767" y="5273"/>
                        </a:lnTo>
                        <a:lnTo>
                          <a:pt x="3830" y="5294"/>
                        </a:lnTo>
                        <a:lnTo>
                          <a:pt x="3851" y="5315"/>
                        </a:lnTo>
                        <a:lnTo>
                          <a:pt x="3893" y="5232"/>
                        </a:lnTo>
                        <a:lnTo>
                          <a:pt x="3976" y="5211"/>
                        </a:lnTo>
                        <a:lnTo>
                          <a:pt x="3976" y="5064"/>
                        </a:lnTo>
                        <a:lnTo>
                          <a:pt x="4060" y="4897"/>
                        </a:lnTo>
                        <a:lnTo>
                          <a:pt x="3997" y="4813"/>
                        </a:lnTo>
                        <a:lnTo>
                          <a:pt x="3976" y="4688"/>
                        </a:lnTo>
                        <a:lnTo>
                          <a:pt x="3767" y="4541"/>
                        </a:lnTo>
                        <a:lnTo>
                          <a:pt x="3349" y="4541"/>
                        </a:lnTo>
                        <a:lnTo>
                          <a:pt x="3328" y="4667"/>
                        </a:lnTo>
                        <a:lnTo>
                          <a:pt x="3307" y="4708"/>
                        </a:lnTo>
                        <a:lnTo>
                          <a:pt x="3202" y="4646"/>
                        </a:lnTo>
                        <a:lnTo>
                          <a:pt x="3097" y="4604"/>
                        </a:lnTo>
                        <a:lnTo>
                          <a:pt x="3265" y="4436"/>
                        </a:lnTo>
                        <a:lnTo>
                          <a:pt x="3265" y="4332"/>
                        </a:lnTo>
                        <a:lnTo>
                          <a:pt x="3139" y="4123"/>
                        </a:lnTo>
                        <a:lnTo>
                          <a:pt x="3097" y="4123"/>
                        </a:lnTo>
                        <a:lnTo>
                          <a:pt x="2951" y="4039"/>
                        </a:lnTo>
                        <a:lnTo>
                          <a:pt x="2909" y="3955"/>
                        </a:lnTo>
                        <a:lnTo>
                          <a:pt x="2846" y="3976"/>
                        </a:lnTo>
                        <a:lnTo>
                          <a:pt x="2825" y="3976"/>
                        </a:lnTo>
                        <a:lnTo>
                          <a:pt x="2742" y="3955"/>
                        </a:lnTo>
                        <a:lnTo>
                          <a:pt x="2825" y="3955"/>
                        </a:lnTo>
                        <a:lnTo>
                          <a:pt x="2930" y="3934"/>
                        </a:lnTo>
                        <a:lnTo>
                          <a:pt x="2993" y="3955"/>
                        </a:lnTo>
                        <a:lnTo>
                          <a:pt x="3014" y="4018"/>
                        </a:lnTo>
                        <a:lnTo>
                          <a:pt x="3139" y="4018"/>
                        </a:lnTo>
                        <a:lnTo>
                          <a:pt x="2993" y="3830"/>
                        </a:lnTo>
                        <a:lnTo>
                          <a:pt x="2909" y="3725"/>
                        </a:lnTo>
                        <a:lnTo>
                          <a:pt x="2951" y="3641"/>
                        </a:lnTo>
                        <a:lnTo>
                          <a:pt x="2993" y="3641"/>
                        </a:lnTo>
                        <a:lnTo>
                          <a:pt x="2909" y="3600"/>
                        </a:lnTo>
                        <a:lnTo>
                          <a:pt x="2888" y="3537"/>
                        </a:lnTo>
                        <a:lnTo>
                          <a:pt x="2846" y="3537"/>
                        </a:lnTo>
                        <a:lnTo>
                          <a:pt x="2784" y="3348"/>
                        </a:lnTo>
                        <a:lnTo>
                          <a:pt x="2616" y="3307"/>
                        </a:lnTo>
                        <a:lnTo>
                          <a:pt x="2428" y="3244"/>
                        </a:lnTo>
                        <a:lnTo>
                          <a:pt x="2428" y="3181"/>
                        </a:lnTo>
                        <a:lnTo>
                          <a:pt x="2386" y="3139"/>
                        </a:lnTo>
                        <a:lnTo>
                          <a:pt x="2323" y="2930"/>
                        </a:lnTo>
                        <a:lnTo>
                          <a:pt x="2260" y="2825"/>
                        </a:lnTo>
                        <a:lnTo>
                          <a:pt x="2198" y="2574"/>
                        </a:lnTo>
                        <a:lnTo>
                          <a:pt x="2156" y="2470"/>
                        </a:lnTo>
                        <a:lnTo>
                          <a:pt x="2093" y="2470"/>
                        </a:lnTo>
                        <a:lnTo>
                          <a:pt x="1947" y="2239"/>
                        </a:lnTo>
                        <a:lnTo>
                          <a:pt x="1842" y="2198"/>
                        </a:lnTo>
                        <a:lnTo>
                          <a:pt x="1758" y="2156"/>
                        </a:lnTo>
                        <a:lnTo>
                          <a:pt x="1654" y="2093"/>
                        </a:lnTo>
                        <a:lnTo>
                          <a:pt x="1591" y="2156"/>
                        </a:lnTo>
                        <a:lnTo>
                          <a:pt x="1486" y="2198"/>
                        </a:lnTo>
                        <a:lnTo>
                          <a:pt x="1361" y="2177"/>
                        </a:lnTo>
                        <a:lnTo>
                          <a:pt x="1277" y="2177"/>
                        </a:lnTo>
                        <a:lnTo>
                          <a:pt x="1172" y="2156"/>
                        </a:lnTo>
                        <a:lnTo>
                          <a:pt x="1152" y="2072"/>
                        </a:lnTo>
                        <a:lnTo>
                          <a:pt x="1152" y="2072"/>
                        </a:lnTo>
                        <a:lnTo>
                          <a:pt x="1214" y="2093"/>
                        </a:lnTo>
                        <a:lnTo>
                          <a:pt x="1340" y="2135"/>
                        </a:lnTo>
                        <a:lnTo>
                          <a:pt x="1465" y="2093"/>
                        </a:lnTo>
                        <a:lnTo>
                          <a:pt x="1486" y="1988"/>
                        </a:lnTo>
                        <a:lnTo>
                          <a:pt x="1591" y="1988"/>
                        </a:lnTo>
                        <a:lnTo>
                          <a:pt x="1696" y="1926"/>
                        </a:lnTo>
                        <a:lnTo>
                          <a:pt x="1591" y="1884"/>
                        </a:lnTo>
                        <a:lnTo>
                          <a:pt x="1591" y="1800"/>
                        </a:lnTo>
                        <a:lnTo>
                          <a:pt x="1549" y="1779"/>
                        </a:lnTo>
                        <a:lnTo>
                          <a:pt x="1424" y="1863"/>
                        </a:lnTo>
                        <a:lnTo>
                          <a:pt x="1382" y="1842"/>
                        </a:lnTo>
                        <a:lnTo>
                          <a:pt x="1486" y="1758"/>
                        </a:lnTo>
                        <a:lnTo>
                          <a:pt x="1633" y="1758"/>
                        </a:lnTo>
                        <a:lnTo>
                          <a:pt x="1696" y="1716"/>
                        </a:lnTo>
                        <a:lnTo>
                          <a:pt x="1696" y="1633"/>
                        </a:lnTo>
                        <a:lnTo>
                          <a:pt x="1758" y="1612"/>
                        </a:lnTo>
                        <a:lnTo>
                          <a:pt x="1842" y="1444"/>
                        </a:lnTo>
                        <a:lnTo>
                          <a:pt x="1884" y="1403"/>
                        </a:lnTo>
                        <a:lnTo>
                          <a:pt x="1884" y="1340"/>
                        </a:lnTo>
                        <a:lnTo>
                          <a:pt x="1947" y="1235"/>
                        </a:lnTo>
                        <a:lnTo>
                          <a:pt x="1905" y="1214"/>
                        </a:lnTo>
                        <a:lnTo>
                          <a:pt x="1968" y="1047"/>
                        </a:lnTo>
                        <a:lnTo>
                          <a:pt x="2072" y="984"/>
                        </a:lnTo>
                        <a:lnTo>
                          <a:pt x="2072" y="900"/>
                        </a:lnTo>
                        <a:lnTo>
                          <a:pt x="1905" y="754"/>
                        </a:lnTo>
                        <a:lnTo>
                          <a:pt x="1884" y="796"/>
                        </a:lnTo>
                        <a:lnTo>
                          <a:pt x="1675" y="796"/>
                        </a:lnTo>
                        <a:lnTo>
                          <a:pt x="1528" y="754"/>
                        </a:lnTo>
                        <a:lnTo>
                          <a:pt x="1486" y="817"/>
                        </a:lnTo>
                        <a:lnTo>
                          <a:pt x="1424" y="817"/>
                        </a:lnTo>
                        <a:lnTo>
                          <a:pt x="1340" y="754"/>
                        </a:lnTo>
                        <a:lnTo>
                          <a:pt x="1256" y="796"/>
                        </a:lnTo>
                        <a:lnTo>
                          <a:pt x="1256" y="817"/>
                        </a:lnTo>
                        <a:lnTo>
                          <a:pt x="1172" y="838"/>
                        </a:lnTo>
                        <a:lnTo>
                          <a:pt x="1068" y="900"/>
                        </a:lnTo>
                        <a:lnTo>
                          <a:pt x="1047" y="900"/>
                        </a:lnTo>
                        <a:lnTo>
                          <a:pt x="963" y="942"/>
                        </a:lnTo>
                        <a:lnTo>
                          <a:pt x="942" y="921"/>
                        </a:lnTo>
                        <a:lnTo>
                          <a:pt x="1047" y="817"/>
                        </a:lnTo>
                        <a:lnTo>
                          <a:pt x="1131" y="691"/>
                        </a:lnTo>
                        <a:lnTo>
                          <a:pt x="1131" y="691"/>
                        </a:lnTo>
                        <a:lnTo>
                          <a:pt x="1068" y="712"/>
                        </a:lnTo>
                        <a:lnTo>
                          <a:pt x="963" y="691"/>
                        </a:lnTo>
                        <a:lnTo>
                          <a:pt x="1026" y="670"/>
                        </a:lnTo>
                        <a:lnTo>
                          <a:pt x="1047" y="587"/>
                        </a:lnTo>
                        <a:lnTo>
                          <a:pt x="1277" y="419"/>
                        </a:lnTo>
                        <a:lnTo>
                          <a:pt x="1340" y="294"/>
                        </a:lnTo>
                        <a:lnTo>
                          <a:pt x="1424" y="273"/>
                        </a:lnTo>
                        <a:lnTo>
                          <a:pt x="1444" y="168"/>
                        </a:lnTo>
                        <a:lnTo>
                          <a:pt x="1424" y="147"/>
                        </a:lnTo>
                        <a:lnTo>
                          <a:pt x="1465" y="63"/>
                        </a:lnTo>
                        <a:lnTo>
                          <a:pt x="144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39"/>
                  <p:cNvSpPr/>
                  <p:nvPr/>
                </p:nvSpPr>
                <p:spPr>
                  <a:xfrm>
                    <a:off x="3586375" y="2350350"/>
                    <a:ext cx="31925" cy="2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7" h="1005" extrusionOk="0">
                        <a:moveTo>
                          <a:pt x="732" y="1"/>
                        </a:moveTo>
                        <a:lnTo>
                          <a:pt x="628" y="63"/>
                        </a:lnTo>
                        <a:lnTo>
                          <a:pt x="544" y="63"/>
                        </a:lnTo>
                        <a:lnTo>
                          <a:pt x="523" y="126"/>
                        </a:lnTo>
                        <a:lnTo>
                          <a:pt x="419" y="126"/>
                        </a:lnTo>
                        <a:lnTo>
                          <a:pt x="377" y="210"/>
                        </a:lnTo>
                        <a:lnTo>
                          <a:pt x="293" y="231"/>
                        </a:lnTo>
                        <a:lnTo>
                          <a:pt x="272" y="335"/>
                        </a:lnTo>
                        <a:lnTo>
                          <a:pt x="126" y="356"/>
                        </a:lnTo>
                        <a:lnTo>
                          <a:pt x="0" y="586"/>
                        </a:lnTo>
                        <a:lnTo>
                          <a:pt x="272" y="838"/>
                        </a:lnTo>
                        <a:lnTo>
                          <a:pt x="335" y="796"/>
                        </a:lnTo>
                        <a:lnTo>
                          <a:pt x="377" y="649"/>
                        </a:lnTo>
                        <a:lnTo>
                          <a:pt x="440" y="586"/>
                        </a:lnTo>
                        <a:lnTo>
                          <a:pt x="607" y="691"/>
                        </a:lnTo>
                        <a:lnTo>
                          <a:pt x="712" y="900"/>
                        </a:lnTo>
                        <a:lnTo>
                          <a:pt x="795" y="942"/>
                        </a:lnTo>
                        <a:lnTo>
                          <a:pt x="921" y="1005"/>
                        </a:lnTo>
                        <a:lnTo>
                          <a:pt x="942" y="1005"/>
                        </a:lnTo>
                        <a:lnTo>
                          <a:pt x="942" y="942"/>
                        </a:lnTo>
                        <a:lnTo>
                          <a:pt x="1004" y="942"/>
                        </a:lnTo>
                        <a:lnTo>
                          <a:pt x="1067" y="858"/>
                        </a:lnTo>
                        <a:lnTo>
                          <a:pt x="1067" y="775"/>
                        </a:lnTo>
                        <a:lnTo>
                          <a:pt x="1214" y="796"/>
                        </a:lnTo>
                        <a:lnTo>
                          <a:pt x="1235" y="691"/>
                        </a:lnTo>
                        <a:lnTo>
                          <a:pt x="1151" y="691"/>
                        </a:lnTo>
                        <a:lnTo>
                          <a:pt x="1172" y="586"/>
                        </a:lnTo>
                        <a:lnTo>
                          <a:pt x="1151" y="545"/>
                        </a:lnTo>
                        <a:lnTo>
                          <a:pt x="1214" y="524"/>
                        </a:lnTo>
                        <a:lnTo>
                          <a:pt x="1277" y="733"/>
                        </a:lnTo>
                        <a:lnTo>
                          <a:pt x="1235" y="461"/>
                        </a:lnTo>
                        <a:lnTo>
                          <a:pt x="1109" y="461"/>
                        </a:lnTo>
                        <a:lnTo>
                          <a:pt x="1172" y="419"/>
                        </a:lnTo>
                        <a:lnTo>
                          <a:pt x="1004" y="147"/>
                        </a:lnTo>
                        <a:lnTo>
                          <a:pt x="1004" y="42"/>
                        </a:lnTo>
                        <a:lnTo>
                          <a:pt x="921" y="21"/>
                        </a:lnTo>
                        <a:lnTo>
                          <a:pt x="7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2" name="Google Shape;642;p39"/>
                <p:cNvSpPr/>
                <p:nvPr/>
              </p:nvSpPr>
              <p:spPr>
                <a:xfrm>
                  <a:off x="4300900" y="3419025"/>
                  <a:ext cx="109875" cy="20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8224" extrusionOk="0">
                      <a:moveTo>
                        <a:pt x="3914" y="1"/>
                      </a:moveTo>
                      <a:lnTo>
                        <a:pt x="3746" y="168"/>
                      </a:lnTo>
                      <a:lnTo>
                        <a:pt x="3809" y="252"/>
                      </a:lnTo>
                      <a:lnTo>
                        <a:pt x="3704" y="293"/>
                      </a:lnTo>
                      <a:lnTo>
                        <a:pt x="3600" y="252"/>
                      </a:lnTo>
                      <a:lnTo>
                        <a:pt x="3537" y="252"/>
                      </a:lnTo>
                      <a:lnTo>
                        <a:pt x="3621" y="377"/>
                      </a:lnTo>
                      <a:lnTo>
                        <a:pt x="3621" y="419"/>
                      </a:lnTo>
                      <a:lnTo>
                        <a:pt x="3704" y="503"/>
                      </a:lnTo>
                      <a:lnTo>
                        <a:pt x="3704" y="524"/>
                      </a:lnTo>
                      <a:lnTo>
                        <a:pt x="3600" y="670"/>
                      </a:lnTo>
                      <a:lnTo>
                        <a:pt x="3600" y="817"/>
                      </a:lnTo>
                      <a:lnTo>
                        <a:pt x="3516" y="921"/>
                      </a:lnTo>
                      <a:lnTo>
                        <a:pt x="3432" y="900"/>
                      </a:lnTo>
                      <a:lnTo>
                        <a:pt x="3328" y="1026"/>
                      </a:lnTo>
                      <a:lnTo>
                        <a:pt x="3328" y="1109"/>
                      </a:lnTo>
                      <a:lnTo>
                        <a:pt x="3244" y="1151"/>
                      </a:lnTo>
                      <a:lnTo>
                        <a:pt x="3181" y="1130"/>
                      </a:lnTo>
                      <a:lnTo>
                        <a:pt x="3181" y="1005"/>
                      </a:lnTo>
                      <a:lnTo>
                        <a:pt x="3118" y="984"/>
                      </a:lnTo>
                      <a:lnTo>
                        <a:pt x="3035" y="1047"/>
                      </a:lnTo>
                      <a:lnTo>
                        <a:pt x="3035" y="1193"/>
                      </a:lnTo>
                      <a:lnTo>
                        <a:pt x="3139" y="1298"/>
                      </a:lnTo>
                      <a:lnTo>
                        <a:pt x="3181" y="1340"/>
                      </a:lnTo>
                      <a:lnTo>
                        <a:pt x="3139" y="1402"/>
                      </a:lnTo>
                      <a:lnTo>
                        <a:pt x="3077" y="1361"/>
                      </a:lnTo>
                      <a:lnTo>
                        <a:pt x="2930" y="1402"/>
                      </a:lnTo>
                      <a:lnTo>
                        <a:pt x="2993" y="1507"/>
                      </a:lnTo>
                      <a:lnTo>
                        <a:pt x="3098" y="1549"/>
                      </a:lnTo>
                      <a:lnTo>
                        <a:pt x="3098" y="1612"/>
                      </a:lnTo>
                      <a:lnTo>
                        <a:pt x="3077" y="1674"/>
                      </a:lnTo>
                      <a:lnTo>
                        <a:pt x="2993" y="1612"/>
                      </a:lnTo>
                      <a:lnTo>
                        <a:pt x="2909" y="1633"/>
                      </a:lnTo>
                      <a:lnTo>
                        <a:pt x="2888" y="1716"/>
                      </a:lnTo>
                      <a:lnTo>
                        <a:pt x="2721" y="1842"/>
                      </a:lnTo>
                      <a:lnTo>
                        <a:pt x="2721" y="1716"/>
                      </a:lnTo>
                      <a:lnTo>
                        <a:pt x="2763" y="1674"/>
                      </a:lnTo>
                      <a:lnTo>
                        <a:pt x="2721" y="1612"/>
                      </a:lnTo>
                      <a:lnTo>
                        <a:pt x="2616" y="1716"/>
                      </a:lnTo>
                      <a:lnTo>
                        <a:pt x="2679" y="1758"/>
                      </a:lnTo>
                      <a:lnTo>
                        <a:pt x="2658" y="1821"/>
                      </a:lnTo>
                      <a:lnTo>
                        <a:pt x="2512" y="1884"/>
                      </a:lnTo>
                      <a:lnTo>
                        <a:pt x="2574" y="1988"/>
                      </a:lnTo>
                      <a:lnTo>
                        <a:pt x="2658" y="2030"/>
                      </a:lnTo>
                      <a:lnTo>
                        <a:pt x="2658" y="2072"/>
                      </a:lnTo>
                      <a:lnTo>
                        <a:pt x="2574" y="2093"/>
                      </a:lnTo>
                      <a:lnTo>
                        <a:pt x="2470" y="2156"/>
                      </a:lnTo>
                      <a:lnTo>
                        <a:pt x="2470" y="2072"/>
                      </a:lnTo>
                      <a:lnTo>
                        <a:pt x="2407" y="2072"/>
                      </a:lnTo>
                      <a:lnTo>
                        <a:pt x="2470" y="1967"/>
                      </a:lnTo>
                      <a:lnTo>
                        <a:pt x="2407" y="1946"/>
                      </a:lnTo>
                      <a:lnTo>
                        <a:pt x="2198" y="2135"/>
                      </a:lnTo>
                      <a:lnTo>
                        <a:pt x="2177" y="2281"/>
                      </a:lnTo>
                      <a:lnTo>
                        <a:pt x="2198" y="2365"/>
                      </a:lnTo>
                      <a:lnTo>
                        <a:pt x="2156" y="2407"/>
                      </a:lnTo>
                      <a:lnTo>
                        <a:pt x="2093" y="2386"/>
                      </a:lnTo>
                      <a:lnTo>
                        <a:pt x="2051" y="2365"/>
                      </a:lnTo>
                      <a:lnTo>
                        <a:pt x="2051" y="2197"/>
                      </a:lnTo>
                      <a:lnTo>
                        <a:pt x="1989" y="2197"/>
                      </a:lnTo>
                      <a:lnTo>
                        <a:pt x="1863" y="2344"/>
                      </a:lnTo>
                      <a:lnTo>
                        <a:pt x="1717" y="2239"/>
                      </a:lnTo>
                      <a:lnTo>
                        <a:pt x="1675" y="2281"/>
                      </a:lnTo>
                      <a:lnTo>
                        <a:pt x="1633" y="2281"/>
                      </a:lnTo>
                      <a:lnTo>
                        <a:pt x="1654" y="2449"/>
                      </a:lnTo>
                      <a:lnTo>
                        <a:pt x="1612" y="2449"/>
                      </a:lnTo>
                      <a:lnTo>
                        <a:pt x="1549" y="2469"/>
                      </a:lnTo>
                      <a:lnTo>
                        <a:pt x="1549" y="2365"/>
                      </a:lnTo>
                      <a:lnTo>
                        <a:pt x="1507" y="2344"/>
                      </a:lnTo>
                      <a:lnTo>
                        <a:pt x="1445" y="2449"/>
                      </a:lnTo>
                      <a:lnTo>
                        <a:pt x="1403" y="2344"/>
                      </a:lnTo>
                      <a:lnTo>
                        <a:pt x="1152" y="2553"/>
                      </a:lnTo>
                      <a:lnTo>
                        <a:pt x="1110" y="2553"/>
                      </a:lnTo>
                      <a:lnTo>
                        <a:pt x="1047" y="2511"/>
                      </a:lnTo>
                      <a:lnTo>
                        <a:pt x="921" y="2511"/>
                      </a:lnTo>
                      <a:lnTo>
                        <a:pt x="880" y="2595"/>
                      </a:lnTo>
                      <a:lnTo>
                        <a:pt x="901" y="2783"/>
                      </a:lnTo>
                      <a:lnTo>
                        <a:pt x="733" y="3034"/>
                      </a:lnTo>
                      <a:lnTo>
                        <a:pt x="733" y="3097"/>
                      </a:lnTo>
                      <a:lnTo>
                        <a:pt x="587" y="3244"/>
                      </a:lnTo>
                      <a:lnTo>
                        <a:pt x="587" y="3327"/>
                      </a:lnTo>
                      <a:lnTo>
                        <a:pt x="670" y="3411"/>
                      </a:lnTo>
                      <a:lnTo>
                        <a:pt x="587" y="3516"/>
                      </a:lnTo>
                      <a:lnTo>
                        <a:pt x="629" y="3704"/>
                      </a:lnTo>
                      <a:lnTo>
                        <a:pt x="629" y="3830"/>
                      </a:lnTo>
                      <a:lnTo>
                        <a:pt x="796" y="4143"/>
                      </a:lnTo>
                      <a:lnTo>
                        <a:pt x="796" y="4227"/>
                      </a:lnTo>
                      <a:lnTo>
                        <a:pt x="880" y="4332"/>
                      </a:lnTo>
                      <a:lnTo>
                        <a:pt x="880" y="4374"/>
                      </a:lnTo>
                      <a:lnTo>
                        <a:pt x="796" y="4457"/>
                      </a:lnTo>
                      <a:lnTo>
                        <a:pt x="817" y="4541"/>
                      </a:lnTo>
                      <a:lnTo>
                        <a:pt x="775" y="4792"/>
                      </a:lnTo>
                      <a:lnTo>
                        <a:pt x="670" y="4876"/>
                      </a:lnTo>
                      <a:lnTo>
                        <a:pt x="629" y="5022"/>
                      </a:lnTo>
                      <a:lnTo>
                        <a:pt x="566" y="5064"/>
                      </a:lnTo>
                      <a:lnTo>
                        <a:pt x="524" y="5127"/>
                      </a:lnTo>
                      <a:lnTo>
                        <a:pt x="419" y="5231"/>
                      </a:lnTo>
                      <a:lnTo>
                        <a:pt x="419" y="5441"/>
                      </a:lnTo>
                      <a:lnTo>
                        <a:pt x="357" y="5524"/>
                      </a:lnTo>
                      <a:lnTo>
                        <a:pt x="168" y="5545"/>
                      </a:lnTo>
                      <a:lnTo>
                        <a:pt x="147" y="5608"/>
                      </a:lnTo>
                      <a:lnTo>
                        <a:pt x="147" y="5796"/>
                      </a:lnTo>
                      <a:lnTo>
                        <a:pt x="43" y="5943"/>
                      </a:lnTo>
                      <a:lnTo>
                        <a:pt x="43" y="6068"/>
                      </a:lnTo>
                      <a:lnTo>
                        <a:pt x="1" y="6173"/>
                      </a:lnTo>
                      <a:lnTo>
                        <a:pt x="43" y="6236"/>
                      </a:lnTo>
                      <a:lnTo>
                        <a:pt x="43" y="6424"/>
                      </a:lnTo>
                      <a:lnTo>
                        <a:pt x="189" y="6591"/>
                      </a:lnTo>
                      <a:lnTo>
                        <a:pt x="168" y="6738"/>
                      </a:lnTo>
                      <a:lnTo>
                        <a:pt x="189" y="6843"/>
                      </a:lnTo>
                      <a:lnTo>
                        <a:pt x="273" y="6863"/>
                      </a:lnTo>
                      <a:lnTo>
                        <a:pt x="294" y="6863"/>
                      </a:lnTo>
                      <a:lnTo>
                        <a:pt x="273" y="6884"/>
                      </a:lnTo>
                      <a:lnTo>
                        <a:pt x="147" y="6905"/>
                      </a:lnTo>
                      <a:lnTo>
                        <a:pt x="147" y="7052"/>
                      </a:lnTo>
                      <a:lnTo>
                        <a:pt x="168" y="7219"/>
                      </a:lnTo>
                      <a:lnTo>
                        <a:pt x="147" y="7470"/>
                      </a:lnTo>
                      <a:lnTo>
                        <a:pt x="189" y="7512"/>
                      </a:lnTo>
                      <a:lnTo>
                        <a:pt x="189" y="7596"/>
                      </a:lnTo>
                      <a:lnTo>
                        <a:pt x="273" y="7638"/>
                      </a:lnTo>
                      <a:lnTo>
                        <a:pt x="357" y="7742"/>
                      </a:lnTo>
                      <a:lnTo>
                        <a:pt x="398" y="7784"/>
                      </a:lnTo>
                      <a:lnTo>
                        <a:pt x="461" y="7847"/>
                      </a:lnTo>
                      <a:lnTo>
                        <a:pt x="524" y="7951"/>
                      </a:lnTo>
                      <a:lnTo>
                        <a:pt x="608" y="7931"/>
                      </a:lnTo>
                      <a:lnTo>
                        <a:pt x="629" y="7951"/>
                      </a:lnTo>
                      <a:lnTo>
                        <a:pt x="733" y="7993"/>
                      </a:lnTo>
                      <a:lnTo>
                        <a:pt x="817" y="8119"/>
                      </a:lnTo>
                      <a:lnTo>
                        <a:pt x="901" y="8140"/>
                      </a:lnTo>
                      <a:lnTo>
                        <a:pt x="901" y="8161"/>
                      </a:lnTo>
                      <a:lnTo>
                        <a:pt x="921" y="8223"/>
                      </a:lnTo>
                      <a:lnTo>
                        <a:pt x="1005" y="8161"/>
                      </a:lnTo>
                      <a:lnTo>
                        <a:pt x="1131" y="8161"/>
                      </a:lnTo>
                      <a:lnTo>
                        <a:pt x="1256" y="8098"/>
                      </a:lnTo>
                      <a:lnTo>
                        <a:pt x="1361" y="7951"/>
                      </a:lnTo>
                      <a:lnTo>
                        <a:pt x="1737" y="7931"/>
                      </a:lnTo>
                      <a:lnTo>
                        <a:pt x="1842" y="7951"/>
                      </a:lnTo>
                      <a:lnTo>
                        <a:pt x="2030" y="7889"/>
                      </a:lnTo>
                      <a:lnTo>
                        <a:pt x="2093" y="7784"/>
                      </a:lnTo>
                      <a:lnTo>
                        <a:pt x="2177" y="7742"/>
                      </a:lnTo>
                      <a:lnTo>
                        <a:pt x="2240" y="7596"/>
                      </a:lnTo>
                      <a:lnTo>
                        <a:pt x="2344" y="7428"/>
                      </a:lnTo>
                      <a:lnTo>
                        <a:pt x="2344" y="7324"/>
                      </a:lnTo>
                      <a:lnTo>
                        <a:pt x="2449" y="7261"/>
                      </a:lnTo>
                      <a:lnTo>
                        <a:pt x="2449" y="7094"/>
                      </a:lnTo>
                      <a:lnTo>
                        <a:pt x="2407" y="7073"/>
                      </a:lnTo>
                      <a:lnTo>
                        <a:pt x="2491" y="6989"/>
                      </a:lnTo>
                      <a:lnTo>
                        <a:pt x="2554" y="6801"/>
                      </a:lnTo>
                      <a:lnTo>
                        <a:pt x="2512" y="6780"/>
                      </a:lnTo>
                      <a:lnTo>
                        <a:pt x="2574" y="6780"/>
                      </a:lnTo>
                      <a:lnTo>
                        <a:pt x="2679" y="6591"/>
                      </a:lnTo>
                      <a:lnTo>
                        <a:pt x="2763" y="6236"/>
                      </a:lnTo>
                      <a:lnTo>
                        <a:pt x="2805" y="6027"/>
                      </a:lnTo>
                      <a:lnTo>
                        <a:pt x="2909" y="5922"/>
                      </a:lnTo>
                      <a:lnTo>
                        <a:pt x="2972" y="5692"/>
                      </a:lnTo>
                      <a:lnTo>
                        <a:pt x="3118" y="5420"/>
                      </a:lnTo>
                      <a:lnTo>
                        <a:pt x="3286" y="4959"/>
                      </a:lnTo>
                      <a:lnTo>
                        <a:pt x="3390" y="4792"/>
                      </a:lnTo>
                      <a:lnTo>
                        <a:pt x="3390" y="4583"/>
                      </a:lnTo>
                      <a:lnTo>
                        <a:pt x="3495" y="4374"/>
                      </a:lnTo>
                      <a:lnTo>
                        <a:pt x="3516" y="4269"/>
                      </a:lnTo>
                      <a:lnTo>
                        <a:pt x="3642" y="4060"/>
                      </a:lnTo>
                      <a:lnTo>
                        <a:pt x="3704" y="3746"/>
                      </a:lnTo>
                      <a:lnTo>
                        <a:pt x="3746" y="3516"/>
                      </a:lnTo>
                      <a:lnTo>
                        <a:pt x="3809" y="3453"/>
                      </a:lnTo>
                      <a:lnTo>
                        <a:pt x="3830" y="3286"/>
                      </a:lnTo>
                      <a:lnTo>
                        <a:pt x="3809" y="3202"/>
                      </a:lnTo>
                      <a:lnTo>
                        <a:pt x="3830" y="3076"/>
                      </a:lnTo>
                      <a:lnTo>
                        <a:pt x="3934" y="2888"/>
                      </a:lnTo>
                      <a:lnTo>
                        <a:pt x="3934" y="2804"/>
                      </a:lnTo>
                      <a:lnTo>
                        <a:pt x="4018" y="2700"/>
                      </a:lnTo>
                      <a:lnTo>
                        <a:pt x="3976" y="2574"/>
                      </a:lnTo>
                      <a:lnTo>
                        <a:pt x="3934" y="2511"/>
                      </a:lnTo>
                      <a:lnTo>
                        <a:pt x="3976" y="2449"/>
                      </a:lnTo>
                      <a:lnTo>
                        <a:pt x="3976" y="2281"/>
                      </a:lnTo>
                      <a:lnTo>
                        <a:pt x="3934" y="2260"/>
                      </a:lnTo>
                      <a:lnTo>
                        <a:pt x="3934" y="2135"/>
                      </a:lnTo>
                      <a:lnTo>
                        <a:pt x="4018" y="2072"/>
                      </a:lnTo>
                      <a:lnTo>
                        <a:pt x="4060" y="2135"/>
                      </a:lnTo>
                      <a:lnTo>
                        <a:pt x="4081" y="2260"/>
                      </a:lnTo>
                      <a:lnTo>
                        <a:pt x="4186" y="2386"/>
                      </a:lnTo>
                      <a:lnTo>
                        <a:pt x="4269" y="2386"/>
                      </a:lnTo>
                      <a:lnTo>
                        <a:pt x="4290" y="2302"/>
                      </a:lnTo>
                      <a:lnTo>
                        <a:pt x="4332" y="2239"/>
                      </a:lnTo>
                      <a:lnTo>
                        <a:pt x="4353" y="2177"/>
                      </a:lnTo>
                      <a:lnTo>
                        <a:pt x="4353" y="2072"/>
                      </a:lnTo>
                      <a:lnTo>
                        <a:pt x="4395" y="2051"/>
                      </a:lnTo>
                      <a:lnTo>
                        <a:pt x="4374" y="1925"/>
                      </a:lnTo>
                      <a:lnTo>
                        <a:pt x="4269" y="1779"/>
                      </a:lnTo>
                      <a:lnTo>
                        <a:pt x="4248" y="1674"/>
                      </a:lnTo>
                      <a:lnTo>
                        <a:pt x="4269" y="1633"/>
                      </a:lnTo>
                      <a:lnTo>
                        <a:pt x="4269" y="1507"/>
                      </a:lnTo>
                      <a:lnTo>
                        <a:pt x="4248" y="1340"/>
                      </a:lnTo>
                      <a:lnTo>
                        <a:pt x="4269" y="1256"/>
                      </a:lnTo>
                      <a:lnTo>
                        <a:pt x="4269" y="984"/>
                      </a:lnTo>
                      <a:lnTo>
                        <a:pt x="4186" y="879"/>
                      </a:lnTo>
                      <a:lnTo>
                        <a:pt x="4186" y="607"/>
                      </a:lnTo>
                      <a:lnTo>
                        <a:pt x="4144" y="524"/>
                      </a:lnTo>
                      <a:lnTo>
                        <a:pt x="4081" y="524"/>
                      </a:lnTo>
                      <a:lnTo>
                        <a:pt x="3976" y="398"/>
                      </a:lnTo>
                      <a:lnTo>
                        <a:pt x="3976" y="293"/>
                      </a:lnTo>
                      <a:lnTo>
                        <a:pt x="3872" y="252"/>
                      </a:lnTo>
                      <a:lnTo>
                        <a:pt x="3934" y="147"/>
                      </a:lnTo>
                      <a:lnTo>
                        <a:pt x="39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43" name="Google Shape;643;p39"/>
                <p:cNvGrpSpPr/>
                <p:nvPr/>
              </p:nvGrpSpPr>
              <p:grpSpPr>
                <a:xfrm>
                  <a:off x="5298975" y="3412225"/>
                  <a:ext cx="576450" cy="616225"/>
                  <a:chOff x="5298975" y="3412225"/>
                  <a:chExt cx="576450" cy="616225"/>
                </a:xfrm>
              </p:grpSpPr>
              <p:sp>
                <p:nvSpPr>
                  <p:cNvPr id="644" name="Google Shape;644;p39"/>
                  <p:cNvSpPr/>
                  <p:nvPr/>
                </p:nvSpPr>
                <p:spPr>
                  <a:xfrm>
                    <a:off x="5298975" y="3412225"/>
                    <a:ext cx="576450" cy="51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58" h="20611" extrusionOk="0">
                        <a:moveTo>
                          <a:pt x="18015" y="1"/>
                        </a:moveTo>
                        <a:lnTo>
                          <a:pt x="17890" y="42"/>
                        </a:lnTo>
                        <a:lnTo>
                          <a:pt x="17806" y="147"/>
                        </a:lnTo>
                        <a:lnTo>
                          <a:pt x="17806" y="335"/>
                        </a:lnTo>
                        <a:lnTo>
                          <a:pt x="17764" y="524"/>
                        </a:lnTo>
                        <a:lnTo>
                          <a:pt x="17764" y="565"/>
                        </a:lnTo>
                        <a:lnTo>
                          <a:pt x="17722" y="670"/>
                        </a:lnTo>
                        <a:lnTo>
                          <a:pt x="17660" y="670"/>
                        </a:lnTo>
                        <a:lnTo>
                          <a:pt x="17597" y="858"/>
                        </a:lnTo>
                        <a:lnTo>
                          <a:pt x="17492" y="1005"/>
                        </a:lnTo>
                        <a:lnTo>
                          <a:pt x="17576" y="1089"/>
                        </a:lnTo>
                        <a:lnTo>
                          <a:pt x="17681" y="1172"/>
                        </a:lnTo>
                        <a:lnTo>
                          <a:pt x="17618" y="1214"/>
                        </a:lnTo>
                        <a:lnTo>
                          <a:pt x="17555" y="1193"/>
                        </a:lnTo>
                        <a:lnTo>
                          <a:pt x="17492" y="1319"/>
                        </a:lnTo>
                        <a:lnTo>
                          <a:pt x="17450" y="1423"/>
                        </a:lnTo>
                        <a:lnTo>
                          <a:pt x="17513" y="1570"/>
                        </a:lnTo>
                        <a:lnTo>
                          <a:pt x="17513" y="1674"/>
                        </a:lnTo>
                        <a:lnTo>
                          <a:pt x="17450" y="1633"/>
                        </a:lnTo>
                        <a:lnTo>
                          <a:pt x="17367" y="1674"/>
                        </a:lnTo>
                        <a:lnTo>
                          <a:pt x="17304" y="1946"/>
                        </a:lnTo>
                        <a:lnTo>
                          <a:pt x="17367" y="2156"/>
                        </a:lnTo>
                        <a:lnTo>
                          <a:pt x="17346" y="2365"/>
                        </a:lnTo>
                        <a:lnTo>
                          <a:pt x="17388" y="2511"/>
                        </a:lnTo>
                        <a:lnTo>
                          <a:pt x="17388" y="2679"/>
                        </a:lnTo>
                        <a:lnTo>
                          <a:pt x="17262" y="2783"/>
                        </a:lnTo>
                        <a:lnTo>
                          <a:pt x="17262" y="2867"/>
                        </a:lnTo>
                        <a:lnTo>
                          <a:pt x="17157" y="3097"/>
                        </a:lnTo>
                        <a:lnTo>
                          <a:pt x="17137" y="3411"/>
                        </a:lnTo>
                        <a:lnTo>
                          <a:pt x="17032" y="3558"/>
                        </a:lnTo>
                        <a:lnTo>
                          <a:pt x="17074" y="3662"/>
                        </a:lnTo>
                        <a:lnTo>
                          <a:pt x="16990" y="3830"/>
                        </a:lnTo>
                        <a:lnTo>
                          <a:pt x="16885" y="3934"/>
                        </a:lnTo>
                        <a:lnTo>
                          <a:pt x="16885" y="4143"/>
                        </a:lnTo>
                        <a:lnTo>
                          <a:pt x="16718" y="4290"/>
                        </a:lnTo>
                        <a:lnTo>
                          <a:pt x="16341" y="4436"/>
                        </a:lnTo>
                        <a:lnTo>
                          <a:pt x="16195" y="4332"/>
                        </a:lnTo>
                        <a:lnTo>
                          <a:pt x="16028" y="4311"/>
                        </a:lnTo>
                        <a:lnTo>
                          <a:pt x="15944" y="4227"/>
                        </a:lnTo>
                        <a:lnTo>
                          <a:pt x="15818" y="4102"/>
                        </a:lnTo>
                        <a:lnTo>
                          <a:pt x="15818" y="4039"/>
                        </a:lnTo>
                        <a:lnTo>
                          <a:pt x="15776" y="3997"/>
                        </a:lnTo>
                        <a:lnTo>
                          <a:pt x="15735" y="3871"/>
                        </a:lnTo>
                        <a:lnTo>
                          <a:pt x="15609" y="3830"/>
                        </a:lnTo>
                        <a:lnTo>
                          <a:pt x="15484" y="3788"/>
                        </a:lnTo>
                        <a:lnTo>
                          <a:pt x="15316" y="3788"/>
                        </a:lnTo>
                        <a:lnTo>
                          <a:pt x="15149" y="3683"/>
                        </a:lnTo>
                        <a:lnTo>
                          <a:pt x="15107" y="3578"/>
                        </a:lnTo>
                        <a:lnTo>
                          <a:pt x="14981" y="3411"/>
                        </a:lnTo>
                        <a:lnTo>
                          <a:pt x="14835" y="3390"/>
                        </a:lnTo>
                        <a:lnTo>
                          <a:pt x="14688" y="3306"/>
                        </a:lnTo>
                        <a:lnTo>
                          <a:pt x="14688" y="3244"/>
                        </a:lnTo>
                        <a:lnTo>
                          <a:pt x="14626" y="3244"/>
                        </a:lnTo>
                        <a:lnTo>
                          <a:pt x="14563" y="3181"/>
                        </a:lnTo>
                        <a:lnTo>
                          <a:pt x="14437" y="3181"/>
                        </a:lnTo>
                        <a:lnTo>
                          <a:pt x="14333" y="3160"/>
                        </a:lnTo>
                        <a:lnTo>
                          <a:pt x="14354" y="3097"/>
                        </a:lnTo>
                        <a:lnTo>
                          <a:pt x="14207" y="2993"/>
                        </a:lnTo>
                        <a:lnTo>
                          <a:pt x="14165" y="2867"/>
                        </a:lnTo>
                        <a:lnTo>
                          <a:pt x="14040" y="2721"/>
                        </a:lnTo>
                        <a:lnTo>
                          <a:pt x="13935" y="2721"/>
                        </a:lnTo>
                        <a:lnTo>
                          <a:pt x="13810" y="2553"/>
                        </a:lnTo>
                        <a:lnTo>
                          <a:pt x="13810" y="2428"/>
                        </a:lnTo>
                        <a:lnTo>
                          <a:pt x="13914" y="2239"/>
                        </a:lnTo>
                        <a:lnTo>
                          <a:pt x="13935" y="2114"/>
                        </a:lnTo>
                        <a:lnTo>
                          <a:pt x="14061" y="2030"/>
                        </a:lnTo>
                        <a:lnTo>
                          <a:pt x="14103" y="1884"/>
                        </a:lnTo>
                        <a:lnTo>
                          <a:pt x="14144" y="1779"/>
                        </a:lnTo>
                        <a:lnTo>
                          <a:pt x="14040" y="1821"/>
                        </a:lnTo>
                        <a:lnTo>
                          <a:pt x="13956" y="1674"/>
                        </a:lnTo>
                        <a:lnTo>
                          <a:pt x="14061" y="1591"/>
                        </a:lnTo>
                        <a:lnTo>
                          <a:pt x="14040" y="1486"/>
                        </a:lnTo>
                        <a:lnTo>
                          <a:pt x="14124" y="1486"/>
                        </a:lnTo>
                        <a:lnTo>
                          <a:pt x="14165" y="1465"/>
                        </a:lnTo>
                        <a:lnTo>
                          <a:pt x="14228" y="1486"/>
                        </a:lnTo>
                        <a:lnTo>
                          <a:pt x="14333" y="1507"/>
                        </a:lnTo>
                        <a:lnTo>
                          <a:pt x="14458" y="1465"/>
                        </a:lnTo>
                        <a:lnTo>
                          <a:pt x="14521" y="1319"/>
                        </a:lnTo>
                        <a:lnTo>
                          <a:pt x="14416" y="1256"/>
                        </a:lnTo>
                        <a:lnTo>
                          <a:pt x="14479" y="1172"/>
                        </a:lnTo>
                        <a:lnTo>
                          <a:pt x="14563" y="1193"/>
                        </a:lnTo>
                        <a:lnTo>
                          <a:pt x="14626" y="1005"/>
                        </a:lnTo>
                        <a:lnTo>
                          <a:pt x="14688" y="963"/>
                        </a:lnTo>
                        <a:lnTo>
                          <a:pt x="14772" y="858"/>
                        </a:lnTo>
                        <a:lnTo>
                          <a:pt x="14772" y="796"/>
                        </a:lnTo>
                        <a:lnTo>
                          <a:pt x="14668" y="754"/>
                        </a:lnTo>
                        <a:lnTo>
                          <a:pt x="14584" y="837"/>
                        </a:lnTo>
                        <a:lnTo>
                          <a:pt x="14521" y="796"/>
                        </a:lnTo>
                        <a:lnTo>
                          <a:pt x="14521" y="586"/>
                        </a:lnTo>
                        <a:lnTo>
                          <a:pt x="14416" y="649"/>
                        </a:lnTo>
                        <a:lnTo>
                          <a:pt x="14270" y="796"/>
                        </a:lnTo>
                        <a:lnTo>
                          <a:pt x="14333" y="837"/>
                        </a:lnTo>
                        <a:lnTo>
                          <a:pt x="14333" y="900"/>
                        </a:lnTo>
                        <a:lnTo>
                          <a:pt x="14249" y="963"/>
                        </a:lnTo>
                        <a:lnTo>
                          <a:pt x="14144" y="900"/>
                        </a:lnTo>
                        <a:lnTo>
                          <a:pt x="14124" y="837"/>
                        </a:lnTo>
                        <a:lnTo>
                          <a:pt x="14103" y="775"/>
                        </a:lnTo>
                        <a:lnTo>
                          <a:pt x="14040" y="858"/>
                        </a:lnTo>
                        <a:lnTo>
                          <a:pt x="13956" y="879"/>
                        </a:lnTo>
                        <a:lnTo>
                          <a:pt x="13956" y="796"/>
                        </a:lnTo>
                        <a:lnTo>
                          <a:pt x="14040" y="733"/>
                        </a:lnTo>
                        <a:lnTo>
                          <a:pt x="14061" y="670"/>
                        </a:lnTo>
                        <a:lnTo>
                          <a:pt x="13998" y="691"/>
                        </a:lnTo>
                        <a:lnTo>
                          <a:pt x="13914" y="775"/>
                        </a:lnTo>
                        <a:lnTo>
                          <a:pt x="13789" y="837"/>
                        </a:lnTo>
                        <a:lnTo>
                          <a:pt x="13789" y="858"/>
                        </a:lnTo>
                        <a:lnTo>
                          <a:pt x="13705" y="879"/>
                        </a:lnTo>
                        <a:lnTo>
                          <a:pt x="13684" y="837"/>
                        </a:lnTo>
                        <a:lnTo>
                          <a:pt x="13538" y="837"/>
                        </a:lnTo>
                        <a:lnTo>
                          <a:pt x="13538" y="775"/>
                        </a:lnTo>
                        <a:lnTo>
                          <a:pt x="13475" y="649"/>
                        </a:lnTo>
                        <a:lnTo>
                          <a:pt x="13412" y="649"/>
                        </a:lnTo>
                        <a:lnTo>
                          <a:pt x="13287" y="691"/>
                        </a:lnTo>
                        <a:lnTo>
                          <a:pt x="13182" y="670"/>
                        </a:lnTo>
                        <a:lnTo>
                          <a:pt x="13119" y="691"/>
                        </a:lnTo>
                        <a:lnTo>
                          <a:pt x="13077" y="628"/>
                        </a:lnTo>
                        <a:lnTo>
                          <a:pt x="13015" y="628"/>
                        </a:lnTo>
                        <a:lnTo>
                          <a:pt x="12973" y="482"/>
                        </a:lnTo>
                        <a:lnTo>
                          <a:pt x="12847" y="545"/>
                        </a:lnTo>
                        <a:lnTo>
                          <a:pt x="12701" y="524"/>
                        </a:lnTo>
                        <a:lnTo>
                          <a:pt x="12575" y="461"/>
                        </a:lnTo>
                        <a:lnTo>
                          <a:pt x="12575" y="377"/>
                        </a:lnTo>
                        <a:lnTo>
                          <a:pt x="12491" y="273"/>
                        </a:lnTo>
                        <a:lnTo>
                          <a:pt x="12450" y="273"/>
                        </a:lnTo>
                        <a:lnTo>
                          <a:pt x="12450" y="335"/>
                        </a:lnTo>
                        <a:lnTo>
                          <a:pt x="12282" y="377"/>
                        </a:lnTo>
                        <a:lnTo>
                          <a:pt x="12240" y="273"/>
                        </a:lnTo>
                        <a:lnTo>
                          <a:pt x="12136" y="252"/>
                        </a:lnTo>
                        <a:lnTo>
                          <a:pt x="11968" y="168"/>
                        </a:lnTo>
                        <a:lnTo>
                          <a:pt x="11968" y="210"/>
                        </a:lnTo>
                        <a:lnTo>
                          <a:pt x="11906" y="147"/>
                        </a:lnTo>
                        <a:lnTo>
                          <a:pt x="11801" y="231"/>
                        </a:lnTo>
                        <a:lnTo>
                          <a:pt x="11906" y="314"/>
                        </a:lnTo>
                        <a:lnTo>
                          <a:pt x="11864" y="335"/>
                        </a:lnTo>
                        <a:lnTo>
                          <a:pt x="11968" y="356"/>
                        </a:lnTo>
                        <a:lnTo>
                          <a:pt x="12073" y="335"/>
                        </a:lnTo>
                        <a:lnTo>
                          <a:pt x="12240" y="461"/>
                        </a:lnTo>
                        <a:lnTo>
                          <a:pt x="12240" y="545"/>
                        </a:lnTo>
                        <a:lnTo>
                          <a:pt x="12261" y="733"/>
                        </a:lnTo>
                        <a:lnTo>
                          <a:pt x="12136" y="733"/>
                        </a:lnTo>
                        <a:lnTo>
                          <a:pt x="12115" y="858"/>
                        </a:lnTo>
                        <a:lnTo>
                          <a:pt x="12052" y="775"/>
                        </a:lnTo>
                        <a:lnTo>
                          <a:pt x="11968" y="754"/>
                        </a:lnTo>
                        <a:lnTo>
                          <a:pt x="11864" y="837"/>
                        </a:lnTo>
                        <a:lnTo>
                          <a:pt x="11550" y="837"/>
                        </a:lnTo>
                        <a:lnTo>
                          <a:pt x="11424" y="733"/>
                        </a:lnTo>
                        <a:lnTo>
                          <a:pt x="11403" y="775"/>
                        </a:lnTo>
                        <a:lnTo>
                          <a:pt x="11278" y="837"/>
                        </a:lnTo>
                        <a:lnTo>
                          <a:pt x="11299" y="942"/>
                        </a:lnTo>
                        <a:lnTo>
                          <a:pt x="11194" y="900"/>
                        </a:lnTo>
                        <a:lnTo>
                          <a:pt x="11215" y="1068"/>
                        </a:lnTo>
                        <a:lnTo>
                          <a:pt x="11173" y="1005"/>
                        </a:lnTo>
                        <a:lnTo>
                          <a:pt x="11027" y="963"/>
                        </a:lnTo>
                        <a:lnTo>
                          <a:pt x="10985" y="1047"/>
                        </a:lnTo>
                        <a:lnTo>
                          <a:pt x="11027" y="1109"/>
                        </a:lnTo>
                        <a:lnTo>
                          <a:pt x="11027" y="1172"/>
                        </a:lnTo>
                        <a:lnTo>
                          <a:pt x="10880" y="1109"/>
                        </a:lnTo>
                        <a:lnTo>
                          <a:pt x="10818" y="1193"/>
                        </a:lnTo>
                        <a:lnTo>
                          <a:pt x="10880" y="1256"/>
                        </a:lnTo>
                        <a:lnTo>
                          <a:pt x="10797" y="1298"/>
                        </a:lnTo>
                        <a:lnTo>
                          <a:pt x="10713" y="1361"/>
                        </a:lnTo>
                        <a:lnTo>
                          <a:pt x="10713" y="1402"/>
                        </a:lnTo>
                        <a:lnTo>
                          <a:pt x="10797" y="1507"/>
                        </a:lnTo>
                        <a:lnTo>
                          <a:pt x="10818" y="1570"/>
                        </a:lnTo>
                        <a:lnTo>
                          <a:pt x="10818" y="1570"/>
                        </a:lnTo>
                        <a:lnTo>
                          <a:pt x="10713" y="1507"/>
                        </a:lnTo>
                        <a:lnTo>
                          <a:pt x="10650" y="1591"/>
                        </a:lnTo>
                        <a:lnTo>
                          <a:pt x="10546" y="1591"/>
                        </a:lnTo>
                        <a:lnTo>
                          <a:pt x="10462" y="1737"/>
                        </a:lnTo>
                        <a:lnTo>
                          <a:pt x="10357" y="1925"/>
                        </a:lnTo>
                        <a:lnTo>
                          <a:pt x="10274" y="1946"/>
                        </a:lnTo>
                        <a:lnTo>
                          <a:pt x="10253" y="2114"/>
                        </a:lnTo>
                        <a:lnTo>
                          <a:pt x="10148" y="2156"/>
                        </a:lnTo>
                        <a:lnTo>
                          <a:pt x="10232" y="2239"/>
                        </a:lnTo>
                        <a:lnTo>
                          <a:pt x="10441" y="2260"/>
                        </a:lnTo>
                        <a:lnTo>
                          <a:pt x="10357" y="2302"/>
                        </a:lnTo>
                        <a:lnTo>
                          <a:pt x="10294" y="2365"/>
                        </a:lnTo>
                        <a:lnTo>
                          <a:pt x="10546" y="2449"/>
                        </a:lnTo>
                        <a:lnTo>
                          <a:pt x="10462" y="2511"/>
                        </a:lnTo>
                        <a:lnTo>
                          <a:pt x="10294" y="2469"/>
                        </a:lnTo>
                        <a:lnTo>
                          <a:pt x="10253" y="2407"/>
                        </a:lnTo>
                        <a:lnTo>
                          <a:pt x="10253" y="2407"/>
                        </a:lnTo>
                        <a:lnTo>
                          <a:pt x="10274" y="2469"/>
                        </a:lnTo>
                        <a:lnTo>
                          <a:pt x="10357" y="2553"/>
                        </a:lnTo>
                        <a:lnTo>
                          <a:pt x="10357" y="2679"/>
                        </a:lnTo>
                        <a:lnTo>
                          <a:pt x="10462" y="2825"/>
                        </a:lnTo>
                        <a:lnTo>
                          <a:pt x="10294" y="2679"/>
                        </a:lnTo>
                        <a:lnTo>
                          <a:pt x="10232" y="2532"/>
                        </a:lnTo>
                        <a:lnTo>
                          <a:pt x="10127" y="2511"/>
                        </a:lnTo>
                        <a:lnTo>
                          <a:pt x="10085" y="2574"/>
                        </a:lnTo>
                        <a:lnTo>
                          <a:pt x="10064" y="2658"/>
                        </a:lnTo>
                        <a:lnTo>
                          <a:pt x="10043" y="2574"/>
                        </a:lnTo>
                        <a:lnTo>
                          <a:pt x="9813" y="2428"/>
                        </a:lnTo>
                        <a:lnTo>
                          <a:pt x="9625" y="2449"/>
                        </a:lnTo>
                        <a:lnTo>
                          <a:pt x="9667" y="2511"/>
                        </a:lnTo>
                        <a:lnTo>
                          <a:pt x="9625" y="2574"/>
                        </a:lnTo>
                        <a:lnTo>
                          <a:pt x="9562" y="2532"/>
                        </a:lnTo>
                        <a:lnTo>
                          <a:pt x="9520" y="2532"/>
                        </a:lnTo>
                        <a:lnTo>
                          <a:pt x="9458" y="2574"/>
                        </a:lnTo>
                        <a:lnTo>
                          <a:pt x="9541" y="2721"/>
                        </a:lnTo>
                        <a:lnTo>
                          <a:pt x="9520" y="2762"/>
                        </a:lnTo>
                        <a:lnTo>
                          <a:pt x="9499" y="2721"/>
                        </a:lnTo>
                        <a:lnTo>
                          <a:pt x="9437" y="2741"/>
                        </a:lnTo>
                        <a:lnTo>
                          <a:pt x="9437" y="2783"/>
                        </a:lnTo>
                        <a:lnTo>
                          <a:pt x="9332" y="2846"/>
                        </a:lnTo>
                        <a:lnTo>
                          <a:pt x="9186" y="2888"/>
                        </a:lnTo>
                        <a:lnTo>
                          <a:pt x="9311" y="2825"/>
                        </a:lnTo>
                        <a:lnTo>
                          <a:pt x="9395" y="2721"/>
                        </a:lnTo>
                        <a:lnTo>
                          <a:pt x="9395" y="2532"/>
                        </a:lnTo>
                        <a:lnTo>
                          <a:pt x="9458" y="2428"/>
                        </a:lnTo>
                        <a:lnTo>
                          <a:pt x="9416" y="2344"/>
                        </a:lnTo>
                        <a:lnTo>
                          <a:pt x="9311" y="2323"/>
                        </a:lnTo>
                        <a:lnTo>
                          <a:pt x="9144" y="2030"/>
                        </a:lnTo>
                        <a:lnTo>
                          <a:pt x="9081" y="1905"/>
                        </a:lnTo>
                        <a:lnTo>
                          <a:pt x="8893" y="1842"/>
                        </a:lnTo>
                        <a:lnTo>
                          <a:pt x="8788" y="1800"/>
                        </a:lnTo>
                        <a:lnTo>
                          <a:pt x="8725" y="1821"/>
                        </a:lnTo>
                        <a:lnTo>
                          <a:pt x="8788" y="1884"/>
                        </a:lnTo>
                        <a:lnTo>
                          <a:pt x="8704" y="1905"/>
                        </a:lnTo>
                        <a:lnTo>
                          <a:pt x="8621" y="2030"/>
                        </a:lnTo>
                        <a:lnTo>
                          <a:pt x="8558" y="2009"/>
                        </a:lnTo>
                        <a:lnTo>
                          <a:pt x="8579" y="1946"/>
                        </a:lnTo>
                        <a:lnTo>
                          <a:pt x="8474" y="1988"/>
                        </a:lnTo>
                        <a:lnTo>
                          <a:pt x="8453" y="2051"/>
                        </a:lnTo>
                        <a:lnTo>
                          <a:pt x="8370" y="1884"/>
                        </a:lnTo>
                        <a:lnTo>
                          <a:pt x="8307" y="1884"/>
                        </a:lnTo>
                        <a:lnTo>
                          <a:pt x="8286" y="1946"/>
                        </a:lnTo>
                        <a:lnTo>
                          <a:pt x="8370" y="2009"/>
                        </a:lnTo>
                        <a:lnTo>
                          <a:pt x="8265" y="2093"/>
                        </a:lnTo>
                        <a:lnTo>
                          <a:pt x="8202" y="2218"/>
                        </a:lnTo>
                        <a:lnTo>
                          <a:pt x="8265" y="2260"/>
                        </a:lnTo>
                        <a:lnTo>
                          <a:pt x="8139" y="2344"/>
                        </a:lnTo>
                        <a:lnTo>
                          <a:pt x="8077" y="2260"/>
                        </a:lnTo>
                        <a:lnTo>
                          <a:pt x="8035" y="2260"/>
                        </a:lnTo>
                        <a:lnTo>
                          <a:pt x="7993" y="2197"/>
                        </a:lnTo>
                        <a:lnTo>
                          <a:pt x="8077" y="2114"/>
                        </a:lnTo>
                        <a:lnTo>
                          <a:pt x="7993" y="2114"/>
                        </a:lnTo>
                        <a:lnTo>
                          <a:pt x="7951" y="2239"/>
                        </a:lnTo>
                        <a:lnTo>
                          <a:pt x="7846" y="2260"/>
                        </a:lnTo>
                        <a:lnTo>
                          <a:pt x="7784" y="2323"/>
                        </a:lnTo>
                        <a:lnTo>
                          <a:pt x="7763" y="2449"/>
                        </a:lnTo>
                        <a:lnTo>
                          <a:pt x="7951" y="2511"/>
                        </a:lnTo>
                        <a:lnTo>
                          <a:pt x="7784" y="2637"/>
                        </a:lnTo>
                        <a:lnTo>
                          <a:pt x="7679" y="2574"/>
                        </a:lnTo>
                        <a:lnTo>
                          <a:pt x="7533" y="2658"/>
                        </a:lnTo>
                        <a:lnTo>
                          <a:pt x="7554" y="2741"/>
                        </a:lnTo>
                        <a:lnTo>
                          <a:pt x="7742" y="2762"/>
                        </a:lnTo>
                        <a:lnTo>
                          <a:pt x="7658" y="2846"/>
                        </a:lnTo>
                        <a:lnTo>
                          <a:pt x="7574" y="2867"/>
                        </a:lnTo>
                        <a:lnTo>
                          <a:pt x="7470" y="2741"/>
                        </a:lnTo>
                        <a:lnTo>
                          <a:pt x="7365" y="2846"/>
                        </a:lnTo>
                        <a:lnTo>
                          <a:pt x="7261" y="2867"/>
                        </a:lnTo>
                        <a:lnTo>
                          <a:pt x="7302" y="2951"/>
                        </a:lnTo>
                        <a:lnTo>
                          <a:pt x="7323" y="3034"/>
                        </a:lnTo>
                        <a:lnTo>
                          <a:pt x="7323" y="3097"/>
                        </a:lnTo>
                        <a:lnTo>
                          <a:pt x="7407" y="3076"/>
                        </a:lnTo>
                        <a:lnTo>
                          <a:pt x="7323" y="3181"/>
                        </a:lnTo>
                        <a:lnTo>
                          <a:pt x="7365" y="3286"/>
                        </a:lnTo>
                        <a:lnTo>
                          <a:pt x="7261" y="3306"/>
                        </a:lnTo>
                        <a:lnTo>
                          <a:pt x="7219" y="3390"/>
                        </a:lnTo>
                        <a:lnTo>
                          <a:pt x="7407" y="3453"/>
                        </a:lnTo>
                        <a:lnTo>
                          <a:pt x="7302" y="3495"/>
                        </a:lnTo>
                        <a:lnTo>
                          <a:pt x="7261" y="3558"/>
                        </a:lnTo>
                        <a:lnTo>
                          <a:pt x="7135" y="3516"/>
                        </a:lnTo>
                        <a:lnTo>
                          <a:pt x="7093" y="3453"/>
                        </a:lnTo>
                        <a:lnTo>
                          <a:pt x="7009" y="3390"/>
                        </a:lnTo>
                        <a:lnTo>
                          <a:pt x="6905" y="3474"/>
                        </a:lnTo>
                        <a:lnTo>
                          <a:pt x="6884" y="3369"/>
                        </a:lnTo>
                        <a:lnTo>
                          <a:pt x="6779" y="3306"/>
                        </a:lnTo>
                        <a:lnTo>
                          <a:pt x="6696" y="3369"/>
                        </a:lnTo>
                        <a:lnTo>
                          <a:pt x="6821" y="3474"/>
                        </a:lnTo>
                        <a:lnTo>
                          <a:pt x="6779" y="3495"/>
                        </a:lnTo>
                        <a:lnTo>
                          <a:pt x="6717" y="3599"/>
                        </a:lnTo>
                        <a:lnTo>
                          <a:pt x="6821" y="3704"/>
                        </a:lnTo>
                        <a:lnTo>
                          <a:pt x="6947" y="3704"/>
                        </a:lnTo>
                        <a:lnTo>
                          <a:pt x="6905" y="3809"/>
                        </a:lnTo>
                        <a:lnTo>
                          <a:pt x="6905" y="3913"/>
                        </a:lnTo>
                        <a:lnTo>
                          <a:pt x="6842" y="3871"/>
                        </a:lnTo>
                        <a:lnTo>
                          <a:pt x="6779" y="3871"/>
                        </a:lnTo>
                        <a:lnTo>
                          <a:pt x="6800" y="3997"/>
                        </a:lnTo>
                        <a:lnTo>
                          <a:pt x="6737" y="4122"/>
                        </a:lnTo>
                        <a:lnTo>
                          <a:pt x="6737" y="4248"/>
                        </a:lnTo>
                        <a:lnTo>
                          <a:pt x="6570" y="3871"/>
                        </a:lnTo>
                        <a:lnTo>
                          <a:pt x="6424" y="3620"/>
                        </a:lnTo>
                        <a:lnTo>
                          <a:pt x="6382" y="3558"/>
                        </a:lnTo>
                        <a:lnTo>
                          <a:pt x="6403" y="3390"/>
                        </a:lnTo>
                        <a:lnTo>
                          <a:pt x="6361" y="3474"/>
                        </a:lnTo>
                        <a:lnTo>
                          <a:pt x="6214" y="3558"/>
                        </a:lnTo>
                        <a:lnTo>
                          <a:pt x="6193" y="3704"/>
                        </a:lnTo>
                        <a:lnTo>
                          <a:pt x="6110" y="3725"/>
                        </a:lnTo>
                        <a:lnTo>
                          <a:pt x="6089" y="3809"/>
                        </a:lnTo>
                        <a:lnTo>
                          <a:pt x="5984" y="3788"/>
                        </a:lnTo>
                        <a:lnTo>
                          <a:pt x="5901" y="3892"/>
                        </a:lnTo>
                        <a:lnTo>
                          <a:pt x="5838" y="3976"/>
                        </a:lnTo>
                        <a:lnTo>
                          <a:pt x="5859" y="4102"/>
                        </a:lnTo>
                        <a:lnTo>
                          <a:pt x="5859" y="4415"/>
                        </a:lnTo>
                        <a:lnTo>
                          <a:pt x="5901" y="4436"/>
                        </a:lnTo>
                        <a:lnTo>
                          <a:pt x="5901" y="4541"/>
                        </a:lnTo>
                        <a:lnTo>
                          <a:pt x="5796" y="4604"/>
                        </a:lnTo>
                        <a:lnTo>
                          <a:pt x="5733" y="4708"/>
                        </a:lnTo>
                        <a:lnTo>
                          <a:pt x="5566" y="4750"/>
                        </a:lnTo>
                        <a:lnTo>
                          <a:pt x="5587" y="4834"/>
                        </a:lnTo>
                        <a:lnTo>
                          <a:pt x="5461" y="4918"/>
                        </a:lnTo>
                        <a:lnTo>
                          <a:pt x="5461" y="5064"/>
                        </a:lnTo>
                        <a:lnTo>
                          <a:pt x="5377" y="5127"/>
                        </a:lnTo>
                        <a:lnTo>
                          <a:pt x="5210" y="5378"/>
                        </a:lnTo>
                        <a:lnTo>
                          <a:pt x="4854" y="5587"/>
                        </a:lnTo>
                        <a:lnTo>
                          <a:pt x="4561" y="5608"/>
                        </a:lnTo>
                        <a:lnTo>
                          <a:pt x="4436" y="5650"/>
                        </a:lnTo>
                        <a:lnTo>
                          <a:pt x="4268" y="5671"/>
                        </a:lnTo>
                        <a:lnTo>
                          <a:pt x="4122" y="5692"/>
                        </a:lnTo>
                        <a:lnTo>
                          <a:pt x="3996" y="5671"/>
                        </a:lnTo>
                        <a:lnTo>
                          <a:pt x="3808" y="5754"/>
                        </a:lnTo>
                        <a:lnTo>
                          <a:pt x="3787" y="5859"/>
                        </a:lnTo>
                        <a:lnTo>
                          <a:pt x="3683" y="5901"/>
                        </a:lnTo>
                        <a:lnTo>
                          <a:pt x="3285" y="5880"/>
                        </a:lnTo>
                        <a:lnTo>
                          <a:pt x="3222" y="5922"/>
                        </a:lnTo>
                        <a:lnTo>
                          <a:pt x="3160" y="6027"/>
                        </a:lnTo>
                        <a:lnTo>
                          <a:pt x="2929" y="6131"/>
                        </a:lnTo>
                        <a:lnTo>
                          <a:pt x="2762" y="6131"/>
                        </a:lnTo>
                        <a:lnTo>
                          <a:pt x="2657" y="6089"/>
                        </a:lnTo>
                        <a:lnTo>
                          <a:pt x="2553" y="6110"/>
                        </a:lnTo>
                        <a:lnTo>
                          <a:pt x="2532" y="6027"/>
                        </a:lnTo>
                        <a:lnTo>
                          <a:pt x="2427" y="6089"/>
                        </a:lnTo>
                        <a:lnTo>
                          <a:pt x="2344" y="6215"/>
                        </a:lnTo>
                        <a:lnTo>
                          <a:pt x="2113" y="6278"/>
                        </a:lnTo>
                        <a:lnTo>
                          <a:pt x="2092" y="6319"/>
                        </a:lnTo>
                        <a:lnTo>
                          <a:pt x="2009" y="6319"/>
                        </a:lnTo>
                        <a:lnTo>
                          <a:pt x="1820" y="6487"/>
                        </a:lnTo>
                        <a:lnTo>
                          <a:pt x="1569" y="6612"/>
                        </a:lnTo>
                        <a:lnTo>
                          <a:pt x="1255" y="6717"/>
                        </a:lnTo>
                        <a:lnTo>
                          <a:pt x="1088" y="6905"/>
                        </a:lnTo>
                        <a:lnTo>
                          <a:pt x="1088" y="7115"/>
                        </a:lnTo>
                        <a:lnTo>
                          <a:pt x="963" y="7219"/>
                        </a:lnTo>
                        <a:lnTo>
                          <a:pt x="879" y="7156"/>
                        </a:lnTo>
                        <a:lnTo>
                          <a:pt x="900" y="7073"/>
                        </a:lnTo>
                        <a:lnTo>
                          <a:pt x="900" y="7010"/>
                        </a:lnTo>
                        <a:lnTo>
                          <a:pt x="963" y="6843"/>
                        </a:lnTo>
                        <a:lnTo>
                          <a:pt x="963" y="6738"/>
                        </a:lnTo>
                        <a:lnTo>
                          <a:pt x="774" y="6863"/>
                        </a:lnTo>
                        <a:lnTo>
                          <a:pt x="732" y="7052"/>
                        </a:lnTo>
                        <a:lnTo>
                          <a:pt x="607" y="7282"/>
                        </a:lnTo>
                        <a:lnTo>
                          <a:pt x="711" y="7470"/>
                        </a:lnTo>
                        <a:lnTo>
                          <a:pt x="628" y="7638"/>
                        </a:lnTo>
                        <a:lnTo>
                          <a:pt x="649" y="7889"/>
                        </a:lnTo>
                        <a:lnTo>
                          <a:pt x="419" y="8161"/>
                        </a:lnTo>
                        <a:lnTo>
                          <a:pt x="335" y="8537"/>
                        </a:lnTo>
                        <a:lnTo>
                          <a:pt x="377" y="8726"/>
                        </a:lnTo>
                        <a:lnTo>
                          <a:pt x="356" y="9019"/>
                        </a:lnTo>
                        <a:lnTo>
                          <a:pt x="565" y="9353"/>
                        </a:lnTo>
                        <a:lnTo>
                          <a:pt x="565" y="9479"/>
                        </a:lnTo>
                        <a:lnTo>
                          <a:pt x="649" y="9584"/>
                        </a:lnTo>
                        <a:lnTo>
                          <a:pt x="565" y="9751"/>
                        </a:lnTo>
                        <a:lnTo>
                          <a:pt x="628" y="9897"/>
                        </a:lnTo>
                        <a:lnTo>
                          <a:pt x="502" y="9960"/>
                        </a:lnTo>
                        <a:lnTo>
                          <a:pt x="439" y="9856"/>
                        </a:lnTo>
                        <a:lnTo>
                          <a:pt x="439" y="9667"/>
                        </a:lnTo>
                        <a:lnTo>
                          <a:pt x="356" y="9772"/>
                        </a:lnTo>
                        <a:lnTo>
                          <a:pt x="335" y="9730"/>
                        </a:lnTo>
                        <a:lnTo>
                          <a:pt x="335" y="9542"/>
                        </a:lnTo>
                        <a:lnTo>
                          <a:pt x="230" y="9312"/>
                        </a:lnTo>
                        <a:lnTo>
                          <a:pt x="147" y="9416"/>
                        </a:lnTo>
                        <a:lnTo>
                          <a:pt x="188" y="9667"/>
                        </a:lnTo>
                        <a:lnTo>
                          <a:pt x="335" y="9835"/>
                        </a:lnTo>
                        <a:lnTo>
                          <a:pt x="439" y="10023"/>
                        </a:lnTo>
                        <a:lnTo>
                          <a:pt x="293" y="10065"/>
                        </a:lnTo>
                        <a:lnTo>
                          <a:pt x="147" y="9897"/>
                        </a:lnTo>
                        <a:lnTo>
                          <a:pt x="126" y="9688"/>
                        </a:lnTo>
                        <a:lnTo>
                          <a:pt x="84" y="9772"/>
                        </a:lnTo>
                        <a:lnTo>
                          <a:pt x="0" y="9835"/>
                        </a:lnTo>
                        <a:lnTo>
                          <a:pt x="105" y="10002"/>
                        </a:lnTo>
                        <a:lnTo>
                          <a:pt x="314" y="10253"/>
                        </a:lnTo>
                        <a:lnTo>
                          <a:pt x="419" y="10588"/>
                        </a:lnTo>
                        <a:lnTo>
                          <a:pt x="377" y="11153"/>
                        </a:lnTo>
                        <a:lnTo>
                          <a:pt x="460" y="11257"/>
                        </a:lnTo>
                        <a:lnTo>
                          <a:pt x="544" y="11592"/>
                        </a:lnTo>
                        <a:lnTo>
                          <a:pt x="711" y="12032"/>
                        </a:lnTo>
                        <a:lnTo>
                          <a:pt x="649" y="12178"/>
                        </a:lnTo>
                        <a:lnTo>
                          <a:pt x="670" y="12827"/>
                        </a:lnTo>
                        <a:lnTo>
                          <a:pt x="649" y="12910"/>
                        </a:lnTo>
                        <a:lnTo>
                          <a:pt x="711" y="13099"/>
                        </a:lnTo>
                        <a:lnTo>
                          <a:pt x="711" y="13308"/>
                        </a:lnTo>
                        <a:lnTo>
                          <a:pt x="837" y="13559"/>
                        </a:lnTo>
                        <a:lnTo>
                          <a:pt x="837" y="13726"/>
                        </a:lnTo>
                        <a:lnTo>
                          <a:pt x="732" y="13810"/>
                        </a:lnTo>
                        <a:lnTo>
                          <a:pt x="774" y="13852"/>
                        </a:lnTo>
                        <a:lnTo>
                          <a:pt x="732" y="14019"/>
                        </a:lnTo>
                        <a:lnTo>
                          <a:pt x="711" y="14270"/>
                        </a:lnTo>
                        <a:lnTo>
                          <a:pt x="628" y="14354"/>
                        </a:lnTo>
                        <a:lnTo>
                          <a:pt x="649" y="14438"/>
                        </a:lnTo>
                        <a:lnTo>
                          <a:pt x="628" y="14584"/>
                        </a:lnTo>
                        <a:lnTo>
                          <a:pt x="523" y="14668"/>
                        </a:lnTo>
                        <a:lnTo>
                          <a:pt x="544" y="14793"/>
                        </a:lnTo>
                        <a:lnTo>
                          <a:pt x="335" y="14961"/>
                        </a:lnTo>
                        <a:lnTo>
                          <a:pt x="251" y="14877"/>
                        </a:lnTo>
                        <a:lnTo>
                          <a:pt x="126" y="15086"/>
                        </a:lnTo>
                        <a:lnTo>
                          <a:pt x="126" y="15442"/>
                        </a:lnTo>
                        <a:lnTo>
                          <a:pt x="209" y="15526"/>
                        </a:lnTo>
                        <a:lnTo>
                          <a:pt x="293" y="15526"/>
                        </a:lnTo>
                        <a:lnTo>
                          <a:pt x="544" y="15756"/>
                        </a:lnTo>
                        <a:lnTo>
                          <a:pt x="544" y="15861"/>
                        </a:lnTo>
                        <a:lnTo>
                          <a:pt x="565" y="15923"/>
                        </a:lnTo>
                        <a:lnTo>
                          <a:pt x="711" y="15944"/>
                        </a:lnTo>
                        <a:lnTo>
                          <a:pt x="753" y="16007"/>
                        </a:lnTo>
                        <a:lnTo>
                          <a:pt x="942" y="16028"/>
                        </a:lnTo>
                        <a:lnTo>
                          <a:pt x="983" y="16028"/>
                        </a:lnTo>
                        <a:lnTo>
                          <a:pt x="1025" y="16070"/>
                        </a:lnTo>
                        <a:lnTo>
                          <a:pt x="1151" y="16070"/>
                        </a:lnTo>
                        <a:lnTo>
                          <a:pt x="1297" y="16049"/>
                        </a:lnTo>
                        <a:lnTo>
                          <a:pt x="1339" y="16133"/>
                        </a:lnTo>
                        <a:lnTo>
                          <a:pt x="1402" y="16070"/>
                        </a:lnTo>
                        <a:lnTo>
                          <a:pt x="1423" y="16112"/>
                        </a:lnTo>
                        <a:lnTo>
                          <a:pt x="1611" y="16070"/>
                        </a:lnTo>
                        <a:lnTo>
                          <a:pt x="1758" y="16070"/>
                        </a:lnTo>
                        <a:lnTo>
                          <a:pt x="1779" y="16007"/>
                        </a:lnTo>
                        <a:lnTo>
                          <a:pt x="1862" y="15965"/>
                        </a:lnTo>
                        <a:lnTo>
                          <a:pt x="1946" y="15840"/>
                        </a:lnTo>
                        <a:lnTo>
                          <a:pt x="2113" y="15861"/>
                        </a:lnTo>
                        <a:lnTo>
                          <a:pt x="2113" y="15756"/>
                        </a:lnTo>
                        <a:lnTo>
                          <a:pt x="2218" y="15693"/>
                        </a:lnTo>
                        <a:lnTo>
                          <a:pt x="2323" y="15693"/>
                        </a:lnTo>
                        <a:lnTo>
                          <a:pt x="2406" y="15777"/>
                        </a:lnTo>
                        <a:lnTo>
                          <a:pt x="2511" y="15651"/>
                        </a:lnTo>
                        <a:lnTo>
                          <a:pt x="2532" y="15693"/>
                        </a:lnTo>
                        <a:lnTo>
                          <a:pt x="2616" y="15651"/>
                        </a:lnTo>
                        <a:lnTo>
                          <a:pt x="2636" y="15526"/>
                        </a:lnTo>
                        <a:lnTo>
                          <a:pt x="2950" y="15317"/>
                        </a:lnTo>
                        <a:lnTo>
                          <a:pt x="3076" y="15338"/>
                        </a:lnTo>
                        <a:lnTo>
                          <a:pt x="3160" y="15379"/>
                        </a:lnTo>
                        <a:lnTo>
                          <a:pt x="3264" y="15317"/>
                        </a:lnTo>
                        <a:lnTo>
                          <a:pt x="3557" y="15233"/>
                        </a:lnTo>
                        <a:lnTo>
                          <a:pt x="3599" y="15317"/>
                        </a:lnTo>
                        <a:lnTo>
                          <a:pt x="3787" y="15254"/>
                        </a:lnTo>
                        <a:lnTo>
                          <a:pt x="3850" y="15296"/>
                        </a:lnTo>
                        <a:lnTo>
                          <a:pt x="3955" y="15317"/>
                        </a:lnTo>
                        <a:lnTo>
                          <a:pt x="4038" y="15254"/>
                        </a:lnTo>
                        <a:lnTo>
                          <a:pt x="4101" y="15400"/>
                        </a:lnTo>
                        <a:lnTo>
                          <a:pt x="4185" y="15400"/>
                        </a:lnTo>
                        <a:lnTo>
                          <a:pt x="4268" y="15338"/>
                        </a:lnTo>
                        <a:lnTo>
                          <a:pt x="4310" y="15400"/>
                        </a:lnTo>
                        <a:lnTo>
                          <a:pt x="4415" y="15338"/>
                        </a:lnTo>
                        <a:lnTo>
                          <a:pt x="4624" y="15338"/>
                        </a:lnTo>
                        <a:lnTo>
                          <a:pt x="4624" y="15442"/>
                        </a:lnTo>
                        <a:lnTo>
                          <a:pt x="4645" y="15442"/>
                        </a:lnTo>
                        <a:lnTo>
                          <a:pt x="4792" y="15338"/>
                        </a:lnTo>
                        <a:lnTo>
                          <a:pt x="4917" y="15379"/>
                        </a:lnTo>
                        <a:lnTo>
                          <a:pt x="5064" y="15254"/>
                        </a:lnTo>
                        <a:lnTo>
                          <a:pt x="5126" y="15128"/>
                        </a:lnTo>
                        <a:lnTo>
                          <a:pt x="5168" y="15107"/>
                        </a:lnTo>
                        <a:lnTo>
                          <a:pt x="5315" y="14982"/>
                        </a:lnTo>
                        <a:lnTo>
                          <a:pt x="5377" y="14773"/>
                        </a:lnTo>
                        <a:lnTo>
                          <a:pt x="5524" y="14668"/>
                        </a:lnTo>
                        <a:lnTo>
                          <a:pt x="5670" y="14647"/>
                        </a:lnTo>
                        <a:lnTo>
                          <a:pt x="5754" y="14668"/>
                        </a:lnTo>
                        <a:lnTo>
                          <a:pt x="5984" y="14584"/>
                        </a:lnTo>
                        <a:lnTo>
                          <a:pt x="6277" y="14396"/>
                        </a:lnTo>
                        <a:lnTo>
                          <a:pt x="6486" y="14208"/>
                        </a:lnTo>
                        <a:lnTo>
                          <a:pt x="6570" y="14187"/>
                        </a:lnTo>
                        <a:lnTo>
                          <a:pt x="6737" y="14187"/>
                        </a:lnTo>
                        <a:lnTo>
                          <a:pt x="6905" y="14249"/>
                        </a:lnTo>
                        <a:lnTo>
                          <a:pt x="7051" y="14270"/>
                        </a:lnTo>
                        <a:lnTo>
                          <a:pt x="7198" y="14208"/>
                        </a:lnTo>
                        <a:lnTo>
                          <a:pt x="7407" y="14249"/>
                        </a:lnTo>
                        <a:lnTo>
                          <a:pt x="7742" y="14145"/>
                        </a:lnTo>
                        <a:lnTo>
                          <a:pt x="7930" y="14082"/>
                        </a:lnTo>
                        <a:lnTo>
                          <a:pt x="8056" y="13977"/>
                        </a:lnTo>
                        <a:lnTo>
                          <a:pt x="8139" y="13977"/>
                        </a:lnTo>
                        <a:lnTo>
                          <a:pt x="8307" y="13852"/>
                        </a:lnTo>
                        <a:lnTo>
                          <a:pt x="8558" y="13852"/>
                        </a:lnTo>
                        <a:lnTo>
                          <a:pt x="9186" y="13810"/>
                        </a:lnTo>
                        <a:lnTo>
                          <a:pt x="9395" y="13852"/>
                        </a:lnTo>
                        <a:lnTo>
                          <a:pt x="9520" y="13852"/>
                        </a:lnTo>
                        <a:lnTo>
                          <a:pt x="9709" y="13810"/>
                        </a:lnTo>
                        <a:lnTo>
                          <a:pt x="9834" y="13831"/>
                        </a:lnTo>
                        <a:lnTo>
                          <a:pt x="10022" y="13977"/>
                        </a:lnTo>
                        <a:lnTo>
                          <a:pt x="10148" y="14208"/>
                        </a:lnTo>
                        <a:lnTo>
                          <a:pt x="10253" y="14249"/>
                        </a:lnTo>
                        <a:lnTo>
                          <a:pt x="10336" y="14187"/>
                        </a:lnTo>
                        <a:lnTo>
                          <a:pt x="10378" y="14166"/>
                        </a:lnTo>
                        <a:lnTo>
                          <a:pt x="10441" y="14208"/>
                        </a:lnTo>
                        <a:lnTo>
                          <a:pt x="10504" y="14187"/>
                        </a:lnTo>
                        <a:lnTo>
                          <a:pt x="10650" y="14208"/>
                        </a:lnTo>
                        <a:lnTo>
                          <a:pt x="10755" y="14354"/>
                        </a:lnTo>
                        <a:lnTo>
                          <a:pt x="10880" y="14375"/>
                        </a:lnTo>
                        <a:lnTo>
                          <a:pt x="10964" y="14354"/>
                        </a:lnTo>
                        <a:lnTo>
                          <a:pt x="11194" y="14542"/>
                        </a:lnTo>
                        <a:lnTo>
                          <a:pt x="11194" y="14647"/>
                        </a:lnTo>
                        <a:lnTo>
                          <a:pt x="11278" y="14647"/>
                        </a:lnTo>
                        <a:lnTo>
                          <a:pt x="11341" y="14731"/>
                        </a:lnTo>
                        <a:lnTo>
                          <a:pt x="11320" y="14814"/>
                        </a:lnTo>
                        <a:lnTo>
                          <a:pt x="11215" y="14814"/>
                        </a:lnTo>
                        <a:lnTo>
                          <a:pt x="11194" y="14898"/>
                        </a:lnTo>
                        <a:lnTo>
                          <a:pt x="11299" y="15107"/>
                        </a:lnTo>
                        <a:lnTo>
                          <a:pt x="11403" y="15128"/>
                        </a:lnTo>
                        <a:lnTo>
                          <a:pt x="11508" y="15254"/>
                        </a:lnTo>
                        <a:lnTo>
                          <a:pt x="11550" y="15421"/>
                        </a:lnTo>
                        <a:lnTo>
                          <a:pt x="11529" y="15526"/>
                        </a:lnTo>
                        <a:lnTo>
                          <a:pt x="11655" y="15819"/>
                        </a:lnTo>
                        <a:lnTo>
                          <a:pt x="11613" y="15944"/>
                        </a:lnTo>
                        <a:lnTo>
                          <a:pt x="11655" y="16007"/>
                        </a:lnTo>
                        <a:lnTo>
                          <a:pt x="11634" y="16154"/>
                        </a:lnTo>
                        <a:lnTo>
                          <a:pt x="11613" y="16237"/>
                        </a:lnTo>
                        <a:lnTo>
                          <a:pt x="11529" y="16216"/>
                        </a:lnTo>
                        <a:lnTo>
                          <a:pt x="11508" y="16237"/>
                        </a:lnTo>
                        <a:lnTo>
                          <a:pt x="11592" y="16363"/>
                        </a:lnTo>
                        <a:lnTo>
                          <a:pt x="11655" y="16384"/>
                        </a:lnTo>
                        <a:lnTo>
                          <a:pt x="11717" y="16530"/>
                        </a:lnTo>
                        <a:lnTo>
                          <a:pt x="11822" y="16488"/>
                        </a:lnTo>
                        <a:lnTo>
                          <a:pt x="11927" y="16572"/>
                        </a:lnTo>
                        <a:lnTo>
                          <a:pt x="11927" y="16467"/>
                        </a:lnTo>
                        <a:lnTo>
                          <a:pt x="11864" y="16363"/>
                        </a:lnTo>
                        <a:lnTo>
                          <a:pt x="11927" y="16300"/>
                        </a:lnTo>
                        <a:lnTo>
                          <a:pt x="11968" y="16174"/>
                        </a:lnTo>
                        <a:lnTo>
                          <a:pt x="12073" y="16174"/>
                        </a:lnTo>
                        <a:lnTo>
                          <a:pt x="12136" y="16070"/>
                        </a:lnTo>
                        <a:lnTo>
                          <a:pt x="12240" y="16028"/>
                        </a:lnTo>
                        <a:lnTo>
                          <a:pt x="12261" y="15923"/>
                        </a:lnTo>
                        <a:lnTo>
                          <a:pt x="12366" y="15777"/>
                        </a:lnTo>
                        <a:lnTo>
                          <a:pt x="12596" y="15693"/>
                        </a:lnTo>
                        <a:lnTo>
                          <a:pt x="12638" y="15610"/>
                        </a:lnTo>
                        <a:lnTo>
                          <a:pt x="12680" y="15610"/>
                        </a:lnTo>
                        <a:lnTo>
                          <a:pt x="12868" y="15505"/>
                        </a:lnTo>
                        <a:lnTo>
                          <a:pt x="12910" y="15338"/>
                        </a:lnTo>
                        <a:lnTo>
                          <a:pt x="13077" y="15107"/>
                        </a:lnTo>
                        <a:lnTo>
                          <a:pt x="13224" y="15086"/>
                        </a:lnTo>
                        <a:lnTo>
                          <a:pt x="13307" y="14982"/>
                        </a:lnTo>
                        <a:lnTo>
                          <a:pt x="13266" y="14856"/>
                        </a:lnTo>
                        <a:lnTo>
                          <a:pt x="13287" y="14710"/>
                        </a:lnTo>
                        <a:lnTo>
                          <a:pt x="13370" y="14877"/>
                        </a:lnTo>
                        <a:lnTo>
                          <a:pt x="13370" y="15024"/>
                        </a:lnTo>
                        <a:lnTo>
                          <a:pt x="13370" y="15191"/>
                        </a:lnTo>
                        <a:lnTo>
                          <a:pt x="13287" y="15254"/>
                        </a:lnTo>
                        <a:lnTo>
                          <a:pt x="13266" y="15547"/>
                        </a:lnTo>
                        <a:lnTo>
                          <a:pt x="13015" y="15714"/>
                        </a:lnTo>
                        <a:lnTo>
                          <a:pt x="12973" y="15840"/>
                        </a:lnTo>
                        <a:lnTo>
                          <a:pt x="12910" y="15923"/>
                        </a:lnTo>
                        <a:lnTo>
                          <a:pt x="12910" y="16070"/>
                        </a:lnTo>
                        <a:lnTo>
                          <a:pt x="12784" y="16258"/>
                        </a:lnTo>
                        <a:lnTo>
                          <a:pt x="12805" y="16300"/>
                        </a:lnTo>
                        <a:lnTo>
                          <a:pt x="12743" y="16593"/>
                        </a:lnTo>
                        <a:lnTo>
                          <a:pt x="12450" y="16572"/>
                        </a:lnTo>
                        <a:lnTo>
                          <a:pt x="12387" y="16739"/>
                        </a:lnTo>
                        <a:lnTo>
                          <a:pt x="12324" y="16823"/>
                        </a:lnTo>
                        <a:lnTo>
                          <a:pt x="12324" y="16886"/>
                        </a:lnTo>
                        <a:lnTo>
                          <a:pt x="12491" y="16823"/>
                        </a:lnTo>
                        <a:lnTo>
                          <a:pt x="12659" y="16760"/>
                        </a:lnTo>
                        <a:lnTo>
                          <a:pt x="12868" y="16823"/>
                        </a:lnTo>
                        <a:lnTo>
                          <a:pt x="13056" y="16530"/>
                        </a:lnTo>
                        <a:lnTo>
                          <a:pt x="13098" y="16216"/>
                        </a:lnTo>
                        <a:lnTo>
                          <a:pt x="13266" y="16049"/>
                        </a:lnTo>
                        <a:lnTo>
                          <a:pt x="13307" y="16112"/>
                        </a:lnTo>
                        <a:lnTo>
                          <a:pt x="13307" y="16384"/>
                        </a:lnTo>
                        <a:lnTo>
                          <a:pt x="13370" y="16551"/>
                        </a:lnTo>
                        <a:lnTo>
                          <a:pt x="13307" y="16551"/>
                        </a:lnTo>
                        <a:lnTo>
                          <a:pt x="13328" y="16823"/>
                        </a:lnTo>
                        <a:lnTo>
                          <a:pt x="13203" y="17074"/>
                        </a:lnTo>
                        <a:lnTo>
                          <a:pt x="12994" y="17158"/>
                        </a:lnTo>
                        <a:lnTo>
                          <a:pt x="13015" y="17221"/>
                        </a:lnTo>
                        <a:lnTo>
                          <a:pt x="13161" y="17200"/>
                        </a:lnTo>
                        <a:lnTo>
                          <a:pt x="13307" y="17221"/>
                        </a:lnTo>
                        <a:lnTo>
                          <a:pt x="13391" y="17158"/>
                        </a:lnTo>
                        <a:lnTo>
                          <a:pt x="13496" y="17116"/>
                        </a:lnTo>
                        <a:lnTo>
                          <a:pt x="13600" y="17011"/>
                        </a:lnTo>
                        <a:lnTo>
                          <a:pt x="13705" y="17053"/>
                        </a:lnTo>
                        <a:lnTo>
                          <a:pt x="13789" y="17053"/>
                        </a:lnTo>
                        <a:lnTo>
                          <a:pt x="13705" y="17158"/>
                        </a:lnTo>
                        <a:lnTo>
                          <a:pt x="13642" y="17221"/>
                        </a:lnTo>
                        <a:lnTo>
                          <a:pt x="13538" y="17221"/>
                        </a:lnTo>
                        <a:lnTo>
                          <a:pt x="13517" y="17283"/>
                        </a:lnTo>
                        <a:lnTo>
                          <a:pt x="13621" y="17430"/>
                        </a:lnTo>
                        <a:lnTo>
                          <a:pt x="13684" y="17576"/>
                        </a:lnTo>
                        <a:lnTo>
                          <a:pt x="13747" y="17744"/>
                        </a:lnTo>
                        <a:lnTo>
                          <a:pt x="13747" y="17953"/>
                        </a:lnTo>
                        <a:lnTo>
                          <a:pt x="13726" y="18225"/>
                        </a:lnTo>
                        <a:lnTo>
                          <a:pt x="13600" y="18371"/>
                        </a:lnTo>
                        <a:lnTo>
                          <a:pt x="13621" y="18455"/>
                        </a:lnTo>
                        <a:lnTo>
                          <a:pt x="13600" y="18664"/>
                        </a:lnTo>
                        <a:lnTo>
                          <a:pt x="13705" y="18748"/>
                        </a:lnTo>
                        <a:lnTo>
                          <a:pt x="13789" y="18895"/>
                        </a:lnTo>
                        <a:lnTo>
                          <a:pt x="13810" y="19083"/>
                        </a:lnTo>
                        <a:lnTo>
                          <a:pt x="14019" y="19355"/>
                        </a:lnTo>
                        <a:lnTo>
                          <a:pt x="14165" y="19397"/>
                        </a:lnTo>
                        <a:lnTo>
                          <a:pt x="14270" y="19480"/>
                        </a:lnTo>
                        <a:lnTo>
                          <a:pt x="14333" y="19606"/>
                        </a:lnTo>
                        <a:lnTo>
                          <a:pt x="14437" y="19627"/>
                        </a:lnTo>
                        <a:lnTo>
                          <a:pt x="14458" y="19585"/>
                        </a:lnTo>
                        <a:lnTo>
                          <a:pt x="14542" y="19564"/>
                        </a:lnTo>
                        <a:lnTo>
                          <a:pt x="14688" y="19585"/>
                        </a:lnTo>
                        <a:lnTo>
                          <a:pt x="14835" y="19731"/>
                        </a:lnTo>
                        <a:lnTo>
                          <a:pt x="14960" y="19773"/>
                        </a:lnTo>
                        <a:lnTo>
                          <a:pt x="15086" y="19899"/>
                        </a:lnTo>
                        <a:lnTo>
                          <a:pt x="15107" y="20003"/>
                        </a:lnTo>
                        <a:lnTo>
                          <a:pt x="15212" y="20045"/>
                        </a:lnTo>
                        <a:lnTo>
                          <a:pt x="15358" y="20192"/>
                        </a:lnTo>
                        <a:lnTo>
                          <a:pt x="15421" y="20192"/>
                        </a:lnTo>
                        <a:lnTo>
                          <a:pt x="15463" y="20108"/>
                        </a:lnTo>
                        <a:lnTo>
                          <a:pt x="15693" y="20003"/>
                        </a:lnTo>
                        <a:lnTo>
                          <a:pt x="15776" y="19899"/>
                        </a:lnTo>
                        <a:lnTo>
                          <a:pt x="15902" y="19899"/>
                        </a:lnTo>
                        <a:lnTo>
                          <a:pt x="16048" y="19773"/>
                        </a:lnTo>
                        <a:lnTo>
                          <a:pt x="16153" y="19773"/>
                        </a:lnTo>
                        <a:lnTo>
                          <a:pt x="16195" y="19711"/>
                        </a:lnTo>
                        <a:lnTo>
                          <a:pt x="16153" y="19669"/>
                        </a:lnTo>
                        <a:lnTo>
                          <a:pt x="16048" y="19627"/>
                        </a:lnTo>
                        <a:lnTo>
                          <a:pt x="16090" y="19564"/>
                        </a:lnTo>
                        <a:lnTo>
                          <a:pt x="16320" y="19397"/>
                        </a:lnTo>
                        <a:lnTo>
                          <a:pt x="16509" y="19522"/>
                        </a:lnTo>
                        <a:lnTo>
                          <a:pt x="16509" y="19669"/>
                        </a:lnTo>
                        <a:lnTo>
                          <a:pt x="16258" y="19794"/>
                        </a:lnTo>
                        <a:lnTo>
                          <a:pt x="16320" y="19899"/>
                        </a:lnTo>
                        <a:lnTo>
                          <a:pt x="16404" y="19920"/>
                        </a:lnTo>
                        <a:lnTo>
                          <a:pt x="16467" y="19815"/>
                        </a:lnTo>
                        <a:lnTo>
                          <a:pt x="16572" y="19731"/>
                        </a:lnTo>
                        <a:lnTo>
                          <a:pt x="16676" y="19815"/>
                        </a:lnTo>
                        <a:lnTo>
                          <a:pt x="16676" y="19920"/>
                        </a:lnTo>
                        <a:lnTo>
                          <a:pt x="16613" y="19920"/>
                        </a:lnTo>
                        <a:lnTo>
                          <a:pt x="16509" y="20003"/>
                        </a:lnTo>
                        <a:lnTo>
                          <a:pt x="16655" y="20192"/>
                        </a:lnTo>
                        <a:lnTo>
                          <a:pt x="16676" y="20401"/>
                        </a:lnTo>
                        <a:lnTo>
                          <a:pt x="16760" y="20338"/>
                        </a:lnTo>
                        <a:lnTo>
                          <a:pt x="16844" y="20359"/>
                        </a:lnTo>
                        <a:lnTo>
                          <a:pt x="16844" y="20464"/>
                        </a:lnTo>
                        <a:lnTo>
                          <a:pt x="16927" y="20610"/>
                        </a:lnTo>
                        <a:lnTo>
                          <a:pt x="16990" y="20443"/>
                        </a:lnTo>
                        <a:lnTo>
                          <a:pt x="16990" y="20296"/>
                        </a:lnTo>
                        <a:lnTo>
                          <a:pt x="16885" y="20359"/>
                        </a:lnTo>
                        <a:lnTo>
                          <a:pt x="16885" y="20317"/>
                        </a:lnTo>
                        <a:lnTo>
                          <a:pt x="16948" y="20234"/>
                        </a:lnTo>
                        <a:lnTo>
                          <a:pt x="17241" y="20234"/>
                        </a:lnTo>
                        <a:lnTo>
                          <a:pt x="17262" y="20296"/>
                        </a:lnTo>
                        <a:lnTo>
                          <a:pt x="17304" y="20234"/>
                        </a:lnTo>
                        <a:lnTo>
                          <a:pt x="17450" y="20024"/>
                        </a:lnTo>
                        <a:lnTo>
                          <a:pt x="17764" y="19836"/>
                        </a:lnTo>
                        <a:lnTo>
                          <a:pt x="17911" y="19711"/>
                        </a:lnTo>
                        <a:lnTo>
                          <a:pt x="17827" y="19711"/>
                        </a:lnTo>
                        <a:lnTo>
                          <a:pt x="17764" y="19731"/>
                        </a:lnTo>
                        <a:lnTo>
                          <a:pt x="17785" y="19711"/>
                        </a:lnTo>
                        <a:lnTo>
                          <a:pt x="17681" y="19669"/>
                        </a:lnTo>
                        <a:lnTo>
                          <a:pt x="17932" y="19669"/>
                        </a:lnTo>
                        <a:lnTo>
                          <a:pt x="18183" y="19606"/>
                        </a:lnTo>
                        <a:lnTo>
                          <a:pt x="18622" y="19501"/>
                        </a:lnTo>
                        <a:lnTo>
                          <a:pt x="18957" y="19585"/>
                        </a:lnTo>
                        <a:lnTo>
                          <a:pt x="19124" y="19501"/>
                        </a:lnTo>
                        <a:lnTo>
                          <a:pt x="19124" y="19397"/>
                        </a:lnTo>
                        <a:lnTo>
                          <a:pt x="19229" y="19397"/>
                        </a:lnTo>
                        <a:lnTo>
                          <a:pt x="19333" y="19313"/>
                        </a:lnTo>
                        <a:lnTo>
                          <a:pt x="19438" y="19104"/>
                        </a:lnTo>
                        <a:lnTo>
                          <a:pt x="19375" y="18895"/>
                        </a:lnTo>
                        <a:lnTo>
                          <a:pt x="19375" y="18769"/>
                        </a:lnTo>
                        <a:lnTo>
                          <a:pt x="19585" y="18560"/>
                        </a:lnTo>
                        <a:lnTo>
                          <a:pt x="19585" y="18225"/>
                        </a:lnTo>
                        <a:lnTo>
                          <a:pt x="19668" y="18099"/>
                        </a:lnTo>
                        <a:lnTo>
                          <a:pt x="19710" y="17869"/>
                        </a:lnTo>
                        <a:lnTo>
                          <a:pt x="19815" y="17827"/>
                        </a:lnTo>
                        <a:lnTo>
                          <a:pt x="19815" y="17702"/>
                        </a:lnTo>
                        <a:lnTo>
                          <a:pt x="20170" y="17283"/>
                        </a:lnTo>
                        <a:lnTo>
                          <a:pt x="20275" y="17262"/>
                        </a:lnTo>
                        <a:lnTo>
                          <a:pt x="20317" y="17011"/>
                        </a:lnTo>
                        <a:lnTo>
                          <a:pt x="20442" y="16823"/>
                        </a:lnTo>
                        <a:lnTo>
                          <a:pt x="20547" y="16593"/>
                        </a:lnTo>
                        <a:lnTo>
                          <a:pt x="20694" y="16446"/>
                        </a:lnTo>
                        <a:lnTo>
                          <a:pt x="20652" y="16342"/>
                        </a:lnTo>
                        <a:lnTo>
                          <a:pt x="20756" y="16258"/>
                        </a:lnTo>
                        <a:lnTo>
                          <a:pt x="20861" y="16049"/>
                        </a:lnTo>
                        <a:lnTo>
                          <a:pt x="20798" y="15965"/>
                        </a:lnTo>
                        <a:lnTo>
                          <a:pt x="20966" y="15902"/>
                        </a:lnTo>
                        <a:lnTo>
                          <a:pt x="21070" y="15714"/>
                        </a:lnTo>
                        <a:lnTo>
                          <a:pt x="21154" y="15630"/>
                        </a:lnTo>
                        <a:lnTo>
                          <a:pt x="21258" y="15442"/>
                        </a:lnTo>
                        <a:lnTo>
                          <a:pt x="21426" y="15400"/>
                        </a:lnTo>
                        <a:lnTo>
                          <a:pt x="21530" y="15338"/>
                        </a:lnTo>
                        <a:lnTo>
                          <a:pt x="21342" y="15338"/>
                        </a:lnTo>
                        <a:lnTo>
                          <a:pt x="21384" y="15296"/>
                        </a:lnTo>
                        <a:lnTo>
                          <a:pt x="21593" y="15254"/>
                        </a:lnTo>
                        <a:lnTo>
                          <a:pt x="21782" y="15170"/>
                        </a:lnTo>
                        <a:lnTo>
                          <a:pt x="21802" y="15003"/>
                        </a:lnTo>
                        <a:lnTo>
                          <a:pt x="21782" y="14961"/>
                        </a:lnTo>
                        <a:lnTo>
                          <a:pt x="21802" y="14814"/>
                        </a:lnTo>
                        <a:lnTo>
                          <a:pt x="22012" y="14689"/>
                        </a:lnTo>
                        <a:lnTo>
                          <a:pt x="22012" y="14563"/>
                        </a:lnTo>
                        <a:lnTo>
                          <a:pt x="22158" y="14501"/>
                        </a:lnTo>
                        <a:lnTo>
                          <a:pt x="22284" y="14291"/>
                        </a:lnTo>
                        <a:lnTo>
                          <a:pt x="22263" y="14187"/>
                        </a:lnTo>
                        <a:lnTo>
                          <a:pt x="22305" y="14019"/>
                        </a:lnTo>
                        <a:lnTo>
                          <a:pt x="22284" y="13957"/>
                        </a:lnTo>
                        <a:lnTo>
                          <a:pt x="22284" y="13852"/>
                        </a:lnTo>
                        <a:lnTo>
                          <a:pt x="22430" y="13496"/>
                        </a:lnTo>
                        <a:lnTo>
                          <a:pt x="22493" y="13287"/>
                        </a:lnTo>
                        <a:lnTo>
                          <a:pt x="22702" y="12910"/>
                        </a:lnTo>
                        <a:lnTo>
                          <a:pt x="22702" y="12785"/>
                        </a:lnTo>
                        <a:lnTo>
                          <a:pt x="22807" y="12492"/>
                        </a:lnTo>
                        <a:lnTo>
                          <a:pt x="22953" y="12366"/>
                        </a:lnTo>
                        <a:lnTo>
                          <a:pt x="23016" y="12199"/>
                        </a:lnTo>
                        <a:lnTo>
                          <a:pt x="22953" y="12053"/>
                        </a:lnTo>
                        <a:lnTo>
                          <a:pt x="23058" y="11927"/>
                        </a:lnTo>
                        <a:lnTo>
                          <a:pt x="22995" y="11655"/>
                        </a:lnTo>
                        <a:lnTo>
                          <a:pt x="22995" y="11529"/>
                        </a:lnTo>
                        <a:lnTo>
                          <a:pt x="22911" y="11320"/>
                        </a:lnTo>
                        <a:lnTo>
                          <a:pt x="22891" y="11236"/>
                        </a:lnTo>
                        <a:lnTo>
                          <a:pt x="22849" y="11111"/>
                        </a:lnTo>
                        <a:lnTo>
                          <a:pt x="22911" y="11069"/>
                        </a:lnTo>
                        <a:lnTo>
                          <a:pt x="22911" y="10923"/>
                        </a:lnTo>
                        <a:lnTo>
                          <a:pt x="23016" y="10776"/>
                        </a:lnTo>
                        <a:lnTo>
                          <a:pt x="23016" y="10713"/>
                        </a:lnTo>
                        <a:lnTo>
                          <a:pt x="22995" y="10379"/>
                        </a:lnTo>
                        <a:lnTo>
                          <a:pt x="23058" y="10253"/>
                        </a:lnTo>
                        <a:lnTo>
                          <a:pt x="23016" y="10190"/>
                        </a:lnTo>
                        <a:lnTo>
                          <a:pt x="22995" y="10065"/>
                        </a:lnTo>
                        <a:lnTo>
                          <a:pt x="22995" y="9856"/>
                        </a:lnTo>
                        <a:lnTo>
                          <a:pt x="22932" y="9835"/>
                        </a:lnTo>
                        <a:lnTo>
                          <a:pt x="22995" y="9688"/>
                        </a:lnTo>
                        <a:lnTo>
                          <a:pt x="22891" y="9667"/>
                        </a:lnTo>
                        <a:lnTo>
                          <a:pt x="22828" y="9542"/>
                        </a:lnTo>
                        <a:lnTo>
                          <a:pt x="22828" y="9416"/>
                        </a:lnTo>
                        <a:lnTo>
                          <a:pt x="22702" y="9312"/>
                        </a:lnTo>
                        <a:lnTo>
                          <a:pt x="22619" y="9144"/>
                        </a:lnTo>
                        <a:lnTo>
                          <a:pt x="22598" y="8956"/>
                        </a:lnTo>
                        <a:lnTo>
                          <a:pt x="22514" y="8830"/>
                        </a:lnTo>
                        <a:lnTo>
                          <a:pt x="22430" y="8830"/>
                        </a:lnTo>
                        <a:lnTo>
                          <a:pt x="22367" y="8851"/>
                        </a:lnTo>
                        <a:lnTo>
                          <a:pt x="22284" y="8809"/>
                        </a:lnTo>
                        <a:lnTo>
                          <a:pt x="22263" y="8642"/>
                        </a:lnTo>
                        <a:lnTo>
                          <a:pt x="22200" y="8621"/>
                        </a:lnTo>
                        <a:lnTo>
                          <a:pt x="22179" y="8537"/>
                        </a:lnTo>
                        <a:lnTo>
                          <a:pt x="22054" y="8412"/>
                        </a:lnTo>
                        <a:lnTo>
                          <a:pt x="21970" y="8370"/>
                        </a:lnTo>
                        <a:lnTo>
                          <a:pt x="22012" y="8265"/>
                        </a:lnTo>
                        <a:lnTo>
                          <a:pt x="21949" y="8119"/>
                        </a:lnTo>
                        <a:lnTo>
                          <a:pt x="22054" y="7993"/>
                        </a:lnTo>
                        <a:lnTo>
                          <a:pt x="22074" y="7805"/>
                        </a:lnTo>
                        <a:lnTo>
                          <a:pt x="22012" y="7742"/>
                        </a:lnTo>
                        <a:lnTo>
                          <a:pt x="22054" y="7638"/>
                        </a:lnTo>
                        <a:lnTo>
                          <a:pt x="21970" y="7575"/>
                        </a:lnTo>
                        <a:lnTo>
                          <a:pt x="21949" y="7638"/>
                        </a:lnTo>
                        <a:lnTo>
                          <a:pt x="21991" y="7679"/>
                        </a:lnTo>
                        <a:lnTo>
                          <a:pt x="21949" y="7763"/>
                        </a:lnTo>
                        <a:lnTo>
                          <a:pt x="21677" y="7533"/>
                        </a:lnTo>
                        <a:lnTo>
                          <a:pt x="21635" y="7366"/>
                        </a:lnTo>
                        <a:lnTo>
                          <a:pt x="21572" y="7387"/>
                        </a:lnTo>
                        <a:lnTo>
                          <a:pt x="21572" y="7470"/>
                        </a:lnTo>
                        <a:lnTo>
                          <a:pt x="21551" y="7575"/>
                        </a:lnTo>
                        <a:lnTo>
                          <a:pt x="21593" y="7763"/>
                        </a:lnTo>
                        <a:lnTo>
                          <a:pt x="21468" y="7596"/>
                        </a:lnTo>
                        <a:lnTo>
                          <a:pt x="21426" y="7659"/>
                        </a:lnTo>
                        <a:lnTo>
                          <a:pt x="21426" y="7554"/>
                        </a:lnTo>
                        <a:lnTo>
                          <a:pt x="21363" y="7470"/>
                        </a:lnTo>
                        <a:lnTo>
                          <a:pt x="21342" y="7135"/>
                        </a:lnTo>
                        <a:lnTo>
                          <a:pt x="21384" y="7115"/>
                        </a:lnTo>
                        <a:lnTo>
                          <a:pt x="21384" y="7031"/>
                        </a:lnTo>
                        <a:lnTo>
                          <a:pt x="21279" y="6947"/>
                        </a:lnTo>
                        <a:lnTo>
                          <a:pt x="21321" y="6863"/>
                        </a:lnTo>
                        <a:lnTo>
                          <a:pt x="21238" y="6801"/>
                        </a:lnTo>
                        <a:lnTo>
                          <a:pt x="21258" y="6696"/>
                        </a:lnTo>
                        <a:lnTo>
                          <a:pt x="21070" y="6529"/>
                        </a:lnTo>
                        <a:lnTo>
                          <a:pt x="21028" y="6424"/>
                        </a:lnTo>
                        <a:lnTo>
                          <a:pt x="21028" y="6299"/>
                        </a:lnTo>
                        <a:lnTo>
                          <a:pt x="21133" y="6319"/>
                        </a:lnTo>
                        <a:lnTo>
                          <a:pt x="21133" y="6194"/>
                        </a:lnTo>
                        <a:lnTo>
                          <a:pt x="21028" y="6027"/>
                        </a:lnTo>
                        <a:lnTo>
                          <a:pt x="20966" y="6068"/>
                        </a:lnTo>
                        <a:lnTo>
                          <a:pt x="20861" y="6068"/>
                        </a:lnTo>
                        <a:lnTo>
                          <a:pt x="20756" y="5880"/>
                        </a:lnTo>
                        <a:lnTo>
                          <a:pt x="20694" y="5880"/>
                        </a:lnTo>
                        <a:lnTo>
                          <a:pt x="20589" y="5796"/>
                        </a:lnTo>
                        <a:lnTo>
                          <a:pt x="20505" y="5859"/>
                        </a:lnTo>
                        <a:lnTo>
                          <a:pt x="20484" y="5796"/>
                        </a:lnTo>
                        <a:lnTo>
                          <a:pt x="20338" y="5754"/>
                        </a:lnTo>
                        <a:lnTo>
                          <a:pt x="20275" y="5817"/>
                        </a:lnTo>
                        <a:lnTo>
                          <a:pt x="20317" y="5713"/>
                        </a:lnTo>
                        <a:lnTo>
                          <a:pt x="20442" y="5692"/>
                        </a:lnTo>
                        <a:lnTo>
                          <a:pt x="20442" y="5608"/>
                        </a:lnTo>
                        <a:lnTo>
                          <a:pt x="20422" y="5545"/>
                        </a:lnTo>
                        <a:lnTo>
                          <a:pt x="20296" y="5566"/>
                        </a:lnTo>
                        <a:lnTo>
                          <a:pt x="20191" y="5545"/>
                        </a:lnTo>
                        <a:lnTo>
                          <a:pt x="20170" y="5482"/>
                        </a:lnTo>
                        <a:lnTo>
                          <a:pt x="20087" y="5482"/>
                        </a:lnTo>
                        <a:lnTo>
                          <a:pt x="19857" y="5336"/>
                        </a:lnTo>
                        <a:lnTo>
                          <a:pt x="19752" y="5127"/>
                        </a:lnTo>
                        <a:lnTo>
                          <a:pt x="19710" y="4918"/>
                        </a:lnTo>
                        <a:lnTo>
                          <a:pt x="19668" y="4771"/>
                        </a:lnTo>
                        <a:lnTo>
                          <a:pt x="19668" y="4666"/>
                        </a:lnTo>
                        <a:lnTo>
                          <a:pt x="19710" y="4646"/>
                        </a:lnTo>
                        <a:lnTo>
                          <a:pt x="19773" y="4415"/>
                        </a:lnTo>
                        <a:lnTo>
                          <a:pt x="19689" y="4122"/>
                        </a:lnTo>
                        <a:lnTo>
                          <a:pt x="19647" y="3976"/>
                        </a:lnTo>
                        <a:lnTo>
                          <a:pt x="19689" y="3934"/>
                        </a:lnTo>
                        <a:lnTo>
                          <a:pt x="19606" y="3892"/>
                        </a:lnTo>
                        <a:lnTo>
                          <a:pt x="19543" y="3892"/>
                        </a:lnTo>
                        <a:lnTo>
                          <a:pt x="19438" y="3662"/>
                        </a:lnTo>
                        <a:lnTo>
                          <a:pt x="19438" y="3369"/>
                        </a:lnTo>
                        <a:lnTo>
                          <a:pt x="19459" y="3348"/>
                        </a:lnTo>
                        <a:lnTo>
                          <a:pt x="19459" y="3265"/>
                        </a:lnTo>
                        <a:lnTo>
                          <a:pt x="19396" y="3202"/>
                        </a:lnTo>
                        <a:lnTo>
                          <a:pt x="19375" y="2846"/>
                        </a:lnTo>
                        <a:lnTo>
                          <a:pt x="19438" y="2762"/>
                        </a:lnTo>
                        <a:lnTo>
                          <a:pt x="19375" y="2637"/>
                        </a:lnTo>
                        <a:lnTo>
                          <a:pt x="19438" y="2616"/>
                        </a:lnTo>
                        <a:lnTo>
                          <a:pt x="19438" y="2532"/>
                        </a:lnTo>
                        <a:lnTo>
                          <a:pt x="19250" y="2323"/>
                        </a:lnTo>
                        <a:lnTo>
                          <a:pt x="19124" y="2260"/>
                        </a:lnTo>
                        <a:lnTo>
                          <a:pt x="19145" y="2218"/>
                        </a:lnTo>
                        <a:lnTo>
                          <a:pt x="19020" y="2093"/>
                        </a:lnTo>
                        <a:lnTo>
                          <a:pt x="18915" y="2156"/>
                        </a:lnTo>
                        <a:lnTo>
                          <a:pt x="18852" y="2114"/>
                        </a:lnTo>
                        <a:lnTo>
                          <a:pt x="18769" y="2239"/>
                        </a:lnTo>
                        <a:lnTo>
                          <a:pt x="18706" y="2239"/>
                        </a:lnTo>
                        <a:lnTo>
                          <a:pt x="18559" y="2051"/>
                        </a:lnTo>
                        <a:lnTo>
                          <a:pt x="18601" y="1988"/>
                        </a:lnTo>
                        <a:lnTo>
                          <a:pt x="18517" y="1800"/>
                        </a:lnTo>
                        <a:lnTo>
                          <a:pt x="18538" y="1591"/>
                        </a:lnTo>
                        <a:lnTo>
                          <a:pt x="18517" y="1319"/>
                        </a:lnTo>
                        <a:lnTo>
                          <a:pt x="18497" y="1361"/>
                        </a:lnTo>
                        <a:lnTo>
                          <a:pt x="18434" y="1256"/>
                        </a:lnTo>
                        <a:lnTo>
                          <a:pt x="18497" y="1151"/>
                        </a:lnTo>
                        <a:lnTo>
                          <a:pt x="18413" y="1047"/>
                        </a:lnTo>
                        <a:lnTo>
                          <a:pt x="18392" y="942"/>
                        </a:lnTo>
                        <a:lnTo>
                          <a:pt x="18329" y="900"/>
                        </a:lnTo>
                        <a:lnTo>
                          <a:pt x="18329" y="754"/>
                        </a:lnTo>
                        <a:lnTo>
                          <a:pt x="18413" y="670"/>
                        </a:lnTo>
                        <a:lnTo>
                          <a:pt x="18329" y="649"/>
                        </a:lnTo>
                        <a:lnTo>
                          <a:pt x="18225" y="670"/>
                        </a:lnTo>
                        <a:lnTo>
                          <a:pt x="18141" y="586"/>
                        </a:lnTo>
                        <a:lnTo>
                          <a:pt x="18204" y="314"/>
                        </a:lnTo>
                        <a:lnTo>
                          <a:pt x="18183" y="252"/>
                        </a:lnTo>
                        <a:lnTo>
                          <a:pt x="18120" y="105"/>
                        </a:lnTo>
                        <a:lnTo>
                          <a:pt x="18015" y="63"/>
                        </a:lnTo>
                        <a:lnTo>
                          <a:pt x="1801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39"/>
                  <p:cNvSpPr/>
                  <p:nvPr/>
                </p:nvSpPr>
                <p:spPr>
                  <a:xfrm>
                    <a:off x="5683950" y="3957275"/>
                    <a:ext cx="54950" cy="7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" h="2847" extrusionOk="0">
                        <a:moveTo>
                          <a:pt x="168" y="1"/>
                        </a:moveTo>
                        <a:lnTo>
                          <a:pt x="126" y="64"/>
                        </a:lnTo>
                        <a:lnTo>
                          <a:pt x="126" y="189"/>
                        </a:lnTo>
                        <a:lnTo>
                          <a:pt x="105" y="210"/>
                        </a:lnTo>
                        <a:lnTo>
                          <a:pt x="105" y="336"/>
                        </a:lnTo>
                        <a:lnTo>
                          <a:pt x="126" y="587"/>
                        </a:lnTo>
                        <a:lnTo>
                          <a:pt x="105" y="733"/>
                        </a:lnTo>
                        <a:lnTo>
                          <a:pt x="126" y="1005"/>
                        </a:lnTo>
                        <a:lnTo>
                          <a:pt x="168" y="1214"/>
                        </a:lnTo>
                        <a:lnTo>
                          <a:pt x="126" y="1361"/>
                        </a:lnTo>
                        <a:lnTo>
                          <a:pt x="189" y="1382"/>
                        </a:lnTo>
                        <a:lnTo>
                          <a:pt x="189" y="1466"/>
                        </a:lnTo>
                        <a:lnTo>
                          <a:pt x="294" y="1570"/>
                        </a:lnTo>
                        <a:lnTo>
                          <a:pt x="168" y="1570"/>
                        </a:lnTo>
                        <a:lnTo>
                          <a:pt x="64" y="1466"/>
                        </a:lnTo>
                        <a:lnTo>
                          <a:pt x="1" y="1570"/>
                        </a:lnTo>
                        <a:lnTo>
                          <a:pt x="1" y="1779"/>
                        </a:lnTo>
                        <a:lnTo>
                          <a:pt x="85" y="1842"/>
                        </a:lnTo>
                        <a:lnTo>
                          <a:pt x="64" y="1884"/>
                        </a:lnTo>
                        <a:lnTo>
                          <a:pt x="64" y="2198"/>
                        </a:lnTo>
                        <a:lnTo>
                          <a:pt x="105" y="2261"/>
                        </a:lnTo>
                        <a:lnTo>
                          <a:pt x="85" y="2303"/>
                        </a:lnTo>
                        <a:lnTo>
                          <a:pt x="105" y="2470"/>
                        </a:lnTo>
                        <a:lnTo>
                          <a:pt x="210" y="2491"/>
                        </a:lnTo>
                        <a:lnTo>
                          <a:pt x="168" y="2575"/>
                        </a:lnTo>
                        <a:lnTo>
                          <a:pt x="168" y="2700"/>
                        </a:lnTo>
                        <a:lnTo>
                          <a:pt x="210" y="2721"/>
                        </a:lnTo>
                        <a:lnTo>
                          <a:pt x="315" y="2700"/>
                        </a:lnTo>
                        <a:lnTo>
                          <a:pt x="398" y="2784"/>
                        </a:lnTo>
                        <a:lnTo>
                          <a:pt x="503" y="2637"/>
                        </a:lnTo>
                        <a:lnTo>
                          <a:pt x="503" y="2742"/>
                        </a:lnTo>
                        <a:lnTo>
                          <a:pt x="545" y="2847"/>
                        </a:lnTo>
                        <a:lnTo>
                          <a:pt x="649" y="2847"/>
                        </a:lnTo>
                        <a:lnTo>
                          <a:pt x="754" y="2700"/>
                        </a:lnTo>
                        <a:lnTo>
                          <a:pt x="796" y="2595"/>
                        </a:lnTo>
                        <a:lnTo>
                          <a:pt x="838" y="2407"/>
                        </a:lnTo>
                        <a:lnTo>
                          <a:pt x="921" y="2491"/>
                        </a:lnTo>
                        <a:lnTo>
                          <a:pt x="942" y="2428"/>
                        </a:lnTo>
                        <a:lnTo>
                          <a:pt x="1047" y="2365"/>
                        </a:lnTo>
                        <a:lnTo>
                          <a:pt x="1110" y="2219"/>
                        </a:lnTo>
                        <a:lnTo>
                          <a:pt x="1110" y="2365"/>
                        </a:lnTo>
                        <a:lnTo>
                          <a:pt x="1173" y="2386"/>
                        </a:lnTo>
                        <a:lnTo>
                          <a:pt x="1235" y="2282"/>
                        </a:lnTo>
                        <a:lnTo>
                          <a:pt x="1340" y="2261"/>
                        </a:lnTo>
                        <a:lnTo>
                          <a:pt x="1382" y="2303"/>
                        </a:lnTo>
                        <a:lnTo>
                          <a:pt x="1361" y="2407"/>
                        </a:lnTo>
                        <a:lnTo>
                          <a:pt x="1256" y="2365"/>
                        </a:lnTo>
                        <a:lnTo>
                          <a:pt x="1256" y="2512"/>
                        </a:lnTo>
                        <a:lnTo>
                          <a:pt x="1361" y="2470"/>
                        </a:lnTo>
                        <a:lnTo>
                          <a:pt x="1424" y="2491"/>
                        </a:lnTo>
                        <a:lnTo>
                          <a:pt x="1549" y="2303"/>
                        </a:lnTo>
                        <a:lnTo>
                          <a:pt x="1549" y="2219"/>
                        </a:lnTo>
                        <a:lnTo>
                          <a:pt x="1466" y="2177"/>
                        </a:lnTo>
                        <a:lnTo>
                          <a:pt x="1549" y="2072"/>
                        </a:lnTo>
                        <a:lnTo>
                          <a:pt x="1549" y="1947"/>
                        </a:lnTo>
                        <a:lnTo>
                          <a:pt x="1633" y="1947"/>
                        </a:lnTo>
                        <a:lnTo>
                          <a:pt x="1675" y="1884"/>
                        </a:lnTo>
                        <a:lnTo>
                          <a:pt x="1675" y="1633"/>
                        </a:lnTo>
                        <a:lnTo>
                          <a:pt x="1758" y="1570"/>
                        </a:lnTo>
                        <a:lnTo>
                          <a:pt x="1800" y="1466"/>
                        </a:lnTo>
                        <a:lnTo>
                          <a:pt x="1842" y="1633"/>
                        </a:lnTo>
                        <a:lnTo>
                          <a:pt x="1863" y="1696"/>
                        </a:lnTo>
                        <a:lnTo>
                          <a:pt x="1905" y="1570"/>
                        </a:lnTo>
                        <a:lnTo>
                          <a:pt x="1905" y="1466"/>
                        </a:lnTo>
                        <a:lnTo>
                          <a:pt x="1947" y="1424"/>
                        </a:lnTo>
                        <a:lnTo>
                          <a:pt x="1905" y="1256"/>
                        </a:lnTo>
                        <a:lnTo>
                          <a:pt x="1989" y="1131"/>
                        </a:lnTo>
                        <a:lnTo>
                          <a:pt x="1989" y="922"/>
                        </a:lnTo>
                        <a:lnTo>
                          <a:pt x="2093" y="796"/>
                        </a:lnTo>
                        <a:lnTo>
                          <a:pt x="2156" y="503"/>
                        </a:lnTo>
                        <a:lnTo>
                          <a:pt x="2198" y="398"/>
                        </a:lnTo>
                        <a:lnTo>
                          <a:pt x="2072" y="294"/>
                        </a:lnTo>
                        <a:lnTo>
                          <a:pt x="1947" y="294"/>
                        </a:lnTo>
                        <a:lnTo>
                          <a:pt x="1947" y="315"/>
                        </a:lnTo>
                        <a:lnTo>
                          <a:pt x="1884" y="419"/>
                        </a:lnTo>
                        <a:lnTo>
                          <a:pt x="1863" y="398"/>
                        </a:lnTo>
                        <a:lnTo>
                          <a:pt x="1800" y="398"/>
                        </a:lnTo>
                        <a:lnTo>
                          <a:pt x="1738" y="440"/>
                        </a:lnTo>
                        <a:lnTo>
                          <a:pt x="1675" y="503"/>
                        </a:lnTo>
                        <a:lnTo>
                          <a:pt x="1340" y="482"/>
                        </a:lnTo>
                        <a:lnTo>
                          <a:pt x="1256" y="524"/>
                        </a:lnTo>
                        <a:lnTo>
                          <a:pt x="1256" y="629"/>
                        </a:lnTo>
                        <a:lnTo>
                          <a:pt x="1173" y="545"/>
                        </a:lnTo>
                        <a:lnTo>
                          <a:pt x="1068" y="545"/>
                        </a:lnTo>
                        <a:lnTo>
                          <a:pt x="1005" y="608"/>
                        </a:lnTo>
                        <a:lnTo>
                          <a:pt x="901" y="524"/>
                        </a:lnTo>
                        <a:lnTo>
                          <a:pt x="733" y="398"/>
                        </a:lnTo>
                        <a:lnTo>
                          <a:pt x="524" y="294"/>
                        </a:lnTo>
                        <a:lnTo>
                          <a:pt x="524" y="106"/>
                        </a:lnTo>
                        <a:lnTo>
                          <a:pt x="482" y="168"/>
                        </a:lnTo>
                        <a:lnTo>
                          <a:pt x="440" y="210"/>
                        </a:lnTo>
                        <a:lnTo>
                          <a:pt x="377" y="126"/>
                        </a:lnTo>
                        <a:lnTo>
                          <a:pt x="273" y="85"/>
                        </a:lnTo>
                        <a:lnTo>
                          <a:pt x="16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6" name="Google Shape;646;p39"/>
                <p:cNvGrpSpPr/>
                <p:nvPr/>
              </p:nvGrpSpPr>
              <p:grpSpPr>
                <a:xfrm>
                  <a:off x="5952300" y="3852150"/>
                  <a:ext cx="231225" cy="287200"/>
                  <a:chOff x="5952300" y="3852150"/>
                  <a:chExt cx="231225" cy="287200"/>
                </a:xfrm>
              </p:grpSpPr>
              <p:sp>
                <p:nvSpPr>
                  <p:cNvPr id="647" name="Google Shape;647;p39"/>
                  <p:cNvSpPr/>
                  <p:nvPr/>
                </p:nvSpPr>
                <p:spPr>
                  <a:xfrm>
                    <a:off x="5952300" y="3996525"/>
                    <a:ext cx="145450" cy="14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8" h="5713" extrusionOk="0">
                        <a:moveTo>
                          <a:pt x="5064" y="0"/>
                        </a:moveTo>
                        <a:lnTo>
                          <a:pt x="4918" y="105"/>
                        </a:lnTo>
                        <a:lnTo>
                          <a:pt x="4834" y="126"/>
                        </a:lnTo>
                        <a:lnTo>
                          <a:pt x="4729" y="209"/>
                        </a:lnTo>
                        <a:lnTo>
                          <a:pt x="4729" y="377"/>
                        </a:lnTo>
                        <a:lnTo>
                          <a:pt x="4625" y="628"/>
                        </a:lnTo>
                        <a:lnTo>
                          <a:pt x="4520" y="753"/>
                        </a:lnTo>
                        <a:lnTo>
                          <a:pt x="4457" y="774"/>
                        </a:lnTo>
                        <a:lnTo>
                          <a:pt x="4332" y="942"/>
                        </a:lnTo>
                        <a:lnTo>
                          <a:pt x="4290" y="1025"/>
                        </a:lnTo>
                        <a:lnTo>
                          <a:pt x="4185" y="1067"/>
                        </a:lnTo>
                        <a:lnTo>
                          <a:pt x="4081" y="1046"/>
                        </a:lnTo>
                        <a:lnTo>
                          <a:pt x="3976" y="1130"/>
                        </a:lnTo>
                        <a:lnTo>
                          <a:pt x="3934" y="1235"/>
                        </a:lnTo>
                        <a:lnTo>
                          <a:pt x="3934" y="1339"/>
                        </a:lnTo>
                        <a:lnTo>
                          <a:pt x="3892" y="1360"/>
                        </a:lnTo>
                        <a:lnTo>
                          <a:pt x="3788" y="1465"/>
                        </a:lnTo>
                        <a:lnTo>
                          <a:pt x="3788" y="1590"/>
                        </a:lnTo>
                        <a:lnTo>
                          <a:pt x="3725" y="1674"/>
                        </a:lnTo>
                        <a:lnTo>
                          <a:pt x="3704" y="1758"/>
                        </a:lnTo>
                        <a:lnTo>
                          <a:pt x="3495" y="2009"/>
                        </a:lnTo>
                        <a:lnTo>
                          <a:pt x="3286" y="2176"/>
                        </a:lnTo>
                        <a:lnTo>
                          <a:pt x="3160" y="2197"/>
                        </a:lnTo>
                        <a:lnTo>
                          <a:pt x="2993" y="2281"/>
                        </a:lnTo>
                        <a:lnTo>
                          <a:pt x="2993" y="2344"/>
                        </a:lnTo>
                        <a:lnTo>
                          <a:pt x="2888" y="2344"/>
                        </a:lnTo>
                        <a:lnTo>
                          <a:pt x="2679" y="2469"/>
                        </a:lnTo>
                        <a:lnTo>
                          <a:pt x="2512" y="2616"/>
                        </a:lnTo>
                        <a:lnTo>
                          <a:pt x="2407" y="2637"/>
                        </a:lnTo>
                        <a:lnTo>
                          <a:pt x="2198" y="2783"/>
                        </a:lnTo>
                        <a:lnTo>
                          <a:pt x="2156" y="2846"/>
                        </a:lnTo>
                        <a:lnTo>
                          <a:pt x="2219" y="2929"/>
                        </a:lnTo>
                        <a:lnTo>
                          <a:pt x="2219" y="3055"/>
                        </a:lnTo>
                        <a:lnTo>
                          <a:pt x="2114" y="2950"/>
                        </a:lnTo>
                        <a:lnTo>
                          <a:pt x="2093" y="2929"/>
                        </a:lnTo>
                        <a:lnTo>
                          <a:pt x="1988" y="2950"/>
                        </a:lnTo>
                        <a:lnTo>
                          <a:pt x="1884" y="2992"/>
                        </a:lnTo>
                        <a:lnTo>
                          <a:pt x="1821" y="2950"/>
                        </a:lnTo>
                        <a:lnTo>
                          <a:pt x="1737" y="2950"/>
                        </a:lnTo>
                        <a:lnTo>
                          <a:pt x="1570" y="3118"/>
                        </a:lnTo>
                        <a:lnTo>
                          <a:pt x="1507" y="3201"/>
                        </a:lnTo>
                        <a:lnTo>
                          <a:pt x="1361" y="3327"/>
                        </a:lnTo>
                        <a:lnTo>
                          <a:pt x="1277" y="3348"/>
                        </a:lnTo>
                        <a:lnTo>
                          <a:pt x="1172" y="3453"/>
                        </a:lnTo>
                        <a:lnTo>
                          <a:pt x="1151" y="3620"/>
                        </a:lnTo>
                        <a:lnTo>
                          <a:pt x="1110" y="3536"/>
                        </a:lnTo>
                        <a:lnTo>
                          <a:pt x="1068" y="3473"/>
                        </a:lnTo>
                        <a:lnTo>
                          <a:pt x="1005" y="3557"/>
                        </a:lnTo>
                        <a:lnTo>
                          <a:pt x="942" y="3620"/>
                        </a:lnTo>
                        <a:lnTo>
                          <a:pt x="942" y="3746"/>
                        </a:lnTo>
                        <a:lnTo>
                          <a:pt x="879" y="3787"/>
                        </a:lnTo>
                        <a:lnTo>
                          <a:pt x="838" y="3766"/>
                        </a:lnTo>
                        <a:lnTo>
                          <a:pt x="670" y="3955"/>
                        </a:lnTo>
                        <a:lnTo>
                          <a:pt x="628" y="3955"/>
                        </a:lnTo>
                        <a:lnTo>
                          <a:pt x="566" y="4038"/>
                        </a:lnTo>
                        <a:lnTo>
                          <a:pt x="566" y="4206"/>
                        </a:lnTo>
                        <a:lnTo>
                          <a:pt x="524" y="4269"/>
                        </a:lnTo>
                        <a:lnTo>
                          <a:pt x="461" y="4164"/>
                        </a:lnTo>
                        <a:lnTo>
                          <a:pt x="419" y="4164"/>
                        </a:lnTo>
                        <a:lnTo>
                          <a:pt x="377" y="4206"/>
                        </a:lnTo>
                        <a:lnTo>
                          <a:pt x="335" y="4248"/>
                        </a:lnTo>
                        <a:lnTo>
                          <a:pt x="252" y="4415"/>
                        </a:lnTo>
                        <a:lnTo>
                          <a:pt x="252" y="4478"/>
                        </a:lnTo>
                        <a:lnTo>
                          <a:pt x="335" y="4582"/>
                        </a:lnTo>
                        <a:lnTo>
                          <a:pt x="377" y="4624"/>
                        </a:lnTo>
                        <a:lnTo>
                          <a:pt x="335" y="4666"/>
                        </a:lnTo>
                        <a:lnTo>
                          <a:pt x="252" y="4666"/>
                        </a:lnTo>
                        <a:lnTo>
                          <a:pt x="126" y="4687"/>
                        </a:lnTo>
                        <a:lnTo>
                          <a:pt x="1" y="4813"/>
                        </a:lnTo>
                        <a:lnTo>
                          <a:pt x="43" y="4834"/>
                        </a:lnTo>
                        <a:lnTo>
                          <a:pt x="126" y="4834"/>
                        </a:lnTo>
                        <a:lnTo>
                          <a:pt x="43" y="4896"/>
                        </a:lnTo>
                        <a:lnTo>
                          <a:pt x="43" y="5001"/>
                        </a:lnTo>
                        <a:lnTo>
                          <a:pt x="126" y="5085"/>
                        </a:lnTo>
                        <a:lnTo>
                          <a:pt x="168" y="5106"/>
                        </a:lnTo>
                        <a:lnTo>
                          <a:pt x="315" y="5106"/>
                        </a:lnTo>
                        <a:lnTo>
                          <a:pt x="335" y="5147"/>
                        </a:lnTo>
                        <a:lnTo>
                          <a:pt x="356" y="5147"/>
                        </a:lnTo>
                        <a:lnTo>
                          <a:pt x="377" y="5085"/>
                        </a:lnTo>
                        <a:lnTo>
                          <a:pt x="440" y="5085"/>
                        </a:lnTo>
                        <a:lnTo>
                          <a:pt x="524" y="5126"/>
                        </a:lnTo>
                        <a:lnTo>
                          <a:pt x="566" y="5210"/>
                        </a:lnTo>
                        <a:lnTo>
                          <a:pt x="545" y="5252"/>
                        </a:lnTo>
                        <a:lnTo>
                          <a:pt x="587" y="5315"/>
                        </a:lnTo>
                        <a:lnTo>
                          <a:pt x="670" y="5315"/>
                        </a:lnTo>
                        <a:lnTo>
                          <a:pt x="733" y="5336"/>
                        </a:lnTo>
                        <a:lnTo>
                          <a:pt x="754" y="5461"/>
                        </a:lnTo>
                        <a:lnTo>
                          <a:pt x="859" y="5545"/>
                        </a:lnTo>
                        <a:lnTo>
                          <a:pt x="942" y="5608"/>
                        </a:lnTo>
                        <a:lnTo>
                          <a:pt x="838" y="5670"/>
                        </a:lnTo>
                        <a:lnTo>
                          <a:pt x="879" y="5670"/>
                        </a:lnTo>
                        <a:lnTo>
                          <a:pt x="1005" y="5629"/>
                        </a:lnTo>
                        <a:lnTo>
                          <a:pt x="1005" y="5670"/>
                        </a:lnTo>
                        <a:lnTo>
                          <a:pt x="1110" y="5712"/>
                        </a:lnTo>
                        <a:lnTo>
                          <a:pt x="1256" y="5670"/>
                        </a:lnTo>
                        <a:lnTo>
                          <a:pt x="1465" y="5608"/>
                        </a:lnTo>
                        <a:lnTo>
                          <a:pt x="1612" y="5461"/>
                        </a:lnTo>
                        <a:lnTo>
                          <a:pt x="1737" y="5419"/>
                        </a:lnTo>
                        <a:lnTo>
                          <a:pt x="1737" y="5357"/>
                        </a:lnTo>
                        <a:lnTo>
                          <a:pt x="1716" y="5252"/>
                        </a:lnTo>
                        <a:lnTo>
                          <a:pt x="1800" y="5315"/>
                        </a:lnTo>
                        <a:lnTo>
                          <a:pt x="1779" y="5398"/>
                        </a:lnTo>
                        <a:lnTo>
                          <a:pt x="1905" y="5336"/>
                        </a:lnTo>
                        <a:lnTo>
                          <a:pt x="1926" y="5210"/>
                        </a:lnTo>
                        <a:lnTo>
                          <a:pt x="2009" y="5106"/>
                        </a:lnTo>
                        <a:lnTo>
                          <a:pt x="2198" y="5022"/>
                        </a:lnTo>
                        <a:lnTo>
                          <a:pt x="2323" y="5022"/>
                        </a:lnTo>
                        <a:lnTo>
                          <a:pt x="2365" y="5001"/>
                        </a:lnTo>
                        <a:lnTo>
                          <a:pt x="2365" y="4959"/>
                        </a:lnTo>
                        <a:lnTo>
                          <a:pt x="2260" y="4959"/>
                        </a:lnTo>
                        <a:lnTo>
                          <a:pt x="2323" y="4938"/>
                        </a:lnTo>
                        <a:lnTo>
                          <a:pt x="2344" y="4917"/>
                        </a:lnTo>
                        <a:lnTo>
                          <a:pt x="2323" y="4896"/>
                        </a:lnTo>
                        <a:lnTo>
                          <a:pt x="2449" y="4729"/>
                        </a:lnTo>
                        <a:lnTo>
                          <a:pt x="2532" y="4582"/>
                        </a:lnTo>
                        <a:lnTo>
                          <a:pt x="2574" y="4415"/>
                        </a:lnTo>
                        <a:lnTo>
                          <a:pt x="2658" y="4310"/>
                        </a:lnTo>
                        <a:lnTo>
                          <a:pt x="2930" y="4143"/>
                        </a:lnTo>
                        <a:lnTo>
                          <a:pt x="2972" y="4038"/>
                        </a:lnTo>
                        <a:lnTo>
                          <a:pt x="2993" y="3913"/>
                        </a:lnTo>
                        <a:lnTo>
                          <a:pt x="3097" y="3746"/>
                        </a:lnTo>
                        <a:lnTo>
                          <a:pt x="3160" y="3641"/>
                        </a:lnTo>
                        <a:lnTo>
                          <a:pt x="3181" y="3536"/>
                        </a:lnTo>
                        <a:lnTo>
                          <a:pt x="3265" y="3432"/>
                        </a:lnTo>
                        <a:lnTo>
                          <a:pt x="3369" y="3369"/>
                        </a:lnTo>
                        <a:lnTo>
                          <a:pt x="3390" y="3264"/>
                        </a:lnTo>
                        <a:lnTo>
                          <a:pt x="3474" y="3348"/>
                        </a:lnTo>
                        <a:lnTo>
                          <a:pt x="3516" y="3348"/>
                        </a:lnTo>
                        <a:lnTo>
                          <a:pt x="3558" y="3243"/>
                        </a:lnTo>
                        <a:lnTo>
                          <a:pt x="3662" y="3243"/>
                        </a:lnTo>
                        <a:lnTo>
                          <a:pt x="3725" y="3222"/>
                        </a:lnTo>
                        <a:lnTo>
                          <a:pt x="3788" y="3139"/>
                        </a:lnTo>
                        <a:lnTo>
                          <a:pt x="3788" y="3034"/>
                        </a:lnTo>
                        <a:lnTo>
                          <a:pt x="3704" y="2950"/>
                        </a:lnTo>
                        <a:lnTo>
                          <a:pt x="3704" y="2950"/>
                        </a:lnTo>
                        <a:lnTo>
                          <a:pt x="3809" y="3013"/>
                        </a:lnTo>
                        <a:lnTo>
                          <a:pt x="3830" y="3139"/>
                        </a:lnTo>
                        <a:lnTo>
                          <a:pt x="3892" y="3139"/>
                        </a:lnTo>
                        <a:lnTo>
                          <a:pt x="3976" y="3118"/>
                        </a:lnTo>
                        <a:lnTo>
                          <a:pt x="3976" y="3055"/>
                        </a:lnTo>
                        <a:lnTo>
                          <a:pt x="4039" y="3013"/>
                        </a:lnTo>
                        <a:lnTo>
                          <a:pt x="4123" y="3034"/>
                        </a:lnTo>
                        <a:lnTo>
                          <a:pt x="4123" y="3097"/>
                        </a:lnTo>
                        <a:lnTo>
                          <a:pt x="4018" y="3139"/>
                        </a:lnTo>
                        <a:lnTo>
                          <a:pt x="4123" y="3139"/>
                        </a:lnTo>
                        <a:lnTo>
                          <a:pt x="4227" y="3160"/>
                        </a:lnTo>
                        <a:lnTo>
                          <a:pt x="4248" y="3118"/>
                        </a:lnTo>
                        <a:lnTo>
                          <a:pt x="4248" y="3034"/>
                        </a:lnTo>
                        <a:lnTo>
                          <a:pt x="4290" y="2992"/>
                        </a:lnTo>
                        <a:lnTo>
                          <a:pt x="4311" y="3013"/>
                        </a:lnTo>
                        <a:lnTo>
                          <a:pt x="4311" y="3139"/>
                        </a:lnTo>
                        <a:lnTo>
                          <a:pt x="4332" y="3160"/>
                        </a:lnTo>
                        <a:lnTo>
                          <a:pt x="4395" y="3118"/>
                        </a:lnTo>
                        <a:lnTo>
                          <a:pt x="4416" y="2950"/>
                        </a:lnTo>
                        <a:lnTo>
                          <a:pt x="4353" y="2867"/>
                        </a:lnTo>
                        <a:lnTo>
                          <a:pt x="4290" y="2867"/>
                        </a:lnTo>
                        <a:lnTo>
                          <a:pt x="4311" y="2825"/>
                        </a:lnTo>
                        <a:lnTo>
                          <a:pt x="4311" y="2699"/>
                        </a:lnTo>
                        <a:lnTo>
                          <a:pt x="4332" y="2511"/>
                        </a:lnTo>
                        <a:lnTo>
                          <a:pt x="4416" y="2490"/>
                        </a:lnTo>
                        <a:lnTo>
                          <a:pt x="4562" y="2427"/>
                        </a:lnTo>
                        <a:lnTo>
                          <a:pt x="4750" y="2323"/>
                        </a:lnTo>
                        <a:lnTo>
                          <a:pt x="4771" y="2260"/>
                        </a:lnTo>
                        <a:lnTo>
                          <a:pt x="4918" y="2093"/>
                        </a:lnTo>
                        <a:lnTo>
                          <a:pt x="4918" y="1988"/>
                        </a:lnTo>
                        <a:lnTo>
                          <a:pt x="5043" y="1862"/>
                        </a:lnTo>
                        <a:lnTo>
                          <a:pt x="5127" y="1883"/>
                        </a:lnTo>
                        <a:lnTo>
                          <a:pt x="5127" y="1821"/>
                        </a:lnTo>
                        <a:lnTo>
                          <a:pt x="5336" y="1632"/>
                        </a:lnTo>
                        <a:lnTo>
                          <a:pt x="5336" y="1549"/>
                        </a:lnTo>
                        <a:lnTo>
                          <a:pt x="5650" y="1277"/>
                        </a:lnTo>
                        <a:lnTo>
                          <a:pt x="5755" y="1235"/>
                        </a:lnTo>
                        <a:lnTo>
                          <a:pt x="5692" y="1214"/>
                        </a:lnTo>
                        <a:lnTo>
                          <a:pt x="5671" y="1109"/>
                        </a:lnTo>
                        <a:lnTo>
                          <a:pt x="5608" y="1005"/>
                        </a:lnTo>
                        <a:lnTo>
                          <a:pt x="5650" y="900"/>
                        </a:lnTo>
                        <a:lnTo>
                          <a:pt x="5671" y="774"/>
                        </a:lnTo>
                        <a:lnTo>
                          <a:pt x="5692" y="816"/>
                        </a:lnTo>
                        <a:lnTo>
                          <a:pt x="5797" y="649"/>
                        </a:lnTo>
                        <a:lnTo>
                          <a:pt x="5713" y="691"/>
                        </a:lnTo>
                        <a:lnTo>
                          <a:pt x="5650" y="691"/>
                        </a:lnTo>
                        <a:lnTo>
                          <a:pt x="5755" y="628"/>
                        </a:lnTo>
                        <a:lnTo>
                          <a:pt x="5817" y="502"/>
                        </a:lnTo>
                        <a:lnTo>
                          <a:pt x="5797" y="502"/>
                        </a:lnTo>
                        <a:lnTo>
                          <a:pt x="5797" y="419"/>
                        </a:lnTo>
                        <a:lnTo>
                          <a:pt x="5713" y="419"/>
                        </a:lnTo>
                        <a:lnTo>
                          <a:pt x="5650" y="544"/>
                        </a:lnTo>
                        <a:lnTo>
                          <a:pt x="5671" y="586"/>
                        </a:lnTo>
                        <a:lnTo>
                          <a:pt x="5713" y="607"/>
                        </a:lnTo>
                        <a:lnTo>
                          <a:pt x="5608" y="649"/>
                        </a:lnTo>
                        <a:lnTo>
                          <a:pt x="5566" y="607"/>
                        </a:lnTo>
                        <a:lnTo>
                          <a:pt x="5566" y="544"/>
                        </a:lnTo>
                        <a:lnTo>
                          <a:pt x="5504" y="544"/>
                        </a:lnTo>
                        <a:lnTo>
                          <a:pt x="5441" y="523"/>
                        </a:lnTo>
                        <a:lnTo>
                          <a:pt x="5378" y="586"/>
                        </a:lnTo>
                        <a:lnTo>
                          <a:pt x="5294" y="691"/>
                        </a:lnTo>
                        <a:lnTo>
                          <a:pt x="5232" y="628"/>
                        </a:lnTo>
                        <a:lnTo>
                          <a:pt x="5169" y="481"/>
                        </a:lnTo>
                        <a:lnTo>
                          <a:pt x="5232" y="440"/>
                        </a:lnTo>
                        <a:lnTo>
                          <a:pt x="5273" y="377"/>
                        </a:lnTo>
                        <a:lnTo>
                          <a:pt x="5273" y="314"/>
                        </a:lnTo>
                        <a:lnTo>
                          <a:pt x="5252" y="293"/>
                        </a:lnTo>
                        <a:lnTo>
                          <a:pt x="5273" y="251"/>
                        </a:lnTo>
                        <a:lnTo>
                          <a:pt x="5232" y="209"/>
                        </a:lnTo>
                        <a:lnTo>
                          <a:pt x="5169" y="251"/>
                        </a:lnTo>
                        <a:lnTo>
                          <a:pt x="5127" y="230"/>
                        </a:lnTo>
                        <a:lnTo>
                          <a:pt x="5064" y="188"/>
                        </a:lnTo>
                        <a:lnTo>
                          <a:pt x="5085" y="105"/>
                        </a:lnTo>
                        <a:lnTo>
                          <a:pt x="51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39"/>
                  <p:cNvSpPr/>
                  <p:nvPr/>
                </p:nvSpPr>
                <p:spPr>
                  <a:xfrm>
                    <a:off x="6101375" y="3852150"/>
                    <a:ext cx="82150" cy="171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86" h="6843" extrusionOk="0">
                        <a:moveTo>
                          <a:pt x="880" y="0"/>
                        </a:moveTo>
                        <a:lnTo>
                          <a:pt x="796" y="21"/>
                        </a:lnTo>
                        <a:lnTo>
                          <a:pt x="650" y="21"/>
                        </a:lnTo>
                        <a:lnTo>
                          <a:pt x="650" y="42"/>
                        </a:lnTo>
                        <a:lnTo>
                          <a:pt x="733" y="126"/>
                        </a:lnTo>
                        <a:lnTo>
                          <a:pt x="859" y="440"/>
                        </a:lnTo>
                        <a:lnTo>
                          <a:pt x="859" y="544"/>
                        </a:lnTo>
                        <a:lnTo>
                          <a:pt x="859" y="733"/>
                        </a:lnTo>
                        <a:lnTo>
                          <a:pt x="796" y="774"/>
                        </a:lnTo>
                        <a:lnTo>
                          <a:pt x="754" y="774"/>
                        </a:lnTo>
                        <a:lnTo>
                          <a:pt x="754" y="795"/>
                        </a:lnTo>
                        <a:lnTo>
                          <a:pt x="796" y="1046"/>
                        </a:lnTo>
                        <a:lnTo>
                          <a:pt x="838" y="1067"/>
                        </a:lnTo>
                        <a:lnTo>
                          <a:pt x="942" y="1026"/>
                        </a:lnTo>
                        <a:lnTo>
                          <a:pt x="1047" y="1026"/>
                        </a:lnTo>
                        <a:lnTo>
                          <a:pt x="963" y="1046"/>
                        </a:lnTo>
                        <a:lnTo>
                          <a:pt x="880" y="1151"/>
                        </a:lnTo>
                        <a:lnTo>
                          <a:pt x="901" y="1277"/>
                        </a:lnTo>
                        <a:lnTo>
                          <a:pt x="984" y="1444"/>
                        </a:lnTo>
                        <a:lnTo>
                          <a:pt x="1005" y="1716"/>
                        </a:lnTo>
                        <a:lnTo>
                          <a:pt x="1005" y="1904"/>
                        </a:lnTo>
                        <a:lnTo>
                          <a:pt x="1005" y="2030"/>
                        </a:lnTo>
                        <a:lnTo>
                          <a:pt x="1068" y="2009"/>
                        </a:lnTo>
                        <a:lnTo>
                          <a:pt x="1089" y="1904"/>
                        </a:lnTo>
                        <a:lnTo>
                          <a:pt x="1068" y="1821"/>
                        </a:lnTo>
                        <a:lnTo>
                          <a:pt x="1089" y="1800"/>
                        </a:lnTo>
                        <a:lnTo>
                          <a:pt x="1152" y="1842"/>
                        </a:lnTo>
                        <a:lnTo>
                          <a:pt x="1152" y="1967"/>
                        </a:lnTo>
                        <a:lnTo>
                          <a:pt x="1194" y="1967"/>
                        </a:lnTo>
                        <a:lnTo>
                          <a:pt x="1214" y="1904"/>
                        </a:lnTo>
                        <a:lnTo>
                          <a:pt x="1194" y="1842"/>
                        </a:lnTo>
                        <a:lnTo>
                          <a:pt x="1214" y="1842"/>
                        </a:lnTo>
                        <a:lnTo>
                          <a:pt x="1256" y="1925"/>
                        </a:lnTo>
                        <a:lnTo>
                          <a:pt x="1173" y="2030"/>
                        </a:lnTo>
                        <a:lnTo>
                          <a:pt x="1152" y="2134"/>
                        </a:lnTo>
                        <a:lnTo>
                          <a:pt x="1152" y="2197"/>
                        </a:lnTo>
                        <a:lnTo>
                          <a:pt x="1110" y="2218"/>
                        </a:lnTo>
                        <a:lnTo>
                          <a:pt x="1068" y="2134"/>
                        </a:lnTo>
                        <a:lnTo>
                          <a:pt x="1005" y="2134"/>
                        </a:lnTo>
                        <a:lnTo>
                          <a:pt x="1047" y="2323"/>
                        </a:lnTo>
                        <a:lnTo>
                          <a:pt x="1110" y="2532"/>
                        </a:lnTo>
                        <a:lnTo>
                          <a:pt x="1173" y="2553"/>
                        </a:lnTo>
                        <a:lnTo>
                          <a:pt x="1194" y="2532"/>
                        </a:lnTo>
                        <a:lnTo>
                          <a:pt x="1256" y="2616"/>
                        </a:lnTo>
                        <a:lnTo>
                          <a:pt x="1256" y="2658"/>
                        </a:lnTo>
                        <a:lnTo>
                          <a:pt x="1298" y="2699"/>
                        </a:lnTo>
                        <a:lnTo>
                          <a:pt x="1194" y="2762"/>
                        </a:lnTo>
                        <a:lnTo>
                          <a:pt x="1194" y="2825"/>
                        </a:lnTo>
                        <a:lnTo>
                          <a:pt x="1214" y="2867"/>
                        </a:lnTo>
                        <a:lnTo>
                          <a:pt x="1194" y="2950"/>
                        </a:lnTo>
                        <a:lnTo>
                          <a:pt x="1110" y="3139"/>
                        </a:lnTo>
                        <a:lnTo>
                          <a:pt x="1152" y="3243"/>
                        </a:lnTo>
                        <a:lnTo>
                          <a:pt x="1089" y="3264"/>
                        </a:lnTo>
                        <a:lnTo>
                          <a:pt x="1173" y="3348"/>
                        </a:lnTo>
                        <a:lnTo>
                          <a:pt x="1152" y="3369"/>
                        </a:lnTo>
                        <a:lnTo>
                          <a:pt x="1068" y="3369"/>
                        </a:lnTo>
                        <a:lnTo>
                          <a:pt x="1005" y="3474"/>
                        </a:lnTo>
                        <a:lnTo>
                          <a:pt x="1005" y="3536"/>
                        </a:lnTo>
                        <a:lnTo>
                          <a:pt x="1068" y="3599"/>
                        </a:lnTo>
                        <a:lnTo>
                          <a:pt x="1005" y="3641"/>
                        </a:lnTo>
                        <a:lnTo>
                          <a:pt x="942" y="3641"/>
                        </a:lnTo>
                        <a:lnTo>
                          <a:pt x="880" y="3767"/>
                        </a:lnTo>
                        <a:lnTo>
                          <a:pt x="796" y="4164"/>
                        </a:lnTo>
                        <a:lnTo>
                          <a:pt x="796" y="4269"/>
                        </a:lnTo>
                        <a:lnTo>
                          <a:pt x="733" y="4331"/>
                        </a:lnTo>
                        <a:lnTo>
                          <a:pt x="629" y="4331"/>
                        </a:lnTo>
                        <a:lnTo>
                          <a:pt x="545" y="4290"/>
                        </a:lnTo>
                        <a:lnTo>
                          <a:pt x="419" y="4311"/>
                        </a:lnTo>
                        <a:lnTo>
                          <a:pt x="210" y="4415"/>
                        </a:lnTo>
                        <a:lnTo>
                          <a:pt x="106" y="4520"/>
                        </a:lnTo>
                        <a:lnTo>
                          <a:pt x="64" y="4645"/>
                        </a:lnTo>
                        <a:lnTo>
                          <a:pt x="106" y="4834"/>
                        </a:lnTo>
                        <a:lnTo>
                          <a:pt x="210" y="4917"/>
                        </a:lnTo>
                        <a:lnTo>
                          <a:pt x="357" y="5022"/>
                        </a:lnTo>
                        <a:lnTo>
                          <a:pt x="440" y="5168"/>
                        </a:lnTo>
                        <a:lnTo>
                          <a:pt x="587" y="5231"/>
                        </a:lnTo>
                        <a:lnTo>
                          <a:pt x="650" y="5273"/>
                        </a:lnTo>
                        <a:lnTo>
                          <a:pt x="670" y="5545"/>
                        </a:lnTo>
                        <a:lnTo>
                          <a:pt x="691" y="5566"/>
                        </a:lnTo>
                        <a:lnTo>
                          <a:pt x="670" y="5587"/>
                        </a:lnTo>
                        <a:lnTo>
                          <a:pt x="670" y="5733"/>
                        </a:lnTo>
                        <a:lnTo>
                          <a:pt x="629" y="5838"/>
                        </a:lnTo>
                        <a:lnTo>
                          <a:pt x="378" y="6110"/>
                        </a:lnTo>
                        <a:lnTo>
                          <a:pt x="231" y="6277"/>
                        </a:lnTo>
                        <a:lnTo>
                          <a:pt x="43" y="6424"/>
                        </a:lnTo>
                        <a:lnTo>
                          <a:pt x="1" y="6508"/>
                        </a:lnTo>
                        <a:lnTo>
                          <a:pt x="22" y="6549"/>
                        </a:lnTo>
                        <a:lnTo>
                          <a:pt x="126" y="6591"/>
                        </a:lnTo>
                        <a:lnTo>
                          <a:pt x="147" y="6528"/>
                        </a:lnTo>
                        <a:lnTo>
                          <a:pt x="210" y="6528"/>
                        </a:lnTo>
                        <a:lnTo>
                          <a:pt x="210" y="6612"/>
                        </a:lnTo>
                        <a:lnTo>
                          <a:pt x="210" y="6675"/>
                        </a:lnTo>
                        <a:lnTo>
                          <a:pt x="231" y="6696"/>
                        </a:lnTo>
                        <a:lnTo>
                          <a:pt x="273" y="6675"/>
                        </a:lnTo>
                        <a:lnTo>
                          <a:pt x="315" y="6717"/>
                        </a:lnTo>
                        <a:lnTo>
                          <a:pt x="315" y="6800"/>
                        </a:lnTo>
                        <a:lnTo>
                          <a:pt x="336" y="6842"/>
                        </a:lnTo>
                        <a:lnTo>
                          <a:pt x="419" y="6821"/>
                        </a:lnTo>
                        <a:lnTo>
                          <a:pt x="629" y="6675"/>
                        </a:lnTo>
                        <a:lnTo>
                          <a:pt x="796" y="6528"/>
                        </a:lnTo>
                        <a:lnTo>
                          <a:pt x="984" y="6361"/>
                        </a:lnTo>
                        <a:lnTo>
                          <a:pt x="1152" y="6173"/>
                        </a:lnTo>
                        <a:lnTo>
                          <a:pt x="1319" y="5901"/>
                        </a:lnTo>
                        <a:lnTo>
                          <a:pt x="1424" y="5859"/>
                        </a:lnTo>
                        <a:lnTo>
                          <a:pt x="1507" y="5859"/>
                        </a:lnTo>
                        <a:lnTo>
                          <a:pt x="1570" y="5775"/>
                        </a:lnTo>
                        <a:lnTo>
                          <a:pt x="1570" y="5691"/>
                        </a:lnTo>
                        <a:lnTo>
                          <a:pt x="1612" y="5650"/>
                        </a:lnTo>
                        <a:lnTo>
                          <a:pt x="1717" y="5587"/>
                        </a:lnTo>
                        <a:lnTo>
                          <a:pt x="1800" y="5357"/>
                        </a:lnTo>
                        <a:lnTo>
                          <a:pt x="1905" y="5210"/>
                        </a:lnTo>
                        <a:lnTo>
                          <a:pt x="1905" y="5147"/>
                        </a:lnTo>
                        <a:lnTo>
                          <a:pt x="1989" y="5106"/>
                        </a:lnTo>
                        <a:lnTo>
                          <a:pt x="1884" y="4980"/>
                        </a:lnTo>
                        <a:lnTo>
                          <a:pt x="1717" y="4980"/>
                        </a:lnTo>
                        <a:lnTo>
                          <a:pt x="1800" y="4938"/>
                        </a:lnTo>
                        <a:lnTo>
                          <a:pt x="1884" y="4917"/>
                        </a:lnTo>
                        <a:lnTo>
                          <a:pt x="2114" y="4624"/>
                        </a:lnTo>
                        <a:lnTo>
                          <a:pt x="2240" y="4603"/>
                        </a:lnTo>
                        <a:lnTo>
                          <a:pt x="2428" y="4624"/>
                        </a:lnTo>
                        <a:lnTo>
                          <a:pt x="2512" y="4624"/>
                        </a:lnTo>
                        <a:lnTo>
                          <a:pt x="2512" y="4708"/>
                        </a:lnTo>
                        <a:lnTo>
                          <a:pt x="2512" y="4792"/>
                        </a:lnTo>
                        <a:lnTo>
                          <a:pt x="2616" y="4708"/>
                        </a:lnTo>
                        <a:lnTo>
                          <a:pt x="2679" y="4645"/>
                        </a:lnTo>
                        <a:lnTo>
                          <a:pt x="2533" y="4603"/>
                        </a:lnTo>
                        <a:lnTo>
                          <a:pt x="2554" y="4499"/>
                        </a:lnTo>
                        <a:lnTo>
                          <a:pt x="2637" y="4311"/>
                        </a:lnTo>
                        <a:lnTo>
                          <a:pt x="2679" y="4227"/>
                        </a:lnTo>
                        <a:lnTo>
                          <a:pt x="2784" y="4227"/>
                        </a:lnTo>
                        <a:lnTo>
                          <a:pt x="2826" y="4290"/>
                        </a:lnTo>
                        <a:lnTo>
                          <a:pt x="2867" y="4227"/>
                        </a:lnTo>
                        <a:lnTo>
                          <a:pt x="2930" y="4122"/>
                        </a:lnTo>
                        <a:lnTo>
                          <a:pt x="3077" y="3892"/>
                        </a:lnTo>
                        <a:lnTo>
                          <a:pt x="3077" y="3808"/>
                        </a:lnTo>
                        <a:lnTo>
                          <a:pt x="3077" y="3746"/>
                        </a:lnTo>
                        <a:lnTo>
                          <a:pt x="3098" y="3599"/>
                        </a:lnTo>
                        <a:lnTo>
                          <a:pt x="3202" y="3495"/>
                        </a:lnTo>
                        <a:lnTo>
                          <a:pt x="3286" y="3453"/>
                        </a:lnTo>
                        <a:lnTo>
                          <a:pt x="3286" y="3411"/>
                        </a:lnTo>
                        <a:lnTo>
                          <a:pt x="3160" y="3369"/>
                        </a:lnTo>
                        <a:lnTo>
                          <a:pt x="3098" y="3285"/>
                        </a:lnTo>
                        <a:lnTo>
                          <a:pt x="3139" y="3285"/>
                        </a:lnTo>
                        <a:lnTo>
                          <a:pt x="3160" y="3243"/>
                        </a:lnTo>
                        <a:lnTo>
                          <a:pt x="3035" y="3222"/>
                        </a:lnTo>
                        <a:lnTo>
                          <a:pt x="2888" y="3327"/>
                        </a:lnTo>
                        <a:lnTo>
                          <a:pt x="2679" y="3536"/>
                        </a:lnTo>
                        <a:lnTo>
                          <a:pt x="2554" y="3536"/>
                        </a:lnTo>
                        <a:lnTo>
                          <a:pt x="2470" y="3578"/>
                        </a:lnTo>
                        <a:lnTo>
                          <a:pt x="2365" y="3536"/>
                        </a:lnTo>
                        <a:lnTo>
                          <a:pt x="2135" y="3285"/>
                        </a:lnTo>
                        <a:lnTo>
                          <a:pt x="2051" y="3285"/>
                        </a:lnTo>
                        <a:lnTo>
                          <a:pt x="1989" y="3181"/>
                        </a:lnTo>
                        <a:lnTo>
                          <a:pt x="1947" y="3118"/>
                        </a:lnTo>
                        <a:lnTo>
                          <a:pt x="2010" y="3034"/>
                        </a:lnTo>
                        <a:lnTo>
                          <a:pt x="2030" y="2888"/>
                        </a:lnTo>
                        <a:lnTo>
                          <a:pt x="1926" y="2720"/>
                        </a:lnTo>
                        <a:lnTo>
                          <a:pt x="1926" y="2637"/>
                        </a:lnTo>
                        <a:lnTo>
                          <a:pt x="1905" y="2595"/>
                        </a:lnTo>
                        <a:lnTo>
                          <a:pt x="1905" y="2448"/>
                        </a:lnTo>
                        <a:lnTo>
                          <a:pt x="1947" y="2365"/>
                        </a:lnTo>
                        <a:lnTo>
                          <a:pt x="1884" y="2365"/>
                        </a:lnTo>
                        <a:lnTo>
                          <a:pt x="1884" y="2239"/>
                        </a:lnTo>
                        <a:lnTo>
                          <a:pt x="1842" y="2176"/>
                        </a:lnTo>
                        <a:lnTo>
                          <a:pt x="1800" y="2197"/>
                        </a:lnTo>
                        <a:lnTo>
                          <a:pt x="1717" y="2134"/>
                        </a:lnTo>
                        <a:lnTo>
                          <a:pt x="1675" y="2197"/>
                        </a:lnTo>
                        <a:lnTo>
                          <a:pt x="1779" y="2281"/>
                        </a:lnTo>
                        <a:lnTo>
                          <a:pt x="1738" y="2365"/>
                        </a:lnTo>
                        <a:lnTo>
                          <a:pt x="1779" y="2427"/>
                        </a:lnTo>
                        <a:lnTo>
                          <a:pt x="1696" y="2511"/>
                        </a:lnTo>
                        <a:lnTo>
                          <a:pt x="1696" y="2595"/>
                        </a:lnTo>
                        <a:lnTo>
                          <a:pt x="1779" y="2699"/>
                        </a:lnTo>
                        <a:lnTo>
                          <a:pt x="1779" y="2741"/>
                        </a:lnTo>
                        <a:lnTo>
                          <a:pt x="1675" y="2762"/>
                        </a:lnTo>
                        <a:lnTo>
                          <a:pt x="1612" y="2720"/>
                        </a:lnTo>
                        <a:lnTo>
                          <a:pt x="1591" y="2616"/>
                        </a:lnTo>
                        <a:lnTo>
                          <a:pt x="1486" y="2595"/>
                        </a:lnTo>
                        <a:lnTo>
                          <a:pt x="1486" y="2532"/>
                        </a:lnTo>
                        <a:lnTo>
                          <a:pt x="1382" y="2511"/>
                        </a:lnTo>
                        <a:lnTo>
                          <a:pt x="1319" y="2511"/>
                        </a:lnTo>
                        <a:lnTo>
                          <a:pt x="1298" y="2448"/>
                        </a:lnTo>
                        <a:lnTo>
                          <a:pt x="1403" y="2406"/>
                        </a:lnTo>
                        <a:lnTo>
                          <a:pt x="1424" y="2323"/>
                        </a:lnTo>
                        <a:lnTo>
                          <a:pt x="1319" y="2239"/>
                        </a:lnTo>
                        <a:lnTo>
                          <a:pt x="1403" y="2114"/>
                        </a:lnTo>
                        <a:lnTo>
                          <a:pt x="1486" y="2093"/>
                        </a:lnTo>
                        <a:lnTo>
                          <a:pt x="1507" y="1988"/>
                        </a:lnTo>
                        <a:lnTo>
                          <a:pt x="1486" y="1904"/>
                        </a:lnTo>
                        <a:lnTo>
                          <a:pt x="1507" y="1821"/>
                        </a:lnTo>
                        <a:lnTo>
                          <a:pt x="1466" y="1758"/>
                        </a:lnTo>
                        <a:lnTo>
                          <a:pt x="1486" y="1611"/>
                        </a:lnTo>
                        <a:lnTo>
                          <a:pt x="1361" y="1507"/>
                        </a:lnTo>
                        <a:lnTo>
                          <a:pt x="1361" y="1465"/>
                        </a:lnTo>
                        <a:lnTo>
                          <a:pt x="1424" y="1507"/>
                        </a:lnTo>
                        <a:lnTo>
                          <a:pt x="1528" y="1486"/>
                        </a:lnTo>
                        <a:lnTo>
                          <a:pt x="1570" y="1360"/>
                        </a:lnTo>
                        <a:lnTo>
                          <a:pt x="1591" y="1318"/>
                        </a:lnTo>
                        <a:lnTo>
                          <a:pt x="1591" y="1151"/>
                        </a:lnTo>
                        <a:lnTo>
                          <a:pt x="1570" y="1026"/>
                        </a:lnTo>
                        <a:lnTo>
                          <a:pt x="1570" y="921"/>
                        </a:lnTo>
                        <a:lnTo>
                          <a:pt x="1507" y="942"/>
                        </a:lnTo>
                        <a:lnTo>
                          <a:pt x="1382" y="984"/>
                        </a:lnTo>
                        <a:lnTo>
                          <a:pt x="1277" y="879"/>
                        </a:lnTo>
                        <a:lnTo>
                          <a:pt x="1361" y="837"/>
                        </a:lnTo>
                        <a:lnTo>
                          <a:pt x="1277" y="774"/>
                        </a:lnTo>
                        <a:lnTo>
                          <a:pt x="1214" y="754"/>
                        </a:lnTo>
                        <a:lnTo>
                          <a:pt x="1277" y="712"/>
                        </a:lnTo>
                        <a:lnTo>
                          <a:pt x="1361" y="649"/>
                        </a:lnTo>
                        <a:lnTo>
                          <a:pt x="1361" y="607"/>
                        </a:lnTo>
                        <a:lnTo>
                          <a:pt x="1256" y="565"/>
                        </a:lnTo>
                        <a:lnTo>
                          <a:pt x="1173" y="502"/>
                        </a:lnTo>
                        <a:lnTo>
                          <a:pt x="1089" y="544"/>
                        </a:lnTo>
                        <a:lnTo>
                          <a:pt x="1089" y="440"/>
                        </a:lnTo>
                        <a:lnTo>
                          <a:pt x="1110" y="440"/>
                        </a:lnTo>
                        <a:lnTo>
                          <a:pt x="1173" y="356"/>
                        </a:lnTo>
                        <a:lnTo>
                          <a:pt x="1110" y="356"/>
                        </a:lnTo>
                        <a:lnTo>
                          <a:pt x="1047" y="398"/>
                        </a:lnTo>
                        <a:lnTo>
                          <a:pt x="1047" y="461"/>
                        </a:lnTo>
                        <a:lnTo>
                          <a:pt x="1005" y="544"/>
                        </a:lnTo>
                        <a:lnTo>
                          <a:pt x="942" y="523"/>
                        </a:lnTo>
                        <a:lnTo>
                          <a:pt x="963" y="419"/>
                        </a:lnTo>
                        <a:lnTo>
                          <a:pt x="901" y="335"/>
                        </a:lnTo>
                        <a:lnTo>
                          <a:pt x="880" y="209"/>
                        </a:lnTo>
                        <a:lnTo>
                          <a:pt x="880" y="105"/>
                        </a:lnTo>
                        <a:lnTo>
                          <a:pt x="880" y="42"/>
                        </a:lnTo>
                        <a:lnTo>
                          <a:pt x="942" y="42"/>
                        </a:lnTo>
                        <a:lnTo>
                          <a:pt x="88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9" name="Google Shape;649;p39"/>
                <p:cNvSpPr/>
                <p:nvPr/>
              </p:nvSpPr>
              <p:spPr>
                <a:xfrm>
                  <a:off x="3399625" y="2088800"/>
                  <a:ext cx="127125" cy="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5" h="3098" extrusionOk="0">
                      <a:moveTo>
                        <a:pt x="900" y="1"/>
                      </a:moveTo>
                      <a:lnTo>
                        <a:pt x="733" y="22"/>
                      </a:lnTo>
                      <a:lnTo>
                        <a:pt x="733" y="64"/>
                      </a:lnTo>
                      <a:lnTo>
                        <a:pt x="775" y="126"/>
                      </a:lnTo>
                      <a:lnTo>
                        <a:pt x="837" y="126"/>
                      </a:lnTo>
                      <a:lnTo>
                        <a:pt x="858" y="64"/>
                      </a:lnTo>
                      <a:lnTo>
                        <a:pt x="942" y="64"/>
                      </a:lnTo>
                      <a:lnTo>
                        <a:pt x="984" y="126"/>
                      </a:lnTo>
                      <a:lnTo>
                        <a:pt x="1088" y="147"/>
                      </a:lnTo>
                      <a:lnTo>
                        <a:pt x="1047" y="210"/>
                      </a:lnTo>
                      <a:lnTo>
                        <a:pt x="942" y="168"/>
                      </a:lnTo>
                      <a:lnTo>
                        <a:pt x="837" y="168"/>
                      </a:lnTo>
                      <a:lnTo>
                        <a:pt x="858" y="231"/>
                      </a:lnTo>
                      <a:lnTo>
                        <a:pt x="1005" y="315"/>
                      </a:lnTo>
                      <a:lnTo>
                        <a:pt x="1109" y="440"/>
                      </a:lnTo>
                      <a:lnTo>
                        <a:pt x="1088" y="524"/>
                      </a:lnTo>
                      <a:lnTo>
                        <a:pt x="1047" y="545"/>
                      </a:lnTo>
                      <a:lnTo>
                        <a:pt x="1047" y="461"/>
                      </a:lnTo>
                      <a:lnTo>
                        <a:pt x="900" y="377"/>
                      </a:lnTo>
                      <a:lnTo>
                        <a:pt x="837" y="461"/>
                      </a:lnTo>
                      <a:lnTo>
                        <a:pt x="775" y="440"/>
                      </a:lnTo>
                      <a:lnTo>
                        <a:pt x="796" y="356"/>
                      </a:lnTo>
                      <a:lnTo>
                        <a:pt x="691" y="252"/>
                      </a:lnTo>
                      <a:lnTo>
                        <a:pt x="586" y="210"/>
                      </a:lnTo>
                      <a:lnTo>
                        <a:pt x="524" y="252"/>
                      </a:lnTo>
                      <a:lnTo>
                        <a:pt x="586" y="356"/>
                      </a:lnTo>
                      <a:lnTo>
                        <a:pt x="565" y="419"/>
                      </a:lnTo>
                      <a:lnTo>
                        <a:pt x="524" y="315"/>
                      </a:lnTo>
                      <a:lnTo>
                        <a:pt x="419" y="273"/>
                      </a:lnTo>
                      <a:lnTo>
                        <a:pt x="377" y="356"/>
                      </a:lnTo>
                      <a:lnTo>
                        <a:pt x="461" y="440"/>
                      </a:lnTo>
                      <a:lnTo>
                        <a:pt x="524" y="482"/>
                      </a:lnTo>
                      <a:lnTo>
                        <a:pt x="565" y="545"/>
                      </a:lnTo>
                      <a:lnTo>
                        <a:pt x="461" y="482"/>
                      </a:lnTo>
                      <a:lnTo>
                        <a:pt x="356" y="545"/>
                      </a:lnTo>
                      <a:lnTo>
                        <a:pt x="419" y="608"/>
                      </a:lnTo>
                      <a:lnTo>
                        <a:pt x="565" y="670"/>
                      </a:lnTo>
                      <a:lnTo>
                        <a:pt x="482" y="670"/>
                      </a:lnTo>
                      <a:lnTo>
                        <a:pt x="461" y="733"/>
                      </a:lnTo>
                      <a:lnTo>
                        <a:pt x="482" y="775"/>
                      </a:lnTo>
                      <a:lnTo>
                        <a:pt x="461" y="775"/>
                      </a:lnTo>
                      <a:lnTo>
                        <a:pt x="272" y="649"/>
                      </a:lnTo>
                      <a:lnTo>
                        <a:pt x="231" y="608"/>
                      </a:lnTo>
                      <a:lnTo>
                        <a:pt x="168" y="670"/>
                      </a:lnTo>
                      <a:lnTo>
                        <a:pt x="252" y="796"/>
                      </a:lnTo>
                      <a:lnTo>
                        <a:pt x="314" y="880"/>
                      </a:lnTo>
                      <a:lnTo>
                        <a:pt x="252" y="900"/>
                      </a:lnTo>
                      <a:lnTo>
                        <a:pt x="147" y="775"/>
                      </a:lnTo>
                      <a:lnTo>
                        <a:pt x="63" y="754"/>
                      </a:lnTo>
                      <a:lnTo>
                        <a:pt x="0" y="859"/>
                      </a:lnTo>
                      <a:lnTo>
                        <a:pt x="126" y="900"/>
                      </a:lnTo>
                      <a:lnTo>
                        <a:pt x="231" y="1005"/>
                      </a:lnTo>
                      <a:lnTo>
                        <a:pt x="356" y="1047"/>
                      </a:lnTo>
                      <a:lnTo>
                        <a:pt x="440" y="942"/>
                      </a:lnTo>
                      <a:lnTo>
                        <a:pt x="565" y="900"/>
                      </a:lnTo>
                      <a:lnTo>
                        <a:pt x="628" y="796"/>
                      </a:lnTo>
                      <a:lnTo>
                        <a:pt x="649" y="859"/>
                      </a:lnTo>
                      <a:lnTo>
                        <a:pt x="649" y="900"/>
                      </a:lnTo>
                      <a:lnTo>
                        <a:pt x="691" y="900"/>
                      </a:lnTo>
                      <a:lnTo>
                        <a:pt x="775" y="880"/>
                      </a:lnTo>
                      <a:lnTo>
                        <a:pt x="796" y="984"/>
                      </a:lnTo>
                      <a:lnTo>
                        <a:pt x="858" y="984"/>
                      </a:lnTo>
                      <a:lnTo>
                        <a:pt x="942" y="900"/>
                      </a:lnTo>
                      <a:lnTo>
                        <a:pt x="963" y="859"/>
                      </a:lnTo>
                      <a:lnTo>
                        <a:pt x="984" y="963"/>
                      </a:lnTo>
                      <a:lnTo>
                        <a:pt x="1005" y="963"/>
                      </a:lnTo>
                      <a:lnTo>
                        <a:pt x="1151" y="859"/>
                      </a:lnTo>
                      <a:lnTo>
                        <a:pt x="1109" y="900"/>
                      </a:lnTo>
                      <a:lnTo>
                        <a:pt x="1088" y="1005"/>
                      </a:lnTo>
                      <a:lnTo>
                        <a:pt x="1151" y="1047"/>
                      </a:lnTo>
                      <a:lnTo>
                        <a:pt x="1214" y="984"/>
                      </a:lnTo>
                      <a:lnTo>
                        <a:pt x="1360" y="1068"/>
                      </a:lnTo>
                      <a:lnTo>
                        <a:pt x="1277" y="1089"/>
                      </a:lnTo>
                      <a:lnTo>
                        <a:pt x="1193" y="1089"/>
                      </a:lnTo>
                      <a:lnTo>
                        <a:pt x="1109" y="1131"/>
                      </a:lnTo>
                      <a:lnTo>
                        <a:pt x="1047" y="1131"/>
                      </a:lnTo>
                      <a:lnTo>
                        <a:pt x="879" y="1214"/>
                      </a:lnTo>
                      <a:lnTo>
                        <a:pt x="879" y="1256"/>
                      </a:lnTo>
                      <a:lnTo>
                        <a:pt x="1068" y="1298"/>
                      </a:lnTo>
                      <a:lnTo>
                        <a:pt x="1172" y="1298"/>
                      </a:lnTo>
                      <a:lnTo>
                        <a:pt x="1214" y="1214"/>
                      </a:lnTo>
                      <a:lnTo>
                        <a:pt x="1277" y="1193"/>
                      </a:lnTo>
                      <a:lnTo>
                        <a:pt x="1277" y="1298"/>
                      </a:lnTo>
                      <a:lnTo>
                        <a:pt x="1193" y="1382"/>
                      </a:lnTo>
                      <a:lnTo>
                        <a:pt x="1005" y="1403"/>
                      </a:lnTo>
                      <a:lnTo>
                        <a:pt x="942" y="1382"/>
                      </a:lnTo>
                      <a:lnTo>
                        <a:pt x="858" y="1486"/>
                      </a:lnTo>
                      <a:lnTo>
                        <a:pt x="796" y="1403"/>
                      </a:lnTo>
                      <a:lnTo>
                        <a:pt x="775" y="1382"/>
                      </a:lnTo>
                      <a:lnTo>
                        <a:pt x="775" y="1319"/>
                      </a:lnTo>
                      <a:lnTo>
                        <a:pt x="691" y="1319"/>
                      </a:lnTo>
                      <a:lnTo>
                        <a:pt x="691" y="1361"/>
                      </a:lnTo>
                      <a:lnTo>
                        <a:pt x="691" y="1382"/>
                      </a:lnTo>
                      <a:lnTo>
                        <a:pt x="628" y="1465"/>
                      </a:lnTo>
                      <a:lnTo>
                        <a:pt x="544" y="1403"/>
                      </a:lnTo>
                      <a:lnTo>
                        <a:pt x="461" y="1424"/>
                      </a:lnTo>
                      <a:lnTo>
                        <a:pt x="356" y="1486"/>
                      </a:lnTo>
                      <a:lnTo>
                        <a:pt x="252" y="1424"/>
                      </a:lnTo>
                      <a:lnTo>
                        <a:pt x="168" y="1465"/>
                      </a:lnTo>
                      <a:lnTo>
                        <a:pt x="126" y="1465"/>
                      </a:lnTo>
                      <a:lnTo>
                        <a:pt x="168" y="1591"/>
                      </a:lnTo>
                      <a:lnTo>
                        <a:pt x="231" y="1654"/>
                      </a:lnTo>
                      <a:lnTo>
                        <a:pt x="377" y="1696"/>
                      </a:lnTo>
                      <a:lnTo>
                        <a:pt x="377" y="1633"/>
                      </a:lnTo>
                      <a:lnTo>
                        <a:pt x="565" y="1696"/>
                      </a:lnTo>
                      <a:lnTo>
                        <a:pt x="900" y="1696"/>
                      </a:lnTo>
                      <a:lnTo>
                        <a:pt x="900" y="1737"/>
                      </a:lnTo>
                      <a:lnTo>
                        <a:pt x="837" y="1800"/>
                      </a:lnTo>
                      <a:lnTo>
                        <a:pt x="837" y="1842"/>
                      </a:lnTo>
                      <a:lnTo>
                        <a:pt x="942" y="1926"/>
                      </a:lnTo>
                      <a:lnTo>
                        <a:pt x="963" y="2009"/>
                      </a:lnTo>
                      <a:lnTo>
                        <a:pt x="1005" y="2009"/>
                      </a:lnTo>
                      <a:lnTo>
                        <a:pt x="1172" y="1905"/>
                      </a:lnTo>
                      <a:lnTo>
                        <a:pt x="1151" y="1988"/>
                      </a:lnTo>
                      <a:lnTo>
                        <a:pt x="1047" y="2030"/>
                      </a:lnTo>
                      <a:lnTo>
                        <a:pt x="984" y="2135"/>
                      </a:lnTo>
                      <a:lnTo>
                        <a:pt x="1068" y="2177"/>
                      </a:lnTo>
                      <a:lnTo>
                        <a:pt x="1214" y="2051"/>
                      </a:lnTo>
                      <a:lnTo>
                        <a:pt x="1360" y="2114"/>
                      </a:lnTo>
                      <a:lnTo>
                        <a:pt x="1381" y="2156"/>
                      </a:lnTo>
                      <a:lnTo>
                        <a:pt x="1298" y="2114"/>
                      </a:lnTo>
                      <a:lnTo>
                        <a:pt x="1193" y="2156"/>
                      </a:lnTo>
                      <a:lnTo>
                        <a:pt x="1109" y="2240"/>
                      </a:lnTo>
                      <a:lnTo>
                        <a:pt x="984" y="2240"/>
                      </a:lnTo>
                      <a:lnTo>
                        <a:pt x="984" y="2323"/>
                      </a:lnTo>
                      <a:lnTo>
                        <a:pt x="942" y="2365"/>
                      </a:lnTo>
                      <a:lnTo>
                        <a:pt x="879" y="2365"/>
                      </a:lnTo>
                      <a:lnTo>
                        <a:pt x="796" y="2407"/>
                      </a:lnTo>
                      <a:lnTo>
                        <a:pt x="775" y="2344"/>
                      </a:lnTo>
                      <a:lnTo>
                        <a:pt x="670" y="2261"/>
                      </a:lnTo>
                      <a:lnTo>
                        <a:pt x="670" y="2323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691" y="2470"/>
                      </a:lnTo>
                      <a:lnTo>
                        <a:pt x="670" y="2512"/>
                      </a:lnTo>
                      <a:lnTo>
                        <a:pt x="649" y="2700"/>
                      </a:lnTo>
                      <a:lnTo>
                        <a:pt x="775" y="2679"/>
                      </a:lnTo>
                      <a:lnTo>
                        <a:pt x="837" y="2658"/>
                      </a:lnTo>
                      <a:lnTo>
                        <a:pt x="900" y="2700"/>
                      </a:lnTo>
                      <a:lnTo>
                        <a:pt x="1088" y="2742"/>
                      </a:lnTo>
                      <a:lnTo>
                        <a:pt x="1214" y="2637"/>
                      </a:lnTo>
                      <a:lnTo>
                        <a:pt x="1360" y="2679"/>
                      </a:lnTo>
                      <a:lnTo>
                        <a:pt x="1423" y="2637"/>
                      </a:lnTo>
                      <a:lnTo>
                        <a:pt x="1465" y="2679"/>
                      </a:lnTo>
                      <a:lnTo>
                        <a:pt x="1528" y="2700"/>
                      </a:lnTo>
                      <a:lnTo>
                        <a:pt x="1632" y="2679"/>
                      </a:lnTo>
                      <a:lnTo>
                        <a:pt x="1632" y="2784"/>
                      </a:lnTo>
                      <a:lnTo>
                        <a:pt x="1779" y="2930"/>
                      </a:lnTo>
                      <a:lnTo>
                        <a:pt x="1842" y="2972"/>
                      </a:lnTo>
                      <a:lnTo>
                        <a:pt x="1946" y="2888"/>
                      </a:lnTo>
                      <a:lnTo>
                        <a:pt x="2051" y="2888"/>
                      </a:lnTo>
                      <a:lnTo>
                        <a:pt x="2239" y="3077"/>
                      </a:lnTo>
                      <a:lnTo>
                        <a:pt x="2469" y="3077"/>
                      </a:lnTo>
                      <a:lnTo>
                        <a:pt x="2574" y="3097"/>
                      </a:lnTo>
                      <a:lnTo>
                        <a:pt x="2741" y="3056"/>
                      </a:lnTo>
                      <a:lnTo>
                        <a:pt x="2721" y="2951"/>
                      </a:lnTo>
                      <a:lnTo>
                        <a:pt x="2741" y="2867"/>
                      </a:lnTo>
                      <a:lnTo>
                        <a:pt x="2762" y="2951"/>
                      </a:lnTo>
                      <a:lnTo>
                        <a:pt x="2888" y="2972"/>
                      </a:lnTo>
                      <a:lnTo>
                        <a:pt x="3034" y="2867"/>
                      </a:lnTo>
                      <a:lnTo>
                        <a:pt x="3034" y="2700"/>
                      </a:lnTo>
                      <a:lnTo>
                        <a:pt x="3181" y="2700"/>
                      </a:lnTo>
                      <a:lnTo>
                        <a:pt x="3139" y="2763"/>
                      </a:lnTo>
                      <a:lnTo>
                        <a:pt x="3181" y="2846"/>
                      </a:lnTo>
                      <a:lnTo>
                        <a:pt x="3202" y="2763"/>
                      </a:lnTo>
                      <a:lnTo>
                        <a:pt x="3306" y="2763"/>
                      </a:lnTo>
                      <a:lnTo>
                        <a:pt x="3411" y="2637"/>
                      </a:lnTo>
                      <a:lnTo>
                        <a:pt x="3474" y="2658"/>
                      </a:lnTo>
                      <a:lnTo>
                        <a:pt x="3495" y="2637"/>
                      </a:lnTo>
                      <a:lnTo>
                        <a:pt x="3599" y="2658"/>
                      </a:lnTo>
                      <a:lnTo>
                        <a:pt x="3599" y="2679"/>
                      </a:lnTo>
                      <a:lnTo>
                        <a:pt x="3662" y="2658"/>
                      </a:lnTo>
                      <a:lnTo>
                        <a:pt x="3892" y="2449"/>
                      </a:lnTo>
                      <a:lnTo>
                        <a:pt x="3976" y="2323"/>
                      </a:lnTo>
                      <a:lnTo>
                        <a:pt x="4248" y="2261"/>
                      </a:lnTo>
                      <a:lnTo>
                        <a:pt x="4332" y="2177"/>
                      </a:lnTo>
                      <a:lnTo>
                        <a:pt x="4290" y="2135"/>
                      </a:lnTo>
                      <a:lnTo>
                        <a:pt x="4311" y="2051"/>
                      </a:lnTo>
                      <a:lnTo>
                        <a:pt x="4353" y="2051"/>
                      </a:lnTo>
                      <a:lnTo>
                        <a:pt x="4394" y="2156"/>
                      </a:lnTo>
                      <a:lnTo>
                        <a:pt x="4541" y="2177"/>
                      </a:lnTo>
                      <a:lnTo>
                        <a:pt x="4625" y="2114"/>
                      </a:lnTo>
                      <a:lnTo>
                        <a:pt x="4625" y="2030"/>
                      </a:lnTo>
                      <a:lnTo>
                        <a:pt x="4604" y="2009"/>
                      </a:lnTo>
                      <a:lnTo>
                        <a:pt x="4604" y="1926"/>
                      </a:lnTo>
                      <a:lnTo>
                        <a:pt x="4666" y="1905"/>
                      </a:lnTo>
                      <a:lnTo>
                        <a:pt x="4625" y="1779"/>
                      </a:lnTo>
                      <a:lnTo>
                        <a:pt x="4666" y="1716"/>
                      </a:lnTo>
                      <a:lnTo>
                        <a:pt x="4771" y="1779"/>
                      </a:lnTo>
                      <a:lnTo>
                        <a:pt x="4771" y="1884"/>
                      </a:lnTo>
                      <a:lnTo>
                        <a:pt x="4876" y="1842"/>
                      </a:lnTo>
                      <a:lnTo>
                        <a:pt x="4938" y="1716"/>
                      </a:lnTo>
                      <a:lnTo>
                        <a:pt x="4917" y="1612"/>
                      </a:lnTo>
                      <a:lnTo>
                        <a:pt x="4813" y="1507"/>
                      </a:lnTo>
                      <a:lnTo>
                        <a:pt x="4813" y="1403"/>
                      </a:lnTo>
                      <a:lnTo>
                        <a:pt x="4855" y="1361"/>
                      </a:lnTo>
                      <a:lnTo>
                        <a:pt x="4855" y="1256"/>
                      </a:lnTo>
                      <a:lnTo>
                        <a:pt x="4959" y="1193"/>
                      </a:lnTo>
                      <a:lnTo>
                        <a:pt x="5043" y="1193"/>
                      </a:lnTo>
                      <a:lnTo>
                        <a:pt x="5085" y="1110"/>
                      </a:lnTo>
                      <a:lnTo>
                        <a:pt x="5022" y="1005"/>
                      </a:lnTo>
                      <a:lnTo>
                        <a:pt x="4771" y="984"/>
                      </a:lnTo>
                      <a:lnTo>
                        <a:pt x="4708" y="1068"/>
                      </a:lnTo>
                      <a:lnTo>
                        <a:pt x="4750" y="963"/>
                      </a:lnTo>
                      <a:lnTo>
                        <a:pt x="4750" y="859"/>
                      </a:lnTo>
                      <a:lnTo>
                        <a:pt x="4625" y="859"/>
                      </a:lnTo>
                      <a:lnTo>
                        <a:pt x="4604" y="880"/>
                      </a:lnTo>
                      <a:lnTo>
                        <a:pt x="4541" y="775"/>
                      </a:lnTo>
                      <a:lnTo>
                        <a:pt x="4625" y="670"/>
                      </a:lnTo>
                      <a:lnTo>
                        <a:pt x="4708" y="649"/>
                      </a:lnTo>
                      <a:lnTo>
                        <a:pt x="4708" y="482"/>
                      </a:lnTo>
                      <a:lnTo>
                        <a:pt x="4645" y="461"/>
                      </a:lnTo>
                      <a:lnTo>
                        <a:pt x="4562" y="545"/>
                      </a:lnTo>
                      <a:lnTo>
                        <a:pt x="4457" y="482"/>
                      </a:lnTo>
                      <a:lnTo>
                        <a:pt x="4415" y="377"/>
                      </a:lnTo>
                      <a:lnTo>
                        <a:pt x="4520" y="336"/>
                      </a:lnTo>
                      <a:lnTo>
                        <a:pt x="4541" y="252"/>
                      </a:lnTo>
                      <a:lnTo>
                        <a:pt x="4604" y="210"/>
                      </a:lnTo>
                      <a:lnTo>
                        <a:pt x="4708" y="168"/>
                      </a:lnTo>
                      <a:lnTo>
                        <a:pt x="4562" y="126"/>
                      </a:lnTo>
                      <a:lnTo>
                        <a:pt x="4499" y="147"/>
                      </a:lnTo>
                      <a:lnTo>
                        <a:pt x="4311" y="336"/>
                      </a:lnTo>
                      <a:lnTo>
                        <a:pt x="4290" y="419"/>
                      </a:lnTo>
                      <a:lnTo>
                        <a:pt x="4206" y="440"/>
                      </a:lnTo>
                      <a:lnTo>
                        <a:pt x="4122" y="315"/>
                      </a:lnTo>
                      <a:lnTo>
                        <a:pt x="4185" y="252"/>
                      </a:lnTo>
                      <a:lnTo>
                        <a:pt x="4122" y="210"/>
                      </a:lnTo>
                      <a:lnTo>
                        <a:pt x="4101" y="84"/>
                      </a:lnTo>
                      <a:lnTo>
                        <a:pt x="3997" y="64"/>
                      </a:lnTo>
                      <a:lnTo>
                        <a:pt x="3913" y="126"/>
                      </a:lnTo>
                      <a:lnTo>
                        <a:pt x="3829" y="84"/>
                      </a:lnTo>
                      <a:lnTo>
                        <a:pt x="3788" y="168"/>
                      </a:lnTo>
                      <a:lnTo>
                        <a:pt x="3829" y="315"/>
                      </a:lnTo>
                      <a:lnTo>
                        <a:pt x="3788" y="377"/>
                      </a:lnTo>
                      <a:lnTo>
                        <a:pt x="3683" y="377"/>
                      </a:lnTo>
                      <a:lnTo>
                        <a:pt x="3578" y="440"/>
                      </a:lnTo>
                      <a:lnTo>
                        <a:pt x="3557" y="336"/>
                      </a:lnTo>
                      <a:lnTo>
                        <a:pt x="3495" y="315"/>
                      </a:lnTo>
                      <a:lnTo>
                        <a:pt x="3453" y="377"/>
                      </a:lnTo>
                      <a:lnTo>
                        <a:pt x="3369" y="545"/>
                      </a:lnTo>
                      <a:lnTo>
                        <a:pt x="3265" y="545"/>
                      </a:lnTo>
                      <a:lnTo>
                        <a:pt x="3160" y="356"/>
                      </a:lnTo>
                      <a:lnTo>
                        <a:pt x="3076" y="356"/>
                      </a:lnTo>
                      <a:lnTo>
                        <a:pt x="3034" y="336"/>
                      </a:lnTo>
                      <a:lnTo>
                        <a:pt x="2951" y="356"/>
                      </a:lnTo>
                      <a:lnTo>
                        <a:pt x="2888" y="545"/>
                      </a:lnTo>
                      <a:lnTo>
                        <a:pt x="2993" y="754"/>
                      </a:lnTo>
                      <a:lnTo>
                        <a:pt x="2888" y="1047"/>
                      </a:lnTo>
                      <a:lnTo>
                        <a:pt x="2930" y="775"/>
                      </a:lnTo>
                      <a:lnTo>
                        <a:pt x="2825" y="608"/>
                      </a:lnTo>
                      <a:lnTo>
                        <a:pt x="2825" y="524"/>
                      </a:lnTo>
                      <a:lnTo>
                        <a:pt x="2762" y="482"/>
                      </a:lnTo>
                      <a:lnTo>
                        <a:pt x="2783" y="356"/>
                      </a:lnTo>
                      <a:lnTo>
                        <a:pt x="2658" y="273"/>
                      </a:lnTo>
                      <a:lnTo>
                        <a:pt x="2448" y="440"/>
                      </a:lnTo>
                      <a:lnTo>
                        <a:pt x="2428" y="566"/>
                      </a:lnTo>
                      <a:lnTo>
                        <a:pt x="2448" y="649"/>
                      </a:lnTo>
                      <a:lnTo>
                        <a:pt x="2344" y="796"/>
                      </a:lnTo>
                      <a:lnTo>
                        <a:pt x="2260" y="796"/>
                      </a:lnTo>
                      <a:lnTo>
                        <a:pt x="2260" y="649"/>
                      </a:lnTo>
                      <a:lnTo>
                        <a:pt x="2156" y="587"/>
                      </a:lnTo>
                      <a:lnTo>
                        <a:pt x="2156" y="356"/>
                      </a:lnTo>
                      <a:lnTo>
                        <a:pt x="2093" y="315"/>
                      </a:lnTo>
                      <a:lnTo>
                        <a:pt x="1925" y="440"/>
                      </a:lnTo>
                      <a:lnTo>
                        <a:pt x="1946" y="691"/>
                      </a:lnTo>
                      <a:lnTo>
                        <a:pt x="2009" y="775"/>
                      </a:lnTo>
                      <a:lnTo>
                        <a:pt x="2009" y="963"/>
                      </a:lnTo>
                      <a:lnTo>
                        <a:pt x="1925" y="1047"/>
                      </a:lnTo>
                      <a:lnTo>
                        <a:pt x="1842" y="1047"/>
                      </a:lnTo>
                      <a:lnTo>
                        <a:pt x="1821" y="900"/>
                      </a:lnTo>
                      <a:lnTo>
                        <a:pt x="1716" y="963"/>
                      </a:lnTo>
                      <a:lnTo>
                        <a:pt x="1674" y="1110"/>
                      </a:lnTo>
                      <a:lnTo>
                        <a:pt x="1612" y="1131"/>
                      </a:lnTo>
                      <a:lnTo>
                        <a:pt x="1591" y="1319"/>
                      </a:lnTo>
                      <a:lnTo>
                        <a:pt x="1507" y="1131"/>
                      </a:lnTo>
                      <a:lnTo>
                        <a:pt x="1423" y="1131"/>
                      </a:lnTo>
                      <a:lnTo>
                        <a:pt x="1465" y="1068"/>
                      </a:lnTo>
                      <a:lnTo>
                        <a:pt x="1528" y="963"/>
                      </a:lnTo>
                      <a:lnTo>
                        <a:pt x="1528" y="859"/>
                      </a:lnTo>
                      <a:lnTo>
                        <a:pt x="1402" y="859"/>
                      </a:lnTo>
                      <a:lnTo>
                        <a:pt x="1465" y="775"/>
                      </a:lnTo>
                      <a:lnTo>
                        <a:pt x="1402" y="649"/>
                      </a:lnTo>
                      <a:lnTo>
                        <a:pt x="1486" y="691"/>
                      </a:lnTo>
                      <a:lnTo>
                        <a:pt x="1570" y="608"/>
                      </a:lnTo>
                      <a:lnTo>
                        <a:pt x="1528" y="545"/>
                      </a:lnTo>
                      <a:lnTo>
                        <a:pt x="1423" y="482"/>
                      </a:lnTo>
                      <a:lnTo>
                        <a:pt x="1528" y="440"/>
                      </a:lnTo>
                      <a:lnTo>
                        <a:pt x="1465" y="336"/>
                      </a:lnTo>
                      <a:lnTo>
                        <a:pt x="1381" y="377"/>
                      </a:lnTo>
                      <a:lnTo>
                        <a:pt x="1319" y="315"/>
                      </a:lnTo>
                      <a:lnTo>
                        <a:pt x="1193" y="231"/>
                      </a:lnTo>
                      <a:lnTo>
                        <a:pt x="1193" y="126"/>
                      </a:lnTo>
                      <a:lnTo>
                        <a:pt x="1109" y="22"/>
                      </a:lnTo>
                      <a:lnTo>
                        <a:pt x="1005" y="43"/>
                      </a:lnTo>
                      <a:lnTo>
                        <a:pt x="9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9"/>
                <p:cNvSpPr/>
                <p:nvPr/>
              </p:nvSpPr>
              <p:spPr>
                <a:xfrm>
                  <a:off x="4616850" y="2275025"/>
                  <a:ext cx="885625" cy="6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5" h="26449" extrusionOk="0">
                      <a:moveTo>
                        <a:pt x="27390" y="1"/>
                      </a:moveTo>
                      <a:lnTo>
                        <a:pt x="27369" y="21"/>
                      </a:lnTo>
                      <a:lnTo>
                        <a:pt x="27180" y="42"/>
                      </a:lnTo>
                      <a:lnTo>
                        <a:pt x="27139" y="126"/>
                      </a:lnTo>
                      <a:lnTo>
                        <a:pt x="27097" y="126"/>
                      </a:lnTo>
                      <a:lnTo>
                        <a:pt x="27055" y="189"/>
                      </a:lnTo>
                      <a:lnTo>
                        <a:pt x="26867" y="189"/>
                      </a:lnTo>
                      <a:lnTo>
                        <a:pt x="26741" y="147"/>
                      </a:lnTo>
                      <a:lnTo>
                        <a:pt x="26678" y="231"/>
                      </a:lnTo>
                      <a:lnTo>
                        <a:pt x="26574" y="231"/>
                      </a:lnTo>
                      <a:lnTo>
                        <a:pt x="26532" y="335"/>
                      </a:lnTo>
                      <a:lnTo>
                        <a:pt x="26448" y="356"/>
                      </a:lnTo>
                      <a:lnTo>
                        <a:pt x="26344" y="356"/>
                      </a:lnTo>
                      <a:lnTo>
                        <a:pt x="26260" y="398"/>
                      </a:lnTo>
                      <a:lnTo>
                        <a:pt x="26176" y="419"/>
                      </a:lnTo>
                      <a:lnTo>
                        <a:pt x="26051" y="419"/>
                      </a:lnTo>
                      <a:lnTo>
                        <a:pt x="25967" y="461"/>
                      </a:lnTo>
                      <a:lnTo>
                        <a:pt x="25967" y="545"/>
                      </a:lnTo>
                      <a:lnTo>
                        <a:pt x="25904" y="649"/>
                      </a:lnTo>
                      <a:lnTo>
                        <a:pt x="25862" y="754"/>
                      </a:lnTo>
                      <a:lnTo>
                        <a:pt x="25820" y="817"/>
                      </a:lnTo>
                      <a:lnTo>
                        <a:pt x="25820" y="858"/>
                      </a:lnTo>
                      <a:lnTo>
                        <a:pt x="25800" y="921"/>
                      </a:lnTo>
                      <a:lnTo>
                        <a:pt x="25800" y="1068"/>
                      </a:lnTo>
                      <a:lnTo>
                        <a:pt x="25820" y="1089"/>
                      </a:lnTo>
                      <a:lnTo>
                        <a:pt x="25862" y="1130"/>
                      </a:lnTo>
                      <a:lnTo>
                        <a:pt x="26009" y="1047"/>
                      </a:lnTo>
                      <a:lnTo>
                        <a:pt x="26072" y="984"/>
                      </a:lnTo>
                      <a:lnTo>
                        <a:pt x="26155" y="1005"/>
                      </a:lnTo>
                      <a:lnTo>
                        <a:pt x="26239" y="1151"/>
                      </a:lnTo>
                      <a:lnTo>
                        <a:pt x="26281" y="1256"/>
                      </a:lnTo>
                      <a:lnTo>
                        <a:pt x="26364" y="1340"/>
                      </a:lnTo>
                      <a:lnTo>
                        <a:pt x="26364" y="1402"/>
                      </a:lnTo>
                      <a:lnTo>
                        <a:pt x="26385" y="1486"/>
                      </a:lnTo>
                      <a:lnTo>
                        <a:pt x="26385" y="1612"/>
                      </a:lnTo>
                      <a:lnTo>
                        <a:pt x="26323" y="1674"/>
                      </a:lnTo>
                      <a:lnTo>
                        <a:pt x="26239" y="1779"/>
                      </a:lnTo>
                      <a:lnTo>
                        <a:pt x="26218" y="1926"/>
                      </a:lnTo>
                      <a:lnTo>
                        <a:pt x="26134" y="1988"/>
                      </a:lnTo>
                      <a:lnTo>
                        <a:pt x="26072" y="2093"/>
                      </a:lnTo>
                      <a:lnTo>
                        <a:pt x="26051" y="2198"/>
                      </a:lnTo>
                      <a:lnTo>
                        <a:pt x="26134" y="2281"/>
                      </a:lnTo>
                      <a:lnTo>
                        <a:pt x="26092" y="2344"/>
                      </a:lnTo>
                      <a:lnTo>
                        <a:pt x="26134" y="2490"/>
                      </a:lnTo>
                      <a:lnTo>
                        <a:pt x="26176" y="2532"/>
                      </a:lnTo>
                      <a:lnTo>
                        <a:pt x="26176" y="2658"/>
                      </a:lnTo>
                      <a:lnTo>
                        <a:pt x="26092" y="2700"/>
                      </a:lnTo>
                      <a:lnTo>
                        <a:pt x="26072" y="2742"/>
                      </a:lnTo>
                      <a:lnTo>
                        <a:pt x="26134" y="2846"/>
                      </a:lnTo>
                      <a:lnTo>
                        <a:pt x="26134" y="3034"/>
                      </a:lnTo>
                      <a:lnTo>
                        <a:pt x="26092" y="3076"/>
                      </a:lnTo>
                      <a:lnTo>
                        <a:pt x="26092" y="3244"/>
                      </a:lnTo>
                      <a:lnTo>
                        <a:pt x="26155" y="3244"/>
                      </a:lnTo>
                      <a:lnTo>
                        <a:pt x="26218" y="3265"/>
                      </a:lnTo>
                      <a:lnTo>
                        <a:pt x="26260" y="3244"/>
                      </a:lnTo>
                      <a:lnTo>
                        <a:pt x="26281" y="3265"/>
                      </a:lnTo>
                      <a:lnTo>
                        <a:pt x="26323" y="3390"/>
                      </a:lnTo>
                      <a:lnTo>
                        <a:pt x="26281" y="3495"/>
                      </a:lnTo>
                      <a:lnTo>
                        <a:pt x="26218" y="3578"/>
                      </a:lnTo>
                      <a:lnTo>
                        <a:pt x="26009" y="3620"/>
                      </a:lnTo>
                      <a:lnTo>
                        <a:pt x="25862" y="3704"/>
                      </a:lnTo>
                      <a:lnTo>
                        <a:pt x="25569" y="3976"/>
                      </a:lnTo>
                      <a:lnTo>
                        <a:pt x="25527" y="3997"/>
                      </a:lnTo>
                      <a:lnTo>
                        <a:pt x="25444" y="3913"/>
                      </a:lnTo>
                      <a:lnTo>
                        <a:pt x="25276" y="3892"/>
                      </a:lnTo>
                      <a:lnTo>
                        <a:pt x="25172" y="3913"/>
                      </a:lnTo>
                      <a:lnTo>
                        <a:pt x="25130" y="3871"/>
                      </a:lnTo>
                      <a:lnTo>
                        <a:pt x="25004" y="3871"/>
                      </a:lnTo>
                      <a:lnTo>
                        <a:pt x="25004" y="3892"/>
                      </a:lnTo>
                      <a:lnTo>
                        <a:pt x="24879" y="4792"/>
                      </a:lnTo>
                      <a:lnTo>
                        <a:pt x="24900" y="4959"/>
                      </a:lnTo>
                      <a:lnTo>
                        <a:pt x="24858" y="5148"/>
                      </a:lnTo>
                      <a:lnTo>
                        <a:pt x="24879" y="5252"/>
                      </a:lnTo>
                      <a:lnTo>
                        <a:pt x="24795" y="5524"/>
                      </a:lnTo>
                      <a:lnTo>
                        <a:pt x="24900" y="5692"/>
                      </a:lnTo>
                      <a:lnTo>
                        <a:pt x="25172" y="5838"/>
                      </a:lnTo>
                      <a:lnTo>
                        <a:pt x="25339" y="5671"/>
                      </a:lnTo>
                      <a:lnTo>
                        <a:pt x="25569" y="5671"/>
                      </a:lnTo>
                      <a:lnTo>
                        <a:pt x="25841" y="5734"/>
                      </a:lnTo>
                      <a:lnTo>
                        <a:pt x="25946" y="5838"/>
                      </a:lnTo>
                      <a:lnTo>
                        <a:pt x="26072" y="5629"/>
                      </a:lnTo>
                      <a:lnTo>
                        <a:pt x="26072" y="5483"/>
                      </a:lnTo>
                      <a:lnTo>
                        <a:pt x="26072" y="5378"/>
                      </a:lnTo>
                      <a:lnTo>
                        <a:pt x="26239" y="5336"/>
                      </a:lnTo>
                      <a:lnTo>
                        <a:pt x="26281" y="5273"/>
                      </a:lnTo>
                      <a:lnTo>
                        <a:pt x="26553" y="5357"/>
                      </a:lnTo>
                      <a:lnTo>
                        <a:pt x="26699" y="5545"/>
                      </a:lnTo>
                      <a:lnTo>
                        <a:pt x="26908" y="5734"/>
                      </a:lnTo>
                      <a:lnTo>
                        <a:pt x="27076" y="5943"/>
                      </a:lnTo>
                      <a:lnTo>
                        <a:pt x="27285" y="6089"/>
                      </a:lnTo>
                      <a:lnTo>
                        <a:pt x="27306" y="6194"/>
                      </a:lnTo>
                      <a:lnTo>
                        <a:pt x="27327" y="6278"/>
                      </a:lnTo>
                      <a:lnTo>
                        <a:pt x="27327" y="6382"/>
                      </a:lnTo>
                      <a:lnTo>
                        <a:pt x="27285" y="6424"/>
                      </a:lnTo>
                      <a:lnTo>
                        <a:pt x="27285" y="6508"/>
                      </a:lnTo>
                      <a:lnTo>
                        <a:pt x="27264" y="6591"/>
                      </a:lnTo>
                      <a:lnTo>
                        <a:pt x="27139" y="6571"/>
                      </a:lnTo>
                      <a:lnTo>
                        <a:pt x="27097" y="6508"/>
                      </a:lnTo>
                      <a:lnTo>
                        <a:pt x="26992" y="6529"/>
                      </a:lnTo>
                      <a:lnTo>
                        <a:pt x="26908" y="6591"/>
                      </a:lnTo>
                      <a:lnTo>
                        <a:pt x="26762" y="6508"/>
                      </a:lnTo>
                      <a:lnTo>
                        <a:pt x="26657" y="6529"/>
                      </a:lnTo>
                      <a:lnTo>
                        <a:pt x="26553" y="6675"/>
                      </a:lnTo>
                      <a:lnTo>
                        <a:pt x="26385" y="6801"/>
                      </a:lnTo>
                      <a:lnTo>
                        <a:pt x="26323" y="6843"/>
                      </a:lnTo>
                      <a:lnTo>
                        <a:pt x="26218" y="6780"/>
                      </a:lnTo>
                      <a:lnTo>
                        <a:pt x="26155" y="6801"/>
                      </a:lnTo>
                      <a:lnTo>
                        <a:pt x="26155" y="6905"/>
                      </a:lnTo>
                      <a:lnTo>
                        <a:pt x="26092" y="6947"/>
                      </a:lnTo>
                      <a:lnTo>
                        <a:pt x="26030" y="6989"/>
                      </a:lnTo>
                      <a:lnTo>
                        <a:pt x="25967" y="6947"/>
                      </a:lnTo>
                      <a:lnTo>
                        <a:pt x="25925" y="7031"/>
                      </a:lnTo>
                      <a:lnTo>
                        <a:pt x="25820" y="7198"/>
                      </a:lnTo>
                      <a:lnTo>
                        <a:pt x="25800" y="7366"/>
                      </a:lnTo>
                      <a:lnTo>
                        <a:pt x="25800" y="7470"/>
                      </a:lnTo>
                      <a:lnTo>
                        <a:pt x="25737" y="7554"/>
                      </a:lnTo>
                      <a:lnTo>
                        <a:pt x="25611" y="7575"/>
                      </a:lnTo>
                      <a:lnTo>
                        <a:pt x="25381" y="7763"/>
                      </a:lnTo>
                      <a:lnTo>
                        <a:pt x="25214" y="7763"/>
                      </a:lnTo>
                      <a:lnTo>
                        <a:pt x="25088" y="7742"/>
                      </a:lnTo>
                      <a:lnTo>
                        <a:pt x="25004" y="7784"/>
                      </a:lnTo>
                      <a:lnTo>
                        <a:pt x="24900" y="7993"/>
                      </a:lnTo>
                      <a:lnTo>
                        <a:pt x="24795" y="8077"/>
                      </a:lnTo>
                      <a:lnTo>
                        <a:pt x="24670" y="8182"/>
                      </a:lnTo>
                      <a:lnTo>
                        <a:pt x="24586" y="8265"/>
                      </a:lnTo>
                      <a:lnTo>
                        <a:pt x="24565" y="8370"/>
                      </a:lnTo>
                      <a:lnTo>
                        <a:pt x="24502" y="8370"/>
                      </a:lnTo>
                      <a:lnTo>
                        <a:pt x="24377" y="8307"/>
                      </a:lnTo>
                      <a:lnTo>
                        <a:pt x="24251" y="8286"/>
                      </a:lnTo>
                      <a:lnTo>
                        <a:pt x="24063" y="8203"/>
                      </a:lnTo>
                      <a:lnTo>
                        <a:pt x="23937" y="8140"/>
                      </a:lnTo>
                      <a:lnTo>
                        <a:pt x="23770" y="8098"/>
                      </a:lnTo>
                      <a:lnTo>
                        <a:pt x="23561" y="8161"/>
                      </a:lnTo>
                      <a:lnTo>
                        <a:pt x="23435" y="8265"/>
                      </a:lnTo>
                      <a:lnTo>
                        <a:pt x="23331" y="8391"/>
                      </a:lnTo>
                      <a:lnTo>
                        <a:pt x="23331" y="8621"/>
                      </a:lnTo>
                      <a:lnTo>
                        <a:pt x="23351" y="8768"/>
                      </a:lnTo>
                      <a:lnTo>
                        <a:pt x="23331" y="8830"/>
                      </a:lnTo>
                      <a:lnTo>
                        <a:pt x="23603" y="9019"/>
                      </a:lnTo>
                      <a:lnTo>
                        <a:pt x="23833" y="9144"/>
                      </a:lnTo>
                      <a:lnTo>
                        <a:pt x="23833" y="9228"/>
                      </a:lnTo>
                      <a:lnTo>
                        <a:pt x="23770" y="9332"/>
                      </a:lnTo>
                      <a:lnTo>
                        <a:pt x="23707" y="9437"/>
                      </a:lnTo>
                      <a:lnTo>
                        <a:pt x="23435" y="9730"/>
                      </a:lnTo>
                      <a:lnTo>
                        <a:pt x="23310" y="9960"/>
                      </a:lnTo>
                      <a:lnTo>
                        <a:pt x="23226" y="10169"/>
                      </a:lnTo>
                      <a:lnTo>
                        <a:pt x="23121" y="10169"/>
                      </a:lnTo>
                      <a:lnTo>
                        <a:pt x="22933" y="10232"/>
                      </a:lnTo>
                      <a:lnTo>
                        <a:pt x="22807" y="10232"/>
                      </a:lnTo>
                      <a:lnTo>
                        <a:pt x="22661" y="10337"/>
                      </a:lnTo>
                      <a:lnTo>
                        <a:pt x="22494" y="10462"/>
                      </a:lnTo>
                      <a:lnTo>
                        <a:pt x="22347" y="10462"/>
                      </a:lnTo>
                      <a:lnTo>
                        <a:pt x="22096" y="10483"/>
                      </a:lnTo>
                      <a:lnTo>
                        <a:pt x="21908" y="10546"/>
                      </a:lnTo>
                      <a:lnTo>
                        <a:pt x="21740" y="10588"/>
                      </a:lnTo>
                      <a:lnTo>
                        <a:pt x="21322" y="10755"/>
                      </a:lnTo>
                      <a:lnTo>
                        <a:pt x="21008" y="10860"/>
                      </a:lnTo>
                      <a:lnTo>
                        <a:pt x="20841" y="11027"/>
                      </a:lnTo>
                      <a:lnTo>
                        <a:pt x="20590" y="11216"/>
                      </a:lnTo>
                      <a:lnTo>
                        <a:pt x="20485" y="11320"/>
                      </a:lnTo>
                      <a:lnTo>
                        <a:pt x="20338" y="11320"/>
                      </a:lnTo>
                      <a:lnTo>
                        <a:pt x="20192" y="11278"/>
                      </a:lnTo>
                      <a:lnTo>
                        <a:pt x="20192" y="11216"/>
                      </a:lnTo>
                      <a:lnTo>
                        <a:pt x="20171" y="11111"/>
                      </a:lnTo>
                      <a:lnTo>
                        <a:pt x="19899" y="11195"/>
                      </a:lnTo>
                      <a:lnTo>
                        <a:pt x="19732" y="11216"/>
                      </a:lnTo>
                      <a:lnTo>
                        <a:pt x="19522" y="11111"/>
                      </a:lnTo>
                      <a:lnTo>
                        <a:pt x="19355" y="11090"/>
                      </a:lnTo>
                      <a:lnTo>
                        <a:pt x="18999" y="10965"/>
                      </a:lnTo>
                      <a:lnTo>
                        <a:pt x="18623" y="10797"/>
                      </a:lnTo>
                      <a:lnTo>
                        <a:pt x="18413" y="10609"/>
                      </a:lnTo>
                      <a:lnTo>
                        <a:pt x="18288" y="10588"/>
                      </a:lnTo>
                      <a:lnTo>
                        <a:pt x="17869" y="10567"/>
                      </a:lnTo>
                      <a:lnTo>
                        <a:pt x="17493" y="10567"/>
                      </a:lnTo>
                      <a:lnTo>
                        <a:pt x="17430" y="10546"/>
                      </a:lnTo>
                      <a:lnTo>
                        <a:pt x="17367" y="10588"/>
                      </a:lnTo>
                      <a:lnTo>
                        <a:pt x="17325" y="10651"/>
                      </a:lnTo>
                      <a:lnTo>
                        <a:pt x="17137" y="10713"/>
                      </a:lnTo>
                      <a:lnTo>
                        <a:pt x="16865" y="10755"/>
                      </a:lnTo>
                      <a:lnTo>
                        <a:pt x="16384" y="10693"/>
                      </a:lnTo>
                      <a:lnTo>
                        <a:pt x="16028" y="10713"/>
                      </a:lnTo>
                      <a:lnTo>
                        <a:pt x="15777" y="10693"/>
                      </a:lnTo>
                      <a:lnTo>
                        <a:pt x="15547" y="10713"/>
                      </a:lnTo>
                      <a:lnTo>
                        <a:pt x="15442" y="10755"/>
                      </a:lnTo>
                      <a:lnTo>
                        <a:pt x="15338" y="10713"/>
                      </a:lnTo>
                      <a:lnTo>
                        <a:pt x="15191" y="10462"/>
                      </a:lnTo>
                      <a:lnTo>
                        <a:pt x="15149" y="10337"/>
                      </a:lnTo>
                      <a:lnTo>
                        <a:pt x="15024" y="10169"/>
                      </a:lnTo>
                      <a:lnTo>
                        <a:pt x="14919" y="10044"/>
                      </a:lnTo>
                      <a:lnTo>
                        <a:pt x="14856" y="9877"/>
                      </a:lnTo>
                      <a:lnTo>
                        <a:pt x="14856" y="9814"/>
                      </a:lnTo>
                      <a:lnTo>
                        <a:pt x="14752" y="9709"/>
                      </a:lnTo>
                      <a:lnTo>
                        <a:pt x="14668" y="9667"/>
                      </a:lnTo>
                      <a:lnTo>
                        <a:pt x="14626" y="9667"/>
                      </a:lnTo>
                      <a:lnTo>
                        <a:pt x="14584" y="9604"/>
                      </a:lnTo>
                      <a:lnTo>
                        <a:pt x="14564" y="9500"/>
                      </a:lnTo>
                      <a:lnTo>
                        <a:pt x="14333" y="9500"/>
                      </a:lnTo>
                      <a:lnTo>
                        <a:pt x="14187" y="9416"/>
                      </a:lnTo>
                      <a:lnTo>
                        <a:pt x="13978" y="9249"/>
                      </a:lnTo>
                      <a:lnTo>
                        <a:pt x="13873" y="9249"/>
                      </a:lnTo>
                      <a:lnTo>
                        <a:pt x="13768" y="9228"/>
                      </a:lnTo>
                      <a:lnTo>
                        <a:pt x="13706" y="9186"/>
                      </a:lnTo>
                      <a:lnTo>
                        <a:pt x="13517" y="9040"/>
                      </a:lnTo>
                      <a:lnTo>
                        <a:pt x="13141" y="8977"/>
                      </a:lnTo>
                      <a:lnTo>
                        <a:pt x="13099" y="8977"/>
                      </a:lnTo>
                      <a:lnTo>
                        <a:pt x="13057" y="9019"/>
                      </a:lnTo>
                      <a:lnTo>
                        <a:pt x="12890" y="9019"/>
                      </a:lnTo>
                      <a:lnTo>
                        <a:pt x="12639" y="9040"/>
                      </a:lnTo>
                      <a:lnTo>
                        <a:pt x="12053" y="8914"/>
                      </a:lnTo>
                      <a:lnTo>
                        <a:pt x="11948" y="8830"/>
                      </a:lnTo>
                      <a:lnTo>
                        <a:pt x="11823" y="8663"/>
                      </a:lnTo>
                      <a:lnTo>
                        <a:pt x="11802" y="8558"/>
                      </a:lnTo>
                      <a:lnTo>
                        <a:pt x="11802" y="8475"/>
                      </a:lnTo>
                      <a:lnTo>
                        <a:pt x="11823" y="8412"/>
                      </a:lnTo>
                      <a:lnTo>
                        <a:pt x="11906" y="8349"/>
                      </a:lnTo>
                      <a:lnTo>
                        <a:pt x="11948" y="8244"/>
                      </a:lnTo>
                      <a:lnTo>
                        <a:pt x="11885" y="8161"/>
                      </a:lnTo>
                      <a:lnTo>
                        <a:pt x="11843" y="8035"/>
                      </a:lnTo>
                      <a:lnTo>
                        <a:pt x="11885" y="7952"/>
                      </a:lnTo>
                      <a:lnTo>
                        <a:pt x="11885" y="7826"/>
                      </a:lnTo>
                      <a:lnTo>
                        <a:pt x="11823" y="7763"/>
                      </a:lnTo>
                      <a:lnTo>
                        <a:pt x="11739" y="7638"/>
                      </a:lnTo>
                      <a:lnTo>
                        <a:pt x="11676" y="7575"/>
                      </a:lnTo>
                      <a:lnTo>
                        <a:pt x="11592" y="7533"/>
                      </a:lnTo>
                      <a:lnTo>
                        <a:pt x="11530" y="7428"/>
                      </a:lnTo>
                      <a:lnTo>
                        <a:pt x="11488" y="7345"/>
                      </a:lnTo>
                      <a:lnTo>
                        <a:pt x="11446" y="7240"/>
                      </a:lnTo>
                      <a:lnTo>
                        <a:pt x="11425" y="7136"/>
                      </a:lnTo>
                      <a:lnTo>
                        <a:pt x="11383" y="7052"/>
                      </a:lnTo>
                      <a:lnTo>
                        <a:pt x="11279" y="6989"/>
                      </a:lnTo>
                      <a:lnTo>
                        <a:pt x="11195" y="6947"/>
                      </a:lnTo>
                      <a:lnTo>
                        <a:pt x="11153" y="6884"/>
                      </a:lnTo>
                      <a:lnTo>
                        <a:pt x="11069" y="6843"/>
                      </a:lnTo>
                      <a:lnTo>
                        <a:pt x="10965" y="6843"/>
                      </a:lnTo>
                      <a:lnTo>
                        <a:pt x="10902" y="6905"/>
                      </a:lnTo>
                      <a:lnTo>
                        <a:pt x="10860" y="6926"/>
                      </a:lnTo>
                      <a:lnTo>
                        <a:pt x="10776" y="6905"/>
                      </a:lnTo>
                      <a:lnTo>
                        <a:pt x="10693" y="6801"/>
                      </a:lnTo>
                      <a:lnTo>
                        <a:pt x="10672" y="6738"/>
                      </a:lnTo>
                      <a:lnTo>
                        <a:pt x="10567" y="6738"/>
                      </a:lnTo>
                      <a:lnTo>
                        <a:pt x="10442" y="6801"/>
                      </a:lnTo>
                      <a:lnTo>
                        <a:pt x="10400" y="6843"/>
                      </a:lnTo>
                      <a:lnTo>
                        <a:pt x="10379" y="6926"/>
                      </a:lnTo>
                      <a:lnTo>
                        <a:pt x="10337" y="6926"/>
                      </a:lnTo>
                      <a:lnTo>
                        <a:pt x="10211" y="6843"/>
                      </a:lnTo>
                      <a:lnTo>
                        <a:pt x="10170" y="6780"/>
                      </a:lnTo>
                      <a:lnTo>
                        <a:pt x="10170" y="6717"/>
                      </a:lnTo>
                      <a:lnTo>
                        <a:pt x="10107" y="6633"/>
                      </a:lnTo>
                      <a:lnTo>
                        <a:pt x="10002" y="6571"/>
                      </a:lnTo>
                      <a:lnTo>
                        <a:pt x="9877" y="6466"/>
                      </a:lnTo>
                      <a:lnTo>
                        <a:pt x="9835" y="6424"/>
                      </a:lnTo>
                      <a:lnTo>
                        <a:pt x="9751" y="6382"/>
                      </a:lnTo>
                      <a:lnTo>
                        <a:pt x="9730" y="6299"/>
                      </a:lnTo>
                      <a:lnTo>
                        <a:pt x="9730" y="6215"/>
                      </a:lnTo>
                      <a:lnTo>
                        <a:pt x="9709" y="6173"/>
                      </a:lnTo>
                      <a:lnTo>
                        <a:pt x="9688" y="6173"/>
                      </a:lnTo>
                      <a:lnTo>
                        <a:pt x="9688" y="6215"/>
                      </a:lnTo>
                      <a:lnTo>
                        <a:pt x="9646" y="6215"/>
                      </a:lnTo>
                      <a:lnTo>
                        <a:pt x="9605" y="6152"/>
                      </a:lnTo>
                      <a:lnTo>
                        <a:pt x="9584" y="6110"/>
                      </a:lnTo>
                      <a:lnTo>
                        <a:pt x="9584" y="5985"/>
                      </a:lnTo>
                      <a:lnTo>
                        <a:pt x="9542" y="5943"/>
                      </a:lnTo>
                      <a:lnTo>
                        <a:pt x="9521" y="5943"/>
                      </a:lnTo>
                      <a:lnTo>
                        <a:pt x="9395" y="5880"/>
                      </a:lnTo>
                      <a:lnTo>
                        <a:pt x="9312" y="5880"/>
                      </a:lnTo>
                      <a:lnTo>
                        <a:pt x="9333" y="5901"/>
                      </a:lnTo>
                      <a:lnTo>
                        <a:pt x="9228" y="6006"/>
                      </a:lnTo>
                      <a:lnTo>
                        <a:pt x="9123" y="6068"/>
                      </a:lnTo>
                      <a:lnTo>
                        <a:pt x="8998" y="6215"/>
                      </a:lnTo>
                      <a:lnTo>
                        <a:pt x="8977" y="6319"/>
                      </a:lnTo>
                      <a:lnTo>
                        <a:pt x="9019" y="6382"/>
                      </a:lnTo>
                      <a:lnTo>
                        <a:pt x="8956" y="6508"/>
                      </a:lnTo>
                      <a:lnTo>
                        <a:pt x="8768" y="6571"/>
                      </a:lnTo>
                      <a:lnTo>
                        <a:pt x="8684" y="6633"/>
                      </a:lnTo>
                      <a:lnTo>
                        <a:pt x="8663" y="6780"/>
                      </a:lnTo>
                      <a:lnTo>
                        <a:pt x="8663" y="7010"/>
                      </a:lnTo>
                      <a:lnTo>
                        <a:pt x="8768" y="7240"/>
                      </a:lnTo>
                      <a:lnTo>
                        <a:pt x="8872" y="7408"/>
                      </a:lnTo>
                      <a:lnTo>
                        <a:pt x="8872" y="7470"/>
                      </a:lnTo>
                      <a:lnTo>
                        <a:pt x="8705" y="7638"/>
                      </a:lnTo>
                      <a:lnTo>
                        <a:pt x="8579" y="7680"/>
                      </a:lnTo>
                      <a:lnTo>
                        <a:pt x="8496" y="7784"/>
                      </a:lnTo>
                      <a:lnTo>
                        <a:pt x="8433" y="7826"/>
                      </a:lnTo>
                      <a:lnTo>
                        <a:pt x="8349" y="7826"/>
                      </a:lnTo>
                      <a:lnTo>
                        <a:pt x="8307" y="7742"/>
                      </a:lnTo>
                      <a:lnTo>
                        <a:pt x="8245" y="7742"/>
                      </a:lnTo>
                      <a:lnTo>
                        <a:pt x="8014" y="7784"/>
                      </a:lnTo>
                      <a:lnTo>
                        <a:pt x="7847" y="7763"/>
                      </a:lnTo>
                      <a:lnTo>
                        <a:pt x="7638" y="7680"/>
                      </a:lnTo>
                      <a:lnTo>
                        <a:pt x="7429" y="7680"/>
                      </a:lnTo>
                      <a:lnTo>
                        <a:pt x="7387" y="7952"/>
                      </a:lnTo>
                      <a:lnTo>
                        <a:pt x="7324" y="8098"/>
                      </a:lnTo>
                      <a:lnTo>
                        <a:pt x="7324" y="8244"/>
                      </a:lnTo>
                      <a:lnTo>
                        <a:pt x="7261" y="8579"/>
                      </a:lnTo>
                      <a:lnTo>
                        <a:pt x="7261" y="8830"/>
                      </a:lnTo>
                      <a:lnTo>
                        <a:pt x="7240" y="8914"/>
                      </a:lnTo>
                      <a:lnTo>
                        <a:pt x="7303" y="8977"/>
                      </a:lnTo>
                      <a:lnTo>
                        <a:pt x="7429" y="9019"/>
                      </a:lnTo>
                      <a:lnTo>
                        <a:pt x="7387" y="9144"/>
                      </a:lnTo>
                      <a:lnTo>
                        <a:pt x="7387" y="9228"/>
                      </a:lnTo>
                      <a:lnTo>
                        <a:pt x="7303" y="9228"/>
                      </a:lnTo>
                      <a:lnTo>
                        <a:pt x="7219" y="9291"/>
                      </a:lnTo>
                      <a:lnTo>
                        <a:pt x="7136" y="9291"/>
                      </a:lnTo>
                      <a:lnTo>
                        <a:pt x="7073" y="9228"/>
                      </a:lnTo>
                      <a:lnTo>
                        <a:pt x="6989" y="9249"/>
                      </a:lnTo>
                      <a:lnTo>
                        <a:pt x="6864" y="9291"/>
                      </a:lnTo>
                      <a:lnTo>
                        <a:pt x="6592" y="9332"/>
                      </a:lnTo>
                      <a:lnTo>
                        <a:pt x="6445" y="9416"/>
                      </a:lnTo>
                      <a:lnTo>
                        <a:pt x="6341" y="9416"/>
                      </a:lnTo>
                      <a:lnTo>
                        <a:pt x="6278" y="9353"/>
                      </a:lnTo>
                      <a:lnTo>
                        <a:pt x="6173" y="9416"/>
                      </a:lnTo>
                      <a:lnTo>
                        <a:pt x="6069" y="9521"/>
                      </a:lnTo>
                      <a:lnTo>
                        <a:pt x="6069" y="9604"/>
                      </a:lnTo>
                      <a:lnTo>
                        <a:pt x="6173" y="9667"/>
                      </a:lnTo>
                      <a:lnTo>
                        <a:pt x="6341" y="9646"/>
                      </a:lnTo>
                      <a:lnTo>
                        <a:pt x="6466" y="9667"/>
                      </a:lnTo>
                      <a:lnTo>
                        <a:pt x="6466" y="9730"/>
                      </a:lnTo>
                      <a:lnTo>
                        <a:pt x="6382" y="9814"/>
                      </a:lnTo>
                      <a:lnTo>
                        <a:pt x="6445" y="9981"/>
                      </a:lnTo>
                      <a:lnTo>
                        <a:pt x="6445" y="10065"/>
                      </a:lnTo>
                      <a:lnTo>
                        <a:pt x="6487" y="10149"/>
                      </a:lnTo>
                      <a:lnTo>
                        <a:pt x="6508" y="10253"/>
                      </a:lnTo>
                      <a:lnTo>
                        <a:pt x="6613" y="10441"/>
                      </a:lnTo>
                      <a:lnTo>
                        <a:pt x="6654" y="10546"/>
                      </a:lnTo>
                      <a:lnTo>
                        <a:pt x="6780" y="10609"/>
                      </a:lnTo>
                      <a:lnTo>
                        <a:pt x="6822" y="10860"/>
                      </a:lnTo>
                      <a:lnTo>
                        <a:pt x="6738" y="10923"/>
                      </a:lnTo>
                      <a:lnTo>
                        <a:pt x="6696" y="11027"/>
                      </a:lnTo>
                      <a:lnTo>
                        <a:pt x="6801" y="11132"/>
                      </a:lnTo>
                      <a:lnTo>
                        <a:pt x="6738" y="11174"/>
                      </a:lnTo>
                      <a:lnTo>
                        <a:pt x="6738" y="11216"/>
                      </a:lnTo>
                      <a:lnTo>
                        <a:pt x="6613" y="11299"/>
                      </a:lnTo>
                      <a:lnTo>
                        <a:pt x="6654" y="11446"/>
                      </a:lnTo>
                      <a:lnTo>
                        <a:pt x="6508" y="11509"/>
                      </a:lnTo>
                      <a:lnTo>
                        <a:pt x="6278" y="11446"/>
                      </a:lnTo>
                      <a:lnTo>
                        <a:pt x="6027" y="11174"/>
                      </a:lnTo>
                      <a:lnTo>
                        <a:pt x="5922" y="11195"/>
                      </a:lnTo>
                      <a:lnTo>
                        <a:pt x="5671" y="11090"/>
                      </a:lnTo>
                      <a:lnTo>
                        <a:pt x="5336" y="11090"/>
                      </a:lnTo>
                      <a:lnTo>
                        <a:pt x="5148" y="11132"/>
                      </a:lnTo>
                      <a:lnTo>
                        <a:pt x="4876" y="11069"/>
                      </a:lnTo>
                      <a:lnTo>
                        <a:pt x="4583" y="11132"/>
                      </a:lnTo>
                      <a:lnTo>
                        <a:pt x="4457" y="11132"/>
                      </a:lnTo>
                      <a:lnTo>
                        <a:pt x="4311" y="11111"/>
                      </a:lnTo>
                      <a:lnTo>
                        <a:pt x="4206" y="11195"/>
                      </a:lnTo>
                      <a:lnTo>
                        <a:pt x="4102" y="11237"/>
                      </a:lnTo>
                      <a:lnTo>
                        <a:pt x="3767" y="11195"/>
                      </a:lnTo>
                      <a:lnTo>
                        <a:pt x="3558" y="11132"/>
                      </a:lnTo>
                      <a:lnTo>
                        <a:pt x="3432" y="11069"/>
                      </a:lnTo>
                      <a:lnTo>
                        <a:pt x="3244" y="11069"/>
                      </a:lnTo>
                      <a:lnTo>
                        <a:pt x="3202" y="11111"/>
                      </a:lnTo>
                      <a:lnTo>
                        <a:pt x="3035" y="11090"/>
                      </a:lnTo>
                      <a:lnTo>
                        <a:pt x="2930" y="11069"/>
                      </a:lnTo>
                      <a:lnTo>
                        <a:pt x="2888" y="11111"/>
                      </a:lnTo>
                      <a:lnTo>
                        <a:pt x="2888" y="11237"/>
                      </a:lnTo>
                      <a:lnTo>
                        <a:pt x="2909" y="11383"/>
                      </a:lnTo>
                      <a:lnTo>
                        <a:pt x="2930" y="11509"/>
                      </a:lnTo>
                      <a:lnTo>
                        <a:pt x="2742" y="11550"/>
                      </a:lnTo>
                      <a:lnTo>
                        <a:pt x="2386" y="11550"/>
                      </a:lnTo>
                      <a:lnTo>
                        <a:pt x="1968" y="11509"/>
                      </a:lnTo>
                      <a:lnTo>
                        <a:pt x="1863" y="11446"/>
                      </a:lnTo>
                      <a:lnTo>
                        <a:pt x="1675" y="11425"/>
                      </a:lnTo>
                      <a:lnTo>
                        <a:pt x="1570" y="11550"/>
                      </a:lnTo>
                      <a:lnTo>
                        <a:pt x="1591" y="11613"/>
                      </a:lnTo>
                      <a:lnTo>
                        <a:pt x="1465" y="11697"/>
                      </a:lnTo>
                      <a:lnTo>
                        <a:pt x="1465" y="11739"/>
                      </a:lnTo>
                      <a:lnTo>
                        <a:pt x="1507" y="11739"/>
                      </a:lnTo>
                      <a:lnTo>
                        <a:pt x="1507" y="11864"/>
                      </a:lnTo>
                      <a:lnTo>
                        <a:pt x="1340" y="12157"/>
                      </a:lnTo>
                      <a:lnTo>
                        <a:pt x="1256" y="12283"/>
                      </a:lnTo>
                      <a:lnTo>
                        <a:pt x="1361" y="12366"/>
                      </a:lnTo>
                      <a:lnTo>
                        <a:pt x="1633" y="12450"/>
                      </a:lnTo>
                      <a:lnTo>
                        <a:pt x="1737" y="12555"/>
                      </a:lnTo>
                      <a:lnTo>
                        <a:pt x="1842" y="12576"/>
                      </a:lnTo>
                      <a:lnTo>
                        <a:pt x="1947" y="12471"/>
                      </a:lnTo>
                      <a:lnTo>
                        <a:pt x="1947" y="12325"/>
                      </a:lnTo>
                      <a:lnTo>
                        <a:pt x="2009" y="12325"/>
                      </a:lnTo>
                      <a:lnTo>
                        <a:pt x="2302" y="12555"/>
                      </a:lnTo>
                      <a:lnTo>
                        <a:pt x="2323" y="12659"/>
                      </a:lnTo>
                      <a:lnTo>
                        <a:pt x="2177" y="12848"/>
                      </a:lnTo>
                      <a:lnTo>
                        <a:pt x="1968" y="12848"/>
                      </a:lnTo>
                      <a:lnTo>
                        <a:pt x="1675" y="12890"/>
                      </a:lnTo>
                      <a:lnTo>
                        <a:pt x="1654" y="12785"/>
                      </a:lnTo>
                      <a:lnTo>
                        <a:pt x="1507" y="12659"/>
                      </a:lnTo>
                      <a:lnTo>
                        <a:pt x="1340" y="12869"/>
                      </a:lnTo>
                      <a:lnTo>
                        <a:pt x="1235" y="12848"/>
                      </a:lnTo>
                      <a:lnTo>
                        <a:pt x="1068" y="12973"/>
                      </a:lnTo>
                      <a:lnTo>
                        <a:pt x="921" y="13015"/>
                      </a:lnTo>
                      <a:lnTo>
                        <a:pt x="921" y="13162"/>
                      </a:lnTo>
                      <a:lnTo>
                        <a:pt x="1110" y="13224"/>
                      </a:lnTo>
                      <a:lnTo>
                        <a:pt x="1068" y="13371"/>
                      </a:lnTo>
                      <a:lnTo>
                        <a:pt x="900" y="13434"/>
                      </a:lnTo>
                      <a:lnTo>
                        <a:pt x="628" y="13496"/>
                      </a:lnTo>
                      <a:lnTo>
                        <a:pt x="691" y="13538"/>
                      </a:lnTo>
                      <a:lnTo>
                        <a:pt x="733" y="13622"/>
                      </a:lnTo>
                      <a:lnTo>
                        <a:pt x="503" y="13706"/>
                      </a:lnTo>
                      <a:lnTo>
                        <a:pt x="503" y="13831"/>
                      </a:lnTo>
                      <a:lnTo>
                        <a:pt x="398" y="13852"/>
                      </a:lnTo>
                      <a:lnTo>
                        <a:pt x="126" y="13831"/>
                      </a:lnTo>
                      <a:lnTo>
                        <a:pt x="1" y="13936"/>
                      </a:lnTo>
                      <a:lnTo>
                        <a:pt x="1" y="14103"/>
                      </a:lnTo>
                      <a:lnTo>
                        <a:pt x="168" y="14333"/>
                      </a:lnTo>
                      <a:lnTo>
                        <a:pt x="273" y="14270"/>
                      </a:lnTo>
                      <a:lnTo>
                        <a:pt x="419" y="14250"/>
                      </a:lnTo>
                      <a:lnTo>
                        <a:pt x="440" y="14375"/>
                      </a:lnTo>
                      <a:lnTo>
                        <a:pt x="398" y="14522"/>
                      </a:lnTo>
                      <a:lnTo>
                        <a:pt x="461" y="14668"/>
                      </a:lnTo>
                      <a:lnTo>
                        <a:pt x="587" y="14731"/>
                      </a:lnTo>
                      <a:lnTo>
                        <a:pt x="607" y="14877"/>
                      </a:lnTo>
                      <a:lnTo>
                        <a:pt x="545" y="14940"/>
                      </a:lnTo>
                      <a:lnTo>
                        <a:pt x="419" y="15212"/>
                      </a:lnTo>
                      <a:lnTo>
                        <a:pt x="377" y="15589"/>
                      </a:lnTo>
                      <a:lnTo>
                        <a:pt x="335" y="15526"/>
                      </a:lnTo>
                      <a:lnTo>
                        <a:pt x="440" y="15693"/>
                      </a:lnTo>
                      <a:lnTo>
                        <a:pt x="545" y="15714"/>
                      </a:lnTo>
                      <a:lnTo>
                        <a:pt x="733" y="15693"/>
                      </a:lnTo>
                      <a:lnTo>
                        <a:pt x="859" y="15610"/>
                      </a:lnTo>
                      <a:lnTo>
                        <a:pt x="921" y="15526"/>
                      </a:lnTo>
                      <a:lnTo>
                        <a:pt x="984" y="15505"/>
                      </a:lnTo>
                      <a:lnTo>
                        <a:pt x="1047" y="15463"/>
                      </a:lnTo>
                      <a:lnTo>
                        <a:pt x="1110" y="15484"/>
                      </a:lnTo>
                      <a:lnTo>
                        <a:pt x="1172" y="15568"/>
                      </a:lnTo>
                      <a:lnTo>
                        <a:pt x="1361" y="15589"/>
                      </a:lnTo>
                      <a:lnTo>
                        <a:pt x="1361" y="15505"/>
                      </a:lnTo>
                      <a:lnTo>
                        <a:pt x="1319" y="15463"/>
                      </a:lnTo>
                      <a:lnTo>
                        <a:pt x="1319" y="15358"/>
                      </a:lnTo>
                      <a:lnTo>
                        <a:pt x="1444" y="15317"/>
                      </a:lnTo>
                      <a:lnTo>
                        <a:pt x="1486" y="15275"/>
                      </a:lnTo>
                      <a:lnTo>
                        <a:pt x="1549" y="15275"/>
                      </a:lnTo>
                      <a:lnTo>
                        <a:pt x="1570" y="15317"/>
                      </a:lnTo>
                      <a:lnTo>
                        <a:pt x="1695" y="15317"/>
                      </a:lnTo>
                      <a:lnTo>
                        <a:pt x="1779" y="15191"/>
                      </a:lnTo>
                      <a:lnTo>
                        <a:pt x="1758" y="15045"/>
                      </a:lnTo>
                      <a:lnTo>
                        <a:pt x="1779" y="14961"/>
                      </a:lnTo>
                      <a:lnTo>
                        <a:pt x="1863" y="14898"/>
                      </a:lnTo>
                      <a:lnTo>
                        <a:pt x="1884" y="14731"/>
                      </a:lnTo>
                      <a:lnTo>
                        <a:pt x="1947" y="14626"/>
                      </a:lnTo>
                      <a:lnTo>
                        <a:pt x="2072" y="14626"/>
                      </a:lnTo>
                      <a:lnTo>
                        <a:pt x="2177" y="14689"/>
                      </a:lnTo>
                      <a:lnTo>
                        <a:pt x="2281" y="14752"/>
                      </a:lnTo>
                      <a:lnTo>
                        <a:pt x="2281" y="14835"/>
                      </a:lnTo>
                      <a:lnTo>
                        <a:pt x="2260" y="14982"/>
                      </a:lnTo>
                      <a:lnTo>
                        <a:pt x="2281" y="15086"/>
                      </a:lnTo>
                      <a:lnTo>
                        <a:pt x="2386" y="15086"/>
                      </a:lnTo>
                      <a:lnTo>
                        <a:pt x="2428" y="15191"/>
                      </a:lnTo>
                      <a:lnTo>
                        <a:pt x="2407" y="15317"/>
                      </a:lnTo>
                      <a:lnTo>
                        <a:pt x="2428" y="15463"/>
                      </a:lnTo>
                      <a:lnTo>
                        <a:pt x="2428" y="15672"/>
                      </a:lnTo>
                      <a:lnTo>
                        <a:pt x="2532" y="15798"/>
                      </a:lnTo>
                      <a:lnTo>
                        <a:pt x="2532" y="15882"/>
                      </a:lnTo>
                      <a:lnTo>
                        <a:pt x="2637" y="15903"/>
                      </a:lnTo>
                      <a:lnTo>
                        <a:pt x="2784" y="15903"/>
                      </a:lnTo>
                      <a:lnTo>
                        <a:pt x="2888" y="15819"/>
                      </a:lnTo>
                      <a:lnTo>
                        <a:pt x="2909" y="15777"/>
                      </a:lnTo>
                      <a:lnTo>
                        <a:pt x="3076" y="15693"/>
                      </a:lnTo>
                      <a:lnTo>
                        <a:pt x="3202" y="15610"/>
                      </a:lnTo>
                      <a:lnTo>
                        <a:pt x="3223" y="15484"/>
                      </a:lnTo>
                      <a:lnTo>
                        <a:pt x="3307" y="15421"/>
                      </a:lnTo>
                      <a:lnTo>
                        <a:pt x="3558" y="15275"/>
                      </a:lnTo>
                      <a:lnTo>
                        <a:pt x="3725" y="15212"/>
                      </a:lnTo>
                      <a:lnTo>
                        <a:pt x="3746" y="15358"/>
                      </a:lnTo>
                      <a:lnTo>
                        <a:pt x="3976" y="15317"/>
                      </a:lnTo>
                      <a:lnTo>
                        <a:pt x="4039" y="15212"/>
                      </a:lnTo>
                      <a:lnTo>
                        <a:pt x="4290" y="15212"/>
                      </a:lnTo>
                      <a:lnTo>
                        <a:pt x="4311" y="15317"/>
                      </a:lnTo>
                      <a:lnTo>
                        <a:pt x="4123" y="15484"/>
                      </a:lnTo>
                      <a:lnTo>
                        <a:pt x="4248" y="15505"/>
                      </a:lnTo>
                      <a:lnTo>
                        <a:pt x="4290" y="15463"/>
                      </a:lnTo>
                      <a:lnTo>
                        <a:pt x="4374" y="15463"/>
                      </a:lnTo>
                      <a:lnTo>
                        <a:pt x="4478" y="15526"/>
                      </a:lnTo>
                      <a:lnTo>
                        <a:pt x="4520" y="15505"/>
                      </a:lnTo>
                      <a:lnTo>
                        <a:pt x="4625" y="15505"/>
                      </a:lnTo>
                      <a:lnTo>
                        <a:pt x="4688" y="15463"/>
                      </a:lnTo>
                      <a:lnTo>
                        <a:pt x="4729" y="15400"/>
                      </a:lnTo>
                      <a:lnTo>
                        <a:pt x="4813" y="15400"/>
                      </a:lnTo>
                      <a:lnTo>
                        <a:pt x="4897" y="15484"/>
                      </a:lnTo>
                      <a:lnTo>
                        <a:pt x="4981" y="15672"/>
                      </a:lnTo>
                      <a:lnTo>
                        <a:pt x="5232" y="16049"/>
                      </a:lnTo>
                      <a:lnTo>
                        <a:pt x="5357" y="16133"/>
                      </a:lnTo>
                      <a:lnTo>
                        <a:pt x="5399" y="16300"/>
                      </a:lnTo>
                      <a:lnTo>
                        <a:pt x="5462" y="16363"/>
                      </a:lnTo>
                      <a:lnTo>
                        <a:pt x="5545" y="16447"/>
                      </a:lnTo>
                      <a:lnTo>
                        <a:pt x="5776" y="16467"/>
                      </a:lnTo>
                      <a:lnTo>
                        <a:pt x="5985" y="16467"/>
                      </a:lnTo>
                      <a:lnTo>
                        <a:pt x="6089" y="16509"/>
                      </a:lnTo>
                      <a:lnTo>
                        <a:pt x="6131" y="16635"/>
                      </a:lnTo>
                      <a:lnTo>
                        <a:pt x="6361" y="16719"/>
                      </a:lnTo>
                      <a:lnTo>
                        <a:pt x="6550" y="16823"/>
                      </a:lnTo>
                      <a:lnTo>
                        <a:pt x="6654" y="17095"/>
                      </a:lnTo>
                      <a:lnTo>
                        <a:pt x="6801" y="17263"/>
                      </a:lnTo>
                      <a:lnTo>
                        <a:pt x="6989" y="17367"/>
                      </a:lnTo>
                      <a:lnTo>
                        <a:pt x="7073" y="17514"/>
                      </a:lnTo>
                      <a:lnTo>
                        <a:pt x="7073" y="17786"/>
                      </a:lnTo>
                      <a:lnTo>
                        <a:pt x="7177" y="18037"/>
                      </a:lnTo>
                      <a:lnTo>
                        <a:pt x="7324" y="18079"/>
                      </a:lnTo>
                      <a:lnTo>
                        <a:pt x="7387" y="18330"/>
                      </a:lnTo>
                      <a:lnTo>
                        <a:pt x="7429" y="18539"/>
                      </a:lnTo>
                      <a:lnTo>
                        <a:pt x="7345" y="18664"/>
                      </a:lnTo>
                      <a:lnTo>
                        <a:pt x="7324" y="18602"/>
                      </a:lnTo>
                      <a:lnTo>
                        <a:pt x="7219" y="18539"/>
                      </a:lnTo>
                      <a:lnTo>
                        <a:pt x="7073" y="18727"/>
                      </a:lnTo>
                      <a:lnTo>
                        <a:pt x="7094" y="18811"/>
                      </a:lnTo>
                      <a:lnTo>
                        <a:pt x="7115" y="18874"/>
                      </a:lnTo>
                      <a:lnTo>
                        <a:pt x="7261" y="18957"/>
                      </a:lnTo>
                      <a:lnTo>
                        <a:pt x="7240" y="19188"/>
                      </a:lnTo>
                      <a:lnTo>
                        <a:pt x="7303" y="19292"/>
                      </a:lnTo>
                      <a:lnTo>
                        <a:pt x="7261" y="19376"/>
                      </a:lnTo>
                      <a:lnTo>
                        <a:pt x="7324" y="19397"/>
                      </a:lnTo>
                      <a:lnTo>
                        <a:pt x="7408" y="19501"/>
                      </a:lnTo>
                      <a:lnTo>
                        <a:pt x="7408" y="19606"/>
                      </a:lnTo>
                      <a:lnTo>
                        <a:pt x="7449" y="19606"/>
                      </a:lnTo>
                      <a:lnTo>
                        <a:pt x="7491" y="19752"/>
                      </a:lnTo>
                      <a:lnTo>
                        <a:pt x="7617" y="19794"/>
                      </a:lnTo>
                      <a:lnTo>
                        <a:pt x="7701" y="19690"/>
                      </a:lnTo>
                      <a:lnTo>
                        <a:pt x="7826" y="19690"/>
                      </a:lnTo>
                      <a:lnTo>
                        <a:pt x="7868" y="19773"/>
                      </a:lnTo>
                      <a:lnTo>
                        <a:pt x="8014" y="19794"/>
                      </a:lnTo>
                      <a:lnTo>
                        <a:pt x="8119" y="19899"/>
                      </a:lnTo>
                      <a:lnTo>
                        <a:pt x="8182" y="19920"/>
                      </a:lnTo>
                      <a:lnTo>
                        <a:pt x="8266" y="20087"/>
                      </a:lnTo>
                      <a:lnTo>
                        <a:pt x="8370" y="20087"/>
                      </a:lnTo>
                      <a:lnTo>
                        <a:pt x="8391" y="20192"/>
                      </a:lnTo>
                      <a:lnTo>
                        <a:pt x="8433" y="20171"/>
                      </a:lnTo>
                      <a:lnTo>
                        <a:pt x="8454" y="20129"/>
                      </a:lnTo>
                      <a:lnTo>
                        <a:pt x="8600" y="20213"/>
                      </a:lnTo>
                      <a:lnTo>
                        <a:pt x="8663" y="20296"/>
                      </a:lnTo>
                      <a:lnTo>
                        <a:pt x="8768" y="20296"/>
                      </a:lnTo>
                      <a:lnTo>
                        <a:pt x="8830" y="20317"/>
                      </a:lnTo>
                      <a:lnTo>
                        <a:pt x="8893" y="20213"/>
                      </a:lnTo>
                      <a:lnTo>
                        <a:pt x="9061" y="20192"/>
                      </a:lnTo>
                      <a:lnTo>
                        <a:pt x="9270" y="20276"/>
                      </a:lnTo>
                      <a:lnTo>
                        <a:pt x="9312" y="20338"/>
                      </a:lnTo>
                      <a:lnTo>
                        <a:pt x="9437" y="20338"/>
                      </a:lnTo>
                      <a:lnTo>
                        <a:pt x="9542" y="20401"/>
                      </a:lnTo>
                      <a:lnTo>
                        <a:pt x="9709" y="20589"/>
                      </a:lnTo>
                      <a:lnTo>
                        <a:pt x="9835" y="20589"/>
                      </a:lnTo>
                      <a:lnTo>
                        <a:pt x="9960" y="20652"/>
                      </a:lnTo>
                      <a:lnTo>
                        <a:pt x="10023" y="20715"/>
                      </a:lnTo>
                      <a:lnTo>
                        <a:pt x="10128" y="20840"/>
                      </a:lnTo>
                      <a:lnTo>
                        <a:pt x="10170" y="20966"/>
                      </a:lnTo>
                      <a:lnTo>
                        <a:pt x="10232" y="20945"/>
                      </a:lnTo>
                      <a:lnTo>
                        <a:pt x="10232" y="20757"/>
                      </a:lnTo>
                      <a:lnTo>
                        <a:pt x="10316" y="20715"/>
                      </a:lnTo>
                      <a:lnTo>
                        <a:pt x="10337" y="20757"/>
                      </a:lnTo>
                      <a:lnTo>
                        <a:pt x="10462" y="20757"/>
                      </a:lnTo>
                      <a:lnTo>
                        <a:pt x="10588" y="20840"/>
                      </a:lnTo>
                      <a:lnTo>
                        <a:pt x="10588" y="21008"/>
                      </a:lnTo>
                      <a:lnTo>
                        <a:pt x="10755" y="21133"/>
                      </a:lnTo>
                      <a:lnTo>
                        <a:pt x="10923" y="21071"/>
                      </a:lnTo>
                      <a:lnTo>
                        <a:pt x="11069" y="21071"/>
                      </a:lnTo>
                      <a:lnTo>
                        <a:pt x="11048" y="21322"/>
                      </a:lnTo>
                      <a:lnTo>
                        <a:pt x="11090" y="21468"/>
                      </a:lnTo>
                      <a:lnTo>
                        <a:pt x="11195" y="21447"/>
                      </a:lnTo>
                      <a:lnTo>
                        <a:pt x="11362" y="21531"/>
                      </a:lnTo>
                      <a:lnTo>
                        <a:pt x="11425" y="21447"/>
                      </a:lnTo>
                      <a:lnTo>
                        <a:pt x="11571" y="21426"/>
                      </a:lnTo>
                      <a:lnTo>
                        <a:pt x="11676" y="21322"/>
                      </a:lnTo>
                      <a:lnTo>
                        <a:pt x="11885" y="21322"/>
                      </a:lnTo>
                      <a:lnTo>
                        <a:pt x="12011" y="21384"/>
                      </a:lnTo>
                      <a:lnTo>
                        <a:pt x="12053" y="21531"/>
                      </a:lnTo>
                      <a:lnTo>
                        <a:pt x="12220" y="21594"/>
                      </a:lnTo>
                      <a:lnTo>
                        <a:pt x="12346" y="21761"/>
                      </a:lnTo>
                      <a:lnTo>
                        <a:pt x="12429" y="21782"/>
                      </a:lnTo>
                      <a:lnTo>
                        <a:pt x="12576" y="21740"/>
                      </a:lnTo>
                      <a:lnTo>
                        <a:pt x="12639" y="21761"/>
                      </a:lnTo>
                      <a:lnTo>
                        <a:pt x="12785" y="21698"/>
                      </a:lnTo>
                      <a:lnTo>
                        <a:pt x="12931" y="21698"/>
                      </a:lnTo>
                      <a:lnTo>
                        <a:pt x="13015" y="21594"/>
                      </a:lnTo>
                      <a:lnTo>
                        <a:pt x="13162" y="21594"/>
                      </a:lnTo>
                      <a:lnTo>
                        <a:pt x="13203" y="21698"/>
                      </a:lnTo>
                      <a:lnTo>
                        <a:pt x="13245" y="21866"/>
                      </a:lnTo>
                      <a:lnTo>
                        <a:pt x="13350" y="21949"/>
                      </a:lnTo>
                      <a:lnTo>
                        <a:pt x="13475" y="21887"/>
                      </a:lnTo>
                      <a:lnTo>
                        <a:pt x="13601" y="21636"/>
                      </a:lnTo>
                      <a:lnTo>
                        <a:pt x="13873" y="21468"/>
                      </a:lnTo>
                      <a:lnTo>
                        <a:pt x="14040" y="21447"/>
                      </a:lnTo>
                      <a:lnTo>
                        <a:pt x="14124" y="21552"/>
                      </a:lnTo>
                      <a:lnTo>
                        <a:pt x="14396" y="21573"/>
                      </a:lnTo>
                      <a:lnTo>
                        <a:pt x="14501" y="21636"/>
                      </a:lnTo>
                      <a:lnTo>
                        <a:pt x="14647" y="21552"/>
                      </a:lnTo>
                      <a:lnTo>
                        <a:pt x="14815" y="21573"/>
                      </a:lnTo>
                      <a:lnTo>
                        <a:pt x="14877" y="21677"/>
                      </a:lnTo>
                      <a:lnTo>
                        <a:pt x="14982" y="21677"/>
                      </a:lnTo>
                      <a:lnTo>
                        <a:pt x="15191" y="21636"/>
                      </a:lnTo>
                      <a:lnTo>
                        <a:pt x="15296" y="21636"/>
                      </a:lnTo>
                      <a:lnTo>
                        <a:pt x="15359" y="21468"/>
                      </a:lnTo>
                      <a:lnTo>
                        <a:pt x="15442" y="21426"/>
                      </a:lnTo>
                      <a:lnTo>
                        <a:pt x="15547" y="21447"/>
                      </a:lnTo>
                      <a:lnTo>
                        <a:pt x="15547" y="21364"/>
                      </a:lnTo>
                      <a:lnTo>
                        <a:pt x="15631" y="21343"/>
                      </a:lnTo>
                      <a:lnTo>
                        <a:pt x="15693" y="21217"/>
                      </a:lnTo>
                      <a:lnTo>
                        <a:pt x="15798" y="21112"/>
                      </a:lnTo>
                      <a:lnTo>
                        <a:pt x="15903" y="21071"/>
                      </a:lnTo>
                      <a:lnTo>
                        <a:pt x="16133" y="21029"/>
                      </a:lnTo>
                      <a:lnTo>
                        <a:pt x="16237" y="20861"/>
                      </a:lnTo>
                      <a:lnTo>
                        <a:pt x="16237" y="20736"/>
                      </a:lnTo>
                      <a:lnTo>
                        <a:pt x="16321" y="20736"/>
                      </a:lnTo>
                      <a:lnTo>
                        <a:pt x="16447" y="20631"/>
                      </a:lnTo>
                      <a:lnTo>
                        <a:pt x="16551" y="20799"/>
                      </a:lnTo>
                      <a:lnTo>
                        <a:pt x="16719" y="20736"/>
                      </a:lnTo>
                      <a:lnTo>
                        <a:pt x="16928" y="20820"/>
                      </a:lnTo>
                      <a:lnTo>
                        <a:pt x="17012" y="20757"/>
                      </a:lnTo>
                      <a:lnTo>
                        <a:pt x="16970" y="20652"/>
                      </a:lnTo>
                      <a:lnTo>
                        <a:pt x="17242" y="20506"/>
                      </a:lnTo>
                      <a:lnTo>
                        <a:pt x="17325" y="20527"/>
                      </a:lnTo>
                      <a:lnTo>
                        <a:pt x="17367" y="20610"/>
                      </a:lnTo>
                      <a:lnTo>
                        <a:pt x="17451" y="20610"/>
                      </a:lnTo>
                      <a:lnTo>
                        <a:pt x="17472" y="20652"/>
                      </a:lnTo>
                      <a:lnTo>
                        <a:pt x="17388" y="20820"/>
                      </a:lnTo>
                      <a:lnTo>
                        <a:pt x="17451" y="20903"/>
                      </a:lnTo>
                      <a:lnTo>
                        <a:pt x="17535" y="20903"/>
                      </a:lnTo>
                      <a:lnTo>
                        <a:pt x="17597" y="20861"/>
                      </a:lnTo>
                      <a:lnTo>
                        <a:pt x="17639" y="20945"/>
                      </a:lnTo>
                      <a:lnTo>
                        <a:pt x="17702" y="21050"/>
                      </a:lnTo>
                      <a:lnTo>
                        <a:pt x="17702" y="21133"/>
                      </a:lnTo>
                      <a:lnTo>
                        <a:pt x="17597" y="21238"/>
                      </a:lnTo>
                      <a:lnTo>
                        <a:pt x="17639" y="21343"/>
                      </a:lnTo>
                      <a:lnTo>
                        <a:pt x="17765" y="21364"/>
                      </a:lnTo>
                      <a:lnTo>
                        <a:pt x="17849" y="21322"/>
                      </a:lnTo>
                      <a:lnTo>
                        <a:pt x="17953" y="21364"/>
                      </a:lnTo>
                      <a:lnTo>
                        <a:pt x="18016" y="21468"/>
                      </a:lnTo>
                      <a:lnTo>
                        <a:pt x="18121" y="21426"/>
                      </a:lnTo>
                      <a:lnTo>
                        <a:pt x="18246" y="21468"/>
                      </a:lnTo>
                      <a:lnTo>
                        <a:pt x="18330" y="21426"/>
                      </a:lnTo>
                      <a:lnTo>
                        <a:pt x="18497" y="21426"/>
                      </a:lnTo>
                      <a:lnTo>
                        <a:pt x="18539" y="21573"/>
                      </a:lnTo>
                      <a:lnTo>
                        <a:pt x="18685" y="21677"/>
                      </a:lnTo>
                      <a:lnTo>
                        <a:pt x="18706" y="21845"/>
                      </a:lnTo>
                      <a:lnTo>
                        <a:pt x="18811" y="21845"/>
                      </a:lnTo>
                      <a:lnTo>
                        <a:pt x="18916" y="21970"/>
                      </a:lnTo>
                      <a:lnTo>
                        <a:pt x="18916" y="22117"/>
                      </a:lnTo>
                      <a:lnTo>
                        <a:pt x="18999" y="22326"/>
                      </a:lnTo>
                      <a:lnTo>
                        <a:pt x="19020" y="22493"/>
                      </a:lnTo>
                      <a:lnTo>
                        <a:pt x="18999" y="22745"/>
                      </a:lnTo>
                      <a:lnTo>
                        <a:pt x="18999" y="22849"/>
                      </a:lnTo>
                      <a:lnTo>
                        <a:pt x="18957" y="22933"/>
                      </a:lnTo>
                      <a:lnTo>
                        <a:pt x="18853" y="22996"/>
                      </a:lnTo>
                      <a:lnTo>
                        <a:pt x="18832" y="23100"/>
                      </a:lnTo>
                      <a:lnTo>
                        <a:pt x="18769" y="23121"/>
                      </a:lnTo>
                      <a:lnTo>
                        <a:pt x="18748" y="23205"/>
                      </a:lnTo>
                      <a:lnTo>
                        <a:pt x="18811" y="23309"/>
                      </a:lnTo>
                      <a:lnTo>
                        <a:pt x="18748" y="23351"/>
                      </a:lnTo>
                      <a:lnTo>
                        <a:pt x="18685" y="23330"/>
                      </a:lnTo>
                      <a:lnTo>
                        <a:pt x="18602" y="23435"/>
                      </a:lnTo>
                      <a:lnTo>
                        <a:pt x="18539" y="23519"/>
                      </a:lnTo>
                      <a:lnTo>
                        <a:pt x="18602" y="23581"/>
                      </a:lnTo>
                      <a:lnTo>
                        <a:pt x="18539" y="23665"/>
                      </a:lnTo>
                      <a:lnTo>
                        <a:pt x="18539" y="23770"/>
                      </a:lnTo>
                      <a:lnTo>
                        <a:pt x="18644" y="23833"/>
                      </a:lnTo>
                      <a:lnTo>
                        <a:pt x="18706" y="23895"/>
                      </a:lnTo>
                      <a:lnTo>
                        <a:pt x="18769" y="23958"/>
                      </a:lnTo>
                      <a:lnTo>
                        <a:pt x="18748" y="24105"/>
                      </a:lnTo>
                      <a:lnTo>
                        <a:pt x="18811" y="24251"/>
                      </a:lnTo>
                      <a:lnTo>
                        <a:pt x="18937" y="24146"/>
                      </a:lnTo>
                      <a:lnTo>
                        <a:pt x="19209" y="24084"/>
                      </a:lnTo>
                      <a:lnTo>
                        <a:pt x="19229" y="24167"/>
                      </a:lnTo>
                      <a:lnTo>
                        <a:pt x="19209" y="24251"/>
                      </a:lnTo>
                      <a:lnTo>
                        <a:pt x="19271" y="24293"/>
                      </a:lnTo>
                      <a:lnTo>
                        <a:pt x="19418" y="24272"/>
                      </a:lnTo>
                      <a:lnTo>
                        <a:pt x="19439" y="24377"/>
                      </a:lnTo>
                      <a:lnTo>
                        <a:pt x="19418" y="24481"/>
                      </a:lnTo>
                      <a:lnTo>
                        <a:pt x="19481" y="24565"/>
                      </a:lnTo>
                      <a:lnTo>
                        <a:pt x="19627" y="24586"/>
                      </a:lnTo>
                      <a:lnTo>
                        <a:pt x="19585" y="24628"/>
                      </a:lnTo>
                      <a:lnTo>
                        <a:pt x="19648" y="24711"/>
                      </a:lnTo>
                      <a:lnTo>
                        <a:pt x="19669" y="24670"/>
                      </a:lnTo>
                      <a:lnTo>
                        <a:pt x="19815" y="24670"/>
                      </a:lnTo>
                      <a:lnTo>
                        <a:pt x="19941" y="24732"/>
                      </a:lnTo>
                      <a:lnTo>
                        <a:pt x="19941" y="24816"/>
                      </a:lnTo>
                      <a:lnTo>
                        <a:pt x="19878" y="24921"/>
                      </a:lnTo>
                      <a:lnTo>
                        <a:pt x="19899" y="25004"/>
                      </a:lnTo>
                      <a:lnTo>
                        <a:pt x="19753" y="25193"/>
                      </a:lnTo>
                      <a:lnTo>
                        <a:pt x="19648" y="25297"/>
                      </a:lnTo>
                      <a:lnTo>
                        <a:pt x="19669" y="25360"/>
                      </a:lnTo>
                      <a:lnTo>
                        <a:pt x="19753" y="25339"/>
                      </a:lnTo>
                      <a:lnTo>
                        <a:pt x="19941" y="25339"/>
                      </a:lnTo>
                      <a:lnTo>
                        <a:pt x="19983" y="25402"/>
                      </a:lnTo>
                      <a:lnTo>
                        <a:pt x="20066" y="25318"/>
                      </a:lnTo>
                      <a:lnTo>
                        <a:pt x="20150" y="25423"/>
                      </a:lnTo>
                      <a:lnTo>
                        <a:pt x="20108" y="25548"/>
                      </a:lnTo>
                      <a:lnTo>
                        <a:pt x="20150" y="25674"/>
                      </a:lnTo>
                      <a:lnTo>
                        <a:pt x="20276" y="25737"/>
                      </a:lnTo>
                      <a:lnTo>
                        <a:pt x="20338" y="25653"/>
                      </a:lnTo>
                      <a:lnTo>
                        <a:pt x="20485" y="25653"/>
                      </a:lnTo>
                      <a:lnTo>
                        <a:pt x="20736" y="25548"/>
                      </a:lnTo>
                      <a:lnTo>
                        <a:pt x="20841" y="25569"/>
                      </a:lnTo>
                      <a:lnTo>
                        <a:pt x="20841" y="25716"/>
                      </a:lnTo>
                      <a:lnTo>
                        <a:pt x="20799" y="25737"/>
                      </a:lnTo>
                      <a:lnTo>
                        <a:pt x="20862" y="25778"/>
                      </a:lnTo>
                      <a:lnTo>
                        <a:pt x="20924" y="25883"/>
                      </a:lnTo>
                      <a:lnTo>
                        <a:pt x="21050" y="25841"/>
                      </a:lnTo>
                      <a:lnTo>
                        <a:pt x="21154" y="25862"/>
                      </a:lnTo>
                      <a:lnTo>
                        <a:pt x="21134" y="25716"/>
                      </a:lnTo>
                      <a:lnTo>
                        <a:pt x="21134" y="25569"/>
                      </a:lnTo>
                      <a:lnTo>
                        <a:pt x="21092" y="25465"/>
                      </a:lnTo>
                      <a:lnTo>
                        <a:pt x="21092" y="25255"/>
                      </a:lnTo>
                      <a:lnTo>
                        <a:pt x="21154" y="25214"/>
                      </a:lnTo>
                      <a:lnTo>
                        <a:pt x="21154" y="25130"/>
                      </a:lnTo>
                      <a:lnTo>
                        <a:pt x="21364" y="25130"/>
                      </a:lnTo>
                      <a:lnTo>
                        <a:pt x="21426" y="25109"/>
                      </a:lnTo>
                      <a:lnTo>
                        <a:pt x="21468" y="25088"/>
                      </a:lnTo>
                      <a:lnTo>
                        <a:pt x="21510" y="25025"/>
                      </a:lnTo>
                      <a:lnTo>
                        <a:pt x="21552" y="24983"/>
                      </a:lnTo>
                      <a:lnTo>
                        <a:pt x="21678" y="24921"/>
                      </a:lnTo>
                      <a:lnTo>
                        <a:pt x="21761" y="24942"/>
                      </a:lnTo>
                      <a:lnTo>
                        <a:pt x="21740" y="25025"/>
                      </a:lnTo>
                      <a:lnTo>
                        <a:pt x="21782" y="25046"/>
                      </a:lnTo>
                      <a:lnTo>
                        <a:pt x="21866" y="25046"/>
                      </a:lnTo>
                      <a:lnTo>
                        <a:pt x="21887" y="24942"/>
                      </a:lnTo>
                      <a:lnTo>
                        <a:pt x="21970" y="24900"/>
                      </a:lnTo>
                      <a:lnTo>
                        <a:pt x="22096" y="25004"/>
                      </a:lnTo>
                      <a:lnTo>
                        <a:pt x="22159" y="24921"/>
                      </a:lnTo>
                      <a:lnTo>
                        <a:pt x="22242" y="24921"/>
                      </a:lnTo>
                      <a:lnTo>
                        <a:pt x="22263" y="25004"/>
                      </a:lnTo>
                      <a:lnTo>
                        <a:pt x="22389" y="24942"/>
                      </a:lnTo>
                      <a:lnTo>
                        <a:pt x="22389" y="24879"/>
                      </a:lnTo>
                      <a:lnTo>
                        <a:pt x="22556" y="24816"/>
                      </a:lnTo>
                      <a:lnTo>
                        <a:pt x="22661" y="24900"/>
                      </a:lnTo>
                      <a:lnTo>
                        <a:pt x="22870" y="24816"/>
                      </a:lnTo>
                      <a:lnTo>
                        <a:pt x="22828" y="24628"/>
                      </a:lnTo>
                      <a:lnTo>
                        <a:pt x="22954" y="24586"/>
                      </a:lnTo>
                      <a:lnTo>
                        <a:pt x="23100" y="24586"/>
                      </a:lnTo>
                      <a:lnTo>
                        <a:pt x="23184" y="24502"/>
                      </a:lnTo>
                      <a:lnTo>
                        <a:pt x="23310" y="24586"/>
                      </a:lnTo>
                      <a:lnTo>
                        <a:pt x="23310" y="24670"/>
                      </a:lnTo>
                      <a:lnTo>
                        <a:pt x="23435" y="24690"/>
                      </a:lnTo>
                      <a:lnTo>
                        <a:pt x="23477" y="24774"/>
                      </a:lnTo>
                      <a:lnTo>
                        <a:pt x="23749" y="24774"/>
                      </a:lnTo>
                      <a:lnTo>
                        <a:pt x="23812" y="24816"/>
                      </a:lnTo>
                      <a:lnTo>
                        <a:pt x="23958" y="24774"/>
                      </a:lnTo>
                      <a:lnTo>
                        <a:pt x="24042" y="24837"/>
                      </a:lnTo>
                      <a:lnTo>
                        <a:pt x="24042" y="24942"/>
                      </a:lnTo>
                      <a:lnTo>
                        <a:pt x="23937" y="24983"/>
                      </a:lnTo>
                      <a:lnTo>
                        <a:pt x="23875" y="25193"/>
                      </a:lnTo>
                      <a:lnTo>
                        <a:pt x="23958" y="25214"/>
                      </a:lnTo>
                      <a:lnTo>
                        <a:pt x="23979" y="25318"/>
                      </a:lnTo>
                      <a:lnTo>
                        <a:pt x="24230" y="25402"/>
                      </a:lnTo>
                      <a:lnTo>
                        <a:pt x="24251" y="25506"/>
                      </a:lnTo>
                      <a:lnTo>
                        <a:pt x="24377" y="25527"/>
                      </a:lnTo>
                      <a:lnTo>
                        <a:pt x="24481" y="25611"/>
                      </a:lnTo>
                      <a:lnTo>
                        <a:pt x="24586" y="25548"/>
                      </a:lnTo>
                      <a:lnTo>
                        <a:pt x="24649" y="25611"/>
                      </a:lnTo>
                      <a:lnTo>
                        <a:pt x="24711" y="25569"/>
                      </a:lnTo>
                      <a:lnTo>
                        <a:pt x="24816" y="25632"/>
                      </a:lnTo>
                      <a:lnTo>
                        <a:pt x="24858" y="25632"/>
                      </a:lnTo>
                      <a:lnTo>
                        <a:pt x="24900" y="25611"/>
                      </a:lnTo>
                      <a:lnTo>
                        <a:pt x="24963" y="25653"/>
                      </a:lnTo>
                      <a:lnTo>
                        <a:pt x="25046" y="25611"/>
                      </a:lnTo>
                      <a:lnTo>
                        <a:pt x="25046" y="25548"/>
                      </a:lnTo>
                      <a:lnTo>
                        <a:pt x="25088" y="25423"/>
                      </a:lnTo>
                      <a:lnTo>
                        <a:pt x="25130" y="25527"/>
                      </a:lnTo>
                      <a:lnTo>
                        <a:pt x="25235" y="25653"/>
                      </a:lnTo>
                      <a:lnTo>
                        <a:pt x="25297" y="25632"/>
                      </a:lnTo>
                      <a:lnTo>
                        <a:pt x="25444" y="25737"/>
                      </a:lnTo>
                      <a:lnTo>
                        <a:pt x="25569" y="25737"/>
                      </a:lnTo>
                      <a:lnTo>
                        <a:pt x="25632" y="25632"/>
                      </a:lnTo>
                      <a:lnTo>
                        <a:pt x="25716" y="25716"/>
                      </a:lnTo>
                      <a:lnTo>
                        <a:pt x="25820" y="25674"/>
                      </a:lnTo>
                      <a:lnTo>
                        <a:pt x="25862" y="25716"/>
                      </a:lnTo>
                      <a:lnTo>
                        <a:pt x="25862" y="25737"/>
                      </a:lnTo>
                      <a:lnTo>
                        <a:pt x="25800" y="25758"/>
                      </a:lnTo>
                      <a:lnTo>
                        <a:pt x="25758" y="25862"/>
                      </a:lnTo>
                      <a:lnTo>
                        <a:pt x="25695" y="25967"/>
                      </a:lnTo>
                      <a:lnTo>
                        <a:pt x="25695" y="26030"/>
                      </a:lnTo>
                      <a:lnTo>
                        <a:pt x="25820" y="26197"/>
                      </a:lnTo>
                      <a:lnTo>
                        <a:pt x="25904" y="26260"/>
                      </a:lnTo>
                      <a:lnTo>
                        <a:pt x="25904" y="26302"/>
                      </a:lnTo>
                      <a:lnTo>
                        <a:pt x="25925" y="26448"/>
                      </a:lnTo>
                      <a:lnTo>
                        <a:pt x="25946" y="26406"/>
                      </a:lnTo>
                      <a:lnTo>
                        <a:pt x="26009" y="26343"/>
                      </a:lnTo>
                      <a:lnTo>
                        <a:pt x="26092" y="26364"/>
                      </a:lnTo>
                      <a:lnTo>
                        <a:pt x="26134" y="26385"/>
                      </a:lnTo>
                      <a:lnTo>
                        <a:pt x="26176" y="26385"/>
                      </a:lnTo>
                      <a:lnTo>
                        <a:pt x="26281" y="26281"/>
                      </a:lnTo>
                      <a:lnTo>
                        <a:pt x="26260" y="26239"/>
                      </a:lnTo>
                      <a:lnTo>
                        <a:pt x="26218" y="26197"/>
                      </a:lnTo>
                      <a:lnTo>
                        <a:pt x="26218" y="26176"/>
                      </a:lnTo>
                      <a:lnTo>
                        <a:pt x="26155" y="26071"/>
                      </a:lnTo>
                      <a:lnTo>
                        <a:pt x="26072" y="26071"/>
                      </a:lnTo>
                      <a:lnTo>
                        <a:pt x="26030" y="25967"/>
                      </a:lnTo>
                      <a:lnTo>
                        <a:pt x="26051" y="25925"/>
                      </a:lnTo>
                      <a:lnTo>
                        <a:pt x="26155" y="25841"/>
                      </a:lnTo>
                      <a:lnTo>
                        <a:pt x="26155" y="25758"/>
                      </a:lnTo>
                      <a:lnTo>
                        <a:pt x="26155" y="25716"/>
                      </a:lnTo>
                      <a:lnTo>
                        <a:pt x="26176" y="25716"/>
                      </a:lnTo>
                      <a:lnTo>
                        <a:pt x="26218" y="25653"/>
                      </a:lnTo>
                      <a:lnTo>
                        <a:pt x="26239" y="25716"/>
                      </a:lnTo>
                      <a:lnTo>
                        <a:pt x="26260" y="25737"/>
                      </a:lnTo>
                      <a:lnTo>
                        <a:pt x="26281" y="25737"/>
                      </a:lnTo>
                      <a:lnTo>
                        <a:pt x="26260" y="25758"/>
                      </a:lnTo>
                      <a:lnTo>
                        <a:pt x="26260" y="25778"/>
                      </a:lnTo>
                      <a:lnTo>
                        <a:pt x="26323" y="25778"/>
                      </a:lnTo>
                      <a:lnTo>
                        <a:pt x="26281" y="25820"/>
                      </a:lnTo>
                      <a:lnTo>
                        <a:pt x="26344" y="25841"/>
                      </a:lnTo>
                      <a:lnTo>
                        <a:pt x="26385" y="25758"/>
                      </a:lnTo>
                      <a:lnTo>
                        <a:pt x="26490" y="25737"/>
                      </a:lnTo>
                      <a:lnTo>
                        <a:pt x="26553" y="25653"/>
                      </a:lnTo>
                      <a:lnTo>
                        <a:pt x="26616" y="25716"/>
                      </a:lnTo>
                      <a:lnTo>
                        <a:pt x="26741" y="25653"/>
                      </a:lnTo>
                      <a:lnTo>
                        <a:pt x="26867" y="25611"/>
                      </a:lnTo>
                      <a:lnTo>
                        <a:pt x="26804" y="25527"/>
                      </a:lnTo>
                      <a:lnTo>
                        <a:pt x="26908" y="25527"/>
                      </a:lnTo>
                      <a:lnTo>
                        <a:pt x="27013" y="25465"/>
                      </a:lnTo>
                      <a:lnTo>
                        <a:pt x="27139" y="25527"/>
                      </a:lnTo>
                      <a:lnTo>
                        <a:pt x="27201" y="25506"/>
                      </a:lnTo>
                      <a:lnTo>
                        <a:pt x="27327" y="25444"/>
                      </a:lnTo>
                      <a:lnTo>
                        <a:pt x="27432" y="25339"/>
                      </a:lnTo>
                      <a:lnTo>
                        <a:pt x="27515" y="25234"/>
                      </a:lnTo>
                      <a:lnTo>
                        <a:pt x="27536" y="25193"/>
                      </a:lnTo>
                      <a:lnTo>
                        <a:pt x="27578" y="25214"/>
                      </a:lnTo>
                      <a:lnTo>
                        <a:pt x="27620" y="25255"/>
                      </a:lnTo>
                      <a:lnTo>
                        <a:pt x="27662" y="25214"/>
                      </a:lnTo>
                      <a:lnTo>
                        <a:pt x="27724" y="25130"/>
                      </a:lnTo>
                      <a:lnTo>
                        <a:pt x="27808" y="25088"/>
                      </a:lnTo>
                      <a:lnTo>
                        <a:pt x="27787" y="24942"/>
                      </a:lnTo>
                      <a:lnTo>
                        <a:pt x="27745" y="24837"/>
                      </a:lnTo>
                      <a:lnTo>
                        <a:pt x="27787" y="24774"/>
                      </a:lnTo>
                      <a:lnTo>
                        <a:pt x="27745" y="24690"/>
                      </a:lnTo>
                      <a:lnTo>
                        <a:pt x="27808" y="24732"/>
                      </a:lnTo>
                      <a:lnTo>
                        <a:pt x="27934" y="24816"/>
                      </a:lnTo>
                      <a:lnTo>
                        <a:pt x="27955" y="24900"/>
                      </a:lnTo>
                      <a:lnTo>
                        <a:pt x="28059" y="25004"/>
                      </a:lnTo>
                      <a:lnTo>
                        <a:pt x="28143" y="24983"/>
                      </a:lnTo>
                      <a:lnTo>
                        <a:pt x="28143" y="24983"/>
                      </a:lnTo>
                      <a:lnTo>
                        <a:pt x="28101" y="25046"/>
                      </a:lnTo>
                      <a:lnTo>
                        <a:pt x="28017" y="25109"/>
                      </a:lnTo>
                      <a:lnTo>
                        <a:pt x="28038" y="25151"/>
                      </a:lnTo>
                      <a:lnTo>
                        <a:pt x="28248" y="25046"/>
                      </a:lnTo>
                      <a:lnTo>
                        <a:pt x="28248" y="24921"/>
                      </a:lnTo>
                      <a:lnTo>
                        <a:pt x="28352" y="24900"/>
                      </a:lnTo>
                      <a:lnTo>
                        <a:pt x="28415" y="24837"/>
                      </a:lnTo>
                      <a:lnTo>
                        <a:pt x="28520" y="24900"/>
                      </a:lnTo>
                      <a:lnTo>
                        <a:pt x="28582" y="24879"/>
                      </a:lnTo>
                      <a:lnTo>
                        <a:pt x="28624" y="24795"/>
                      </a:lnTo>
                      <a:lnTo>
                        <a:pt x="28687" y="24795"/>
                      </a:lnTo>
                      <a:lnTo>
                        <a:pt x="28708" y="24711"/>
                      </a:lnTo>
                      <a:lnTo>
                        <a:pt x="28771" y="24795"/>
                      </a:lnTo>
                      <a:lnTo>
                        <a:pt x="28854" y="24900"/>
                      </a:lnTo>
                      <a:lnTo>
                        <a:pt x="28896" y="24837"/>
                      </a:lnTo>
                      <a:lnTo>
                        <a:pt x="28938" y="24732"/>
                      </a:lnTo>
                      <a:lnTo>
                        <a:pt x="28980" y="24732"/>
                      </a:lnTo>
                      <a:lnTo>
                        <a:pt x="29001" y="24774"/>
                      </a:lnTo>
                      <a:lnTo>
                        <a:pt x="29085" y="24774"/>
                      </a:lnTo>
                      <a:lnTo>
                        <a:pt x="29105" y="24711"/>
                      </a:lnTo>
                      <a:lnTo>
                        <a:pt x="29231" y="24711"/>
                      </a:lnTo>
                      <a:lnTo>
                        <a:pt x="29294" y="24628"/>
                      </a:lnTo>
                      <a:lnTo>
                        <a:pt x="29357" y="24586"/>
                      </a:lnTo>
                      <a:lnTo>
                        <a:pt x="29377" y="24670"/>
                      </a:lnTo>
                      <a:lnTo>
                        <a:pt x="29398" y="24607"/>
                      </a:lnTo>
                      <a:lnTo>
                        <a:pt x="29482" y="24607"/>
                      </a:lnTo>
                      <a:lnTo>
                        <a:pt x="29566" y="24586"/>
                      </a:lnTo>
                      <a:lnTo>
                        <a:pt x="29524" y="24502"/>
                      </a:lnTo>
                      <a:lnTo>
                        <a:pt x="29587" y="24418"/>
                      </a:lnTo>
                      <a:lnTo>
                        <a:pt x="29608" y="24293"/>
                      </a:lnTo>
                      <a:lnTo>
                        <a:pt x="29566" y="24188"/>
                      </a:lnTo>
                      <a:lnTo>
                        <a:pt x="29566" y="24188"/>
                      </a:lnTo>
                      <a:lnTo>
                        <a:pt x="29608" y="24209"/>
                      </a:lnTo>
                      <a:lnTo>
                        <a:pt x="29670" y="24146"/>
                      </a:lnTo>
                      <a:lnTo>
                        <a:pt x="29796" y="24105"/>
                      </a:lnTo>
                      <a:lnTo>
                        <a:pt x="29817" y="24167"/>
                      </a:lnTo>
                      <a:lnTo>
                        <a:pt x="29921" y="24167"/>
                      </a:lnTo>
                      <a:lnTo>
                        <a:pt x="29942" y="24042"/>
                      </a:lnTo>
                      <a:lnTo>
                        <a:pt x="30005" y="24042"/>
                      </a:lnTo>
                      <a:lnTo>
                        <a:pt x="30026" y="23958"/>
                      </a:lnTo>
                      <a:lnTo>
                        <a:pt x="30089" y="23958"/>
                      </a:lnTo>
                      <a:lnTo>
                        <a:pt x="30089" y="23979"/>
                      </a:lnTo>
                      <a:lnTo>
                        <a:pt x="30110" y="23979"/>
                      </a:lnTo>
                      <a:lnTo>
                        <a:pt x="30193" y="23874"/>
                      </a:lnTo>
                      <a:lnTo>
                        <a:pt x="30256" y="23958"/>
                      </a:lnTo>
                      <a:lnTo>
                        <a:pt x="30256" y="23833"/>
                      </a:lnTo>
                      <a:lnTo>
                        <a:pt x="30340" y="23833"/>
                      </a:lnTo>
                      <a:lnTo>
                        <a:pt x="30361" y="23728"/>
                      </a:lnTo>
                      <a:lnTo>
                        <a:pt x="30277" y="23686"/>
                      </a:lnTo>
                      <a:lnTo>
                        <a:pt x="30193" y="23749"/>
                      </a:lnTo>
                      <a:lnTo>
                        <a:pt x="30047" y="23623"/>
                      </a:lnTo>
                      <a:lnTo>
                        <a:pt x="30235" y="23623"/>
                      </a:lnTo>
                      <a:lnTo>
                        <a:pt x="30340" y="23477"/>
                      </a:lnTo>
                      <a:lnTo>
                        <a:pt x="30361" y="23540"/>
                      </a:lnTo>
                      <a:lnTo>
                        <a:pt x="30445" y="23477"/>
                      </a:lnTo>
                      <a:lnTo>
                        <a:pt x="30612" y="23581"/>
                      </a:lnTo>
                      <a:lnTo>
                        <a:pt x="30633" y="23456"/>
                      </a:lnTo>
                      <a:lnTo>
                        <a:pt x="30549" y="23435"/>
                      </a:lnTo>
                      <a:lnTo>
                        <a:pt x="30507" y="23372"/>
                      </a:lnTo>
                      <a:lnTo>
                        <a:pt x="30528" y="23309"/>
                      </a:lnTo>
                      <a:lnTo>
                        <a:pt x="30633" y="23372"/>
                      </a:lnTo>
                      <a:lnTo>
                        <a:pt x="30717" y="23309"/>
                      </a:lnTo>
                      <a:lnTo>
                        <a:pt x="30675" y="23268"/>
                      </a:lnTo>
                      <a:lnTo>
                        <a:pt x="30612" y="23268"/>
                      </a:lnTo>
                      <a:lnTo>
                        <a:pt x="30612" y="23163"/>
                      </a:lnTo>
                      <a:lnTo>
                        <a:pt x="30528" y="23121"/>
                      </a:lnTo>
                      <a:lnTo>
                        <a:pt x="30612" y="23100"/>
                      </a:lnTo>
                      <a:lnTo>
                        <a:pt x="30654" y="23142"/>
                      </a:lnTo>
                      <a:lnTo>
                        <a:pt x="30717" y="23142"/>
                      </a:lnTo>
                      <a:lnTo>
                        <a:pt x="30758" y="23205"/>
                      </a:lnTo>
                      <a:lnTo>
                        <a:pt x="30758" y="23121"/>
                      </a:lnTo>
                      <a:lnTo>
                        <a:pt x="30654" y="23037"/>
                      </a:lnTo>
                      <a:lnTo>
                        <a:pt x="30654" y="22933"/>
                      </a:lnTo>
                      <a:lnTo>
                        <a:pt x="30737" y="22933"/>
                      </a:lnTo>
                      <a:lnTo>
                        <a:pt x="30758" y="22891"/>
                      </a:lnTo>
                      <a:lnTo>
                        <a:pt x="30863" y="22954"/>
                      </a:lnTo>
                      <a:lnTo>
                        <a:pt x="30863" y="23037"/>
                      </a:lnTo>
                      <a:lnTo>
                        <a:pt x="30926" y="23037"/>
                      </a:lnTo>
                      <a:lnTo>
                        <a:pt x="30968" y="23121"/>
                      </a:lnTo>
                      <a:lnTo>
                        <a:pt x="30989" y="22996"/>
                      </a:lnTo>
                      <a:lnTo>
                        <a:pt x="30947" y="22912"/>
                      </a:lnTo>
                      <a:lnTo>
                        <a:pt x="30884" y="22912"/>
                      </a:lnTo>
                      <a:lnTo>
                        <a:pt x="30863" y="22828"/>
                      </a:lnTo>
                      <a:lnTo>
                        <a:pt x="30947" y="22828"/>
                      </a:lnTo>
                      <a:lnTo>
                        <a:pt x="30947" y="22745"/>
                      </a:lnTo>
                      <a:lnTo>
                        <a:pt x="30863" y="22724"/>
                      </a:lnTo>
                      <a:lnTo>
                        <a:pt x="30989" y="22598"/>
                      </a:lnTo>
                      <a:lnTo>
                        <a:pt x="30926" y="22535"/>
                      </a:lnTo>
                      <a:lnTo>
                        <a:pt x="30842" y="22535"/>
                      </a:lnTo>
                      <a:lnTo>
                        <a:pt x="30779" y="22598"/>
                      </a:lnTo>
                      <a:lnTo>
                        <a:pt x="30800" y="22493"/>
                      </a:lnTo>
                      <a:lnTo>
                        <a:pt x="30947" y="22410"/>
                      </a:lnTo>
                      <a:lnTo>
                        <a:pt x="31135" y="22326"/>
                      </a:lnTo>
                      <a:lnTo>
                        <a:pt x="31072" y="22263"/>
                      </a:lnTo>
                      <a:lnTo>
                        <a:pt x="30989" y="22326"/>
                      </a:lnTo>
                      <a:lnTo>
                        <a:pt x="30863" y="22201"/>
                      </a:lnTo>
                      <a:lnTo>
                        <a:pt x="30968" y="22201"/>
                      </a:lnTo>
                      <a:lnTo>
                        <a:pt x="30884" y="22096"/>
                      </a:lnTo>
                      <a:lnTo>
                        <a:pt x="30800" y="22096"/>
                      </a:lnTo>
                      <a:lnTo>
                        <a:pt x="30863" y="22054"/>
                      </a:lnTo>
                      <a:lnTo>
                        <a:pt x="30800" y="21991"/>
                      </a:lnTo>
                      <a:lnTo>
                        <a:pt x="30884" y="21991"/>
                      </a:lnTo>
                      <a:lnTo>
                        <a:pt x="30926" y="21908"/>
                      </a:lnTo>
                      <a:lnTo>
                        <a:pt x="31030" y="21908"/>
                      </a:lnTo>
                      <a:lnTo>
                        <a:pt x="30989" y="22012"/>
                      </a:lnTo>
                      <a:lnTo>
                        <a:pt x="31072" y="22012"/>
                      </a:lnTo>
                      <a:lnTo>
                        <a:pt x="31240" y="21866"/>
                      </a:lnTo>
                      <a:lnTo>
                        <a:pt x="31240" y="21782"/>
                      </a:lnTo>
                      <a:lnTo>
                        <a:pt x="31365" y="21803"/>
                      </a:lnTo>
                      <a:lnTo>
                        <a:pt x="31281" y="21698"/>
                      </a:lnTo>
                      <a:lnTo>
                        <a:pt x="31198" y="21698"/>
                      </a:lnTo>
                      <a:lnTo>
                        <a:pt x="31240" y="21594"/>
                      </a:lnTo>
                      <a:lnTo>
                        <a:pt x="31302" y="21677"/>
                      </a:lnTo>
                      <a:lnTo>
                        <a:pt x="31386" y="21636"/>
                      </a:lnTo>
                      <a:lnTo>
                        <a:pt x="31386" y="21531"/>
                      </a:lnTo>
                      <a:lnTo>
                        <a:pt x="31449" y="21489"/>
                      </a:lnTo>
                      <a:lnTo>
                        <a:pt x="31386" y="21426"/>
                      </a:lnTo>
                      <a:lnTo>
                        <a:pt x="31386" y="21343"/>
                      </a:lnTo>
                      <a:lnTo>
                        <a:pt x="31470" y="21322"/>
                      </a:lnTo>
                      <a:lnTo>
                        <a:pt x="31407" y="21238"/>
                      </a:lnTo>
                      <a:lnTo>
                        <a:pt x="31407" y="21175"/>
                      </a:lnTo>
                      <a:lnTo>
                        <a:pt x="31302" y="21112"/>
                      </a:lnTo>
                      <a:lnTo>
                        <a:pt x="31470" y="21154"/>
                      </a:lnTo>
                      <a:lnTo>
                        <a:pt x="31512" y="21112"/>
                      </a:lnTo>
                      <a:lnTo>
                        <a:pt x="31616" y="20903"/>
                      </a:lnTo>
                      <a:lnTo>
                        <a:pt x="31700" y="20903"/>
                      </a:lnTo>
                      <a:lnTo>
                        <a:pt x="31721" y="20966"/>
                      </a:lnTo>
                      <a:lnTo>
                        <a:pt x="31763" y="21029"/>
                      </a:lnTo>
                      <a:lnTo>
                        <a:pt x="31784" y="20924"/>
                      </a:lnTo>
                      <a:lnTo>
                        <a:pt x="31846" y="20861"/>
                      </a:lnTo>
                      <a:lnTo>
                        <a:pt x="31805" y="20736"/>
                      </a:lnTo>
                      <a:lnTo>
                        <a:pt x="31679" y="20736"/>
                      </a:lnTo>
                      <a:lnTo>
                        <a:pt x="31616" y="20694"/>
                      </a:lnTo>
                      <a:lnTo>
                        <a:pt x="31679" y="20652"/>
                      </a:lnTo>
                      <a:lnTo>
                        <a:pt x="31763" y="20652"/>
                      </a:lnTo>
                      <a:lnTo>
                        <a:pt x="31826" y="20610"/>
                      </a:lnTo>
                      <a:lnTo>
                        <a:pt x="31784" y="20548"/>
                      </a:lnTo>
                      <a:lnTo>
                        <a:pt x="31700" y="20506"/>
                      </a:lnTo>
                      <a:lnTo>
                        <a:pt x="31784" y="20443"/>
                      </a:lnTo>
                      <a:lnTo>
                        <a:pt x="31826" y="20443"/>
                      </a:lnTo>
                      <a:lnTo>
                        <a:pt x="31826" y="20401"/>
                      </a:lnTo>
                      <a:lnTo>
                        <a:pt x="31784" y="20338"/>
                      </a:lnTo>
                      <a:lnTo>
                        <a:pt x="31574" y="20338"/>
                      </a:lnTo>
                      <a:lnTo>
                        <a:pt x="31595" y="20296"/>
                      </a:lnTo>
                      <a:lnTo>
                        <a:pt x="31721" y="20192"/>
                      </a:lnTo>
                      <a:lnTo>
                        <a:pt x="31826" y="20213"/>
                      </a:lnTo>
                      <a:lnTo>
                        <a:pt x="31846" y="20192"/>
                      </a:lnTo>
                      <a:lnTo>
                        <a:pt x="31888" y="20129"/>
                      </a:lnTo>
                      <a:lnTo>
                        <a:pt x="31930" y="20192"/>
                      </a:lnTo>
                      <a:lnTo>
                        <a:pt x="31972" y="20213"/>
                      </a:lnTo>
                      <a:lnTo>
                        <a:pt x="32014" y="20171"/>
                      </a:lnTo>
                      <a:lnTo>
                        <a:pt x="31993" y="20087"/>
                      </a:lnTo>
                      <a:lnTo>
                        <a:pt x="31972" y="19920"/>
                      </a:lnTo>
                      <a:lnTo>
                        <a:pt x="31909" y="19878"/>
                      </a:lnTo>
                      <a:lnTo>
                        <a:pt x="31826" y="19962"/>
                      </a:lnTo>
                      <a:lnTo>
                        <a:pt x="31846" y="19983"/>
                      </a:lnTo>
                      <a:lnTo>
                        <a:pt x="31846" y="20024"/>
                      </a:lnTo>
                      <a:lnTo>
                        <a:pt x="31763" y="20004"/>
                      </a:lnTo>
                      <a:lnTo>
                        <a:pt x="31595" y="20129"/>
                      </a:lnTo>
                      <a:lnTo>
                        <a:pt x="31512" y="20108"/>
                      </a:lnTo>
                      <a:lnTo>
                        <a:pt x="31512" y="20004"/>
                      </a:lnTo>
                      <a:lnTo>
                        <a:pt x="31679" y="19983"/>
                      </a:lnTo>
                      <a:lnTo>
                        <a:pt x="31930" y="19752"/>
                      </a:lnTo>
                      <a:lnTo>
                        <a:pt x="31909" y="19711"/>
                      </a:lnTo>
                      <a:lnTo>
                        <a:pt x="31805" y="19711"/>
                      </a:lnTo>
                      <a:lnTo>
                        <a:pt x="31763" y="19648"/>
                      </a:lnTo>
                      <a:lnTo>
                        <a:pt x="31721" y="19690"/>
                      </a:lnTo>
                      <a:lnTo>
                        <a:pt x="31553" y="19460"/>
                      </a:lnTo>
                      <a:lnTo>
                        <a:pt x="31386" y="19439"/>
                      </a:lnTo>
                      <a:lnTo>
                        <a:pt x="31240" y="19585"/>
                      </a:lnTo>
                      <a:lnTo>
                        <a:pt x="31135" y="19564"/>
                      </a:lnTo>
                      <a:lnTo>
                        <a:pt x="31030" y="19397"/>
                      </a:lnTo>
                      <a:lnTo>
                        <a:pt x="30884" y="19439"/>
                      </a:lnTo>
                      <a:lnTo>
                        <a:pt x="30779" y="19501"/>
                      </a:lnTo>
                      <a:lnTo>
                        <a:pt x="30737" y="19606"/>
                      </a:lnTo>
                      <a:lnTo>
                        <a:pt x="30758" y="19480"/>
                      </a:lnTo>
                      <a:lnTo>
                        <a:pt x="30884" y="19376"/>
                      </a:lnTo>
                      <a:lnTo>
                        <a:pt x="30968" y="19376"/>
                      </a:lnTo>
                      <a:lnTo>
                        <a:pt x="31051" y="19334"/>
                      </a:lnTo>
                      <a:lnTo>
                        <a:pt x="31177" y="19376"/>
                      </a:lnTo>
                      <a:lnTo>
                        <a:pt x="31281" y="19355"/>
                      </a:lnTo>
                      <a:lnTo>
                        <a:pt x="31281" y="19250"/>
                      </a:lnTo>
                      <a:lnTo>
                        <a:pt x="31323" y="19188"/>
                      </a:lnTo>
                      <a:lnTo>
                        <a:pt x="31407" y="19188"/>
                      </a:lnTo>
                      <a:lnTo>
                        <a:pt x="31553" y="19041"/>
                      </a:lnTo>
                      <a:lnTo>
                        <a:pt x="31700" y="19020"/>
                      </a:lnTo>
                      <a:lnTo>
                        <a:pt x="31700" y="18936"/>
                      </a:lnTo>
                      <a:lnTo>
                        <a:pt x="31574" y="18727"/>
                      </a:lnTo>
                      <a:lnTo>
                        <a:pt x="31281" y="18539"/>
                      </a:lnTo>
                      <a:lnTo>
                        <a:pt x="31072" y="18413"/>
                      </a:lnTo>
                      <a:lnTo>
                        <a:pt x="30842" y="18204"/>
                      </a:lnTo>
                      <a:lnTo>
                        <a:pt x="30737" y="18204"/>
                      </a:lnTo>
                      <a:lnTo>
                        <a:pt x="30549" y="18330"/>
                      </a:lnTo>
                      <a:lnTo>
                        <a:pt x="30445" y="18309"/>
                      </a:lnTo>
                      <a:lnTo>
                        <a:pt x="30319" y="18183"/>
                      </a:lnTo>
                      <a:lnTo>
                        <a:pt x="30319" y="18099"/>
                      </a:lnTo>
                      <a:lnTo>
                        <a:pt x="30235" y="18079"/>
                      </a:lnTo>
                      <a:lnTo>
                        <a:pt x="30110" y="18120"/>
                      </a:lnTo>
                      <a:lnTo>
                        <a:pt x="29984" y="18120"/>
                      </a:lnTo>
                      <a:lnTo>
                        <a:pt x="29838" y="18141"/>
                      </a:lnTo>
                      <a:lnTo>
                        <a:pt x="29691" y="18351"/>
                      </a:lnTo>
                      <a:lnTo>
                        <a:pt x="29817" y="18099"/>
                      </a:lnTo>
                      <a:lnTo>
                        <a:pt x="29921" y="18037"/>
                      </a:lnTo>
                      <a:lnTo>
                        <a:pt x="29984" y="18079"/>
                      </a:lnTo>
                      <a:lnTo>
                        <a:pt x="30047" y="18079"/>
                      </a:lnTo>
                      <a:lnTo>
                        <a:pt x="30089" y="18016"/>
                      </a:lnTo>
                      <a:lnTo>
                        <a:pt x="30193" y="18079"/>
                      </a:lnTo>
                      <a:lnTo>
                        <a:pt x="30340" y="17995"/>
                      </a:lnTo>
                      <a:lnTo>
                        <a:pt x="30403" y="18183"/>
                      </a:lnTo>
                      <a:lnTo>
                        <a:pt x="30465" y="18225"/>
                      </a:lnTo>
                      <a:lnTo>
                        <a:pt x="30570" y="18225"/>
                      </a:lnTo>
                      <a:lnTo>
                        <a:pt x="30654" y="18120"/>
                      </a:lnTo>
                      <a:lnTo>
                        <a:pt x="30842" y="18141"/>
                      </a:lnTo>
                      <a:lnTo>
                        <a:pt x="30968" y="18246"/>
                      </a:lnTo>
                      <a:lnTo>
                        <a:pt x="31051" y="18246"/>
                      </a:lnTo>
                      <a:lnTo>
                        <a:pt x="31177" y="18351"/>
                      </a:lnTo>
                      <a:lnTo>
                        <a:pt x="31323" y="18288"/>
                      </a:lnTo>
                      <a:lnTo>
                        <a:pt x="31574" y="18351"/>
                      </a:lnTo>
                      <a:lnTo>
                        <a:pt x="31658" y="18330"/>
                      </a:lnTo>
                      <a:lnTo>
                        <a:pt x="31553" y="18141"/>
                      </a:lnTo>
                      <a:lnTo>
                        <a:pt x="31491" y="18120"/>
                      </a:lnTo>
                      <a:lnTo>
                        <a:pt x="31323" y="17974"/>
                      </a:lnTo>
                      <a:lnTo>
                        <a:pt x="31323" y="17911"/>
                      </a:lnTo>
                      <a:lnTo>
                        <a:pt x="31281" y="17869"/>
                      </a:lnTo>
                      <a:lnTo>
                        <a:pt x="31177" y="17890"/>
                      </a:lnTo>
                      <a:lnTo>
                        <a:pt x="31051" y="17827"/>
                      </a:lnTo>
                      <a:lnTo>
                        <a:pt x="30884" y="17597"/>
                      </a:lnTo>
                      <a:lnTo>
                        <a:pt x="30884" y="17451"/>
                      </a:lnTo>
                      <a:lnTo>
                        <a:pt x="30675" y="17283"/>
                      </a:lnTo>
                      <a:lnTo>
                        <a:pt x="30675" y="17095"/>
                      </a:lnTo>
                      <a:lnTo>
                        <a:pt x="30549" y="17074"/>
                      </a:lnTo>
                      <a:lnTo>
                        <a:pt x="30612" y="16949"/>
                      </a:lnTo>
                      <a:lnTo>
                        <a:pt x="30570" y="16928"/>
                      </a:lnTo>
                      <a:lnTo>
                        <a:pt x="30403" y="16572"/>
                      </a:lnTo>
                      <a:lnTo>
                        <a:pt x="30089" y="16405"/>
                      </a:lnTo>
                      <a:lnTo>
                        <a:pt x="30005" y="16447"/>
                      </a:lnTo>
                      <a:lnTo>
                        <a:pt x="30005" y="16363"/>
                      </a:lnTo>
                      <a:lnTo>
                        <a:pt x="29712" y="16237"/>
                      </a:lnTo>
                      <a:lnTo>
                        <a:pt x="29670" y="16237"/>
                      </a:lnTo>
                      <a:lnTo>
                        <a:pt x="29670" y="15944"/>
                      </a:lnTo>
                      <a:lnTo>
                        <a:pt x="29712" y="15735"/>
                      </a:lnTo>
                      <a:lnTo>
                        <a:pt x="29670" y="15610"/>
                      </a:lnTo>
                      <a:lnTo>
                        <a:pt x="29691" y="15463"/>
                      </a:lnTo>
                      <a:lnTo>
                        <a:pt x="29712" y="15484"/>
                      </a:lnTo>
                      <a:lnTo>
                        <a:pt x="29817" y="15463"/>
                      </a:lnTo>
                      <a:lnTo>
                        <a:pt x="29921" y="15296"/>
                      </a:lnTo>
                      <a:lnTo>
                        <a:pt x="29984" y="15317"/>
                      </a:lnTo>
                      <a:lnTo>
                        <a:pt x="30089" y="15191"/>
                      </a:lnTo>
                      <a:lnTo>
                        <a:pt x="29984" y="15149"/>
                      </a:lnTo>
                      <a:lnTo>
                        <a:pt x="29921" y="15066"/>
                      </a:lnTo>
                      <a:lnTo>
                        <a:pt x="30005" y="14961"/>
                      </a:lnTo>
                      <a:lnTo>
                        <a:pt x="30193" y="14982"/>
                      </a:lnTo>
                      <a:lnTo>
                        <a:pt x="30193" y="14856"/>
                      </a:lnTo>
                      <a:lnTo>
                        <a:pt x="30319" y="14835"/>
                      </a:lnTo>
                      <a:lnTo>
                        <a:pt x="30319" y="14731"/>
                      </a:lnTo>
                      <a:lnTo>
                        <a:pt x="30193" y="14647"/>
                      </a:lnTo>
                      <a:lnTo>
                        <a:pt x="30319" y="14647"/>
                      </a:lnTo>
                      <a:lnTo>
                        <a:pt x="30424" y="14689"/>
                      </a:lnTo>
                      <a:lnTo>
                        <a:pt x="30445" y="14647"/>
                      </a:lnTo>
                      <a:lnTo>
                        <a:pt x="30549" y="14647"/>
                      </a:lnTo>
                      <a:lnTo>
                        <a:pt x="30654" y="14563"/>
                      </a:lnTo>
                      <a:lnTo>
                        <a:pt x="30717" y="14563"/>
                      </a:lnTo>
                      <a:lnTo>
                        <a:pt x="30842" y="14375"/>
                      </a:lnTo>
                      <a:lnTo>
                        <a:pt x="30884" y="14459"/>
                      </a:lnTo>
                      <a:lnTo>
                        <a:pt x="30947" y="14417"/>
                      </a:lnTo>
                      <a:lnTo>
                        <a:pt x="30947" y="14459"/>
                      </a:lnTo>
                      <a:lnTo>
                        <a:pt x="31093" y="14563"/>
                      </a:lnTo>
                      <a:lnTo>
                        <a:pt x="31240" y="14438"/>
                      </a:lnTo>
                      <a:lnTo>
                        <a:pt x="31240" y="14375"/>
                      </a:lnTo>
                      <a:lnTo>
                        <a:pt x="31156" y="14354"/>
                      </a:lnTo>
                      <a:lnTo>
                        <a:pt x="31135" y="14250"/>
                      </a:lnTo>
                      <a:lnTo>
                        <a:pt x="31198" y="14208"/>
                      </a:lnTo>
                      <a:lnTo>
                        <a:pt x="31261" y="14208"/>
                      </a:lnTo>
                      <a:lnTo>
                        <a:pt x="31177" y="14061"/>
                      </a:lnTo>
                      <a:lnTo>
                        <a:pt x="31177" y="13998"/>
                      </a:lnTo>
                      <a:lnTo>
                        <a:pt x="31302" y="13957"/>
                      </a:lnTo>
                      <a:lnTo>
                        <a:pt x="31240" y="13936"/>
                      </a:lnTo>
                      <a:lnTo>
                        <a:pt x="31093" y="13957"/>
                      </a:lnTo>
                      <a:lnTo>
                        <a:pt x="30947" y="13957"/>
                      </a:lnTo>
                      <a:lnTo>
                        <a:pt x="30947" y="13915"/>
                      </a:lnTo>
                      <a:lnTo>
                        <a:pt x="30800" y="13915"/>
                      </a:lnTo>
                      <a:lnTo>
                        <a:pt x="30758" y="13957"/>
                      </a:lnTo>
                      <a:lnTo>
                        <a:pt x="30403" y="13998"/>
                      </a:lnTo>
                      <a:lnTo>
                        <a:pt x="30319" y="13915"/>
                      </a:lnTo>
                      <a:lnTo>
                        <a:pt x="30256" y="13894"/>
                      </a:lnTo>
                      <a:lnTo>
                        <a:pt x="30193" y="13789"/>
                      </a:lnTo>
                      <a:lnTo>
                        <a:pt x="30131" y="13747"/>
                      </a:lnTo>
                      <a:lnTo>
                        <a:pt x="30089" y="13706"/>
                      </a:lnTo>
                      <a:lnTo>
                        <a:pt x="29817" y="13831"/>
                      </a:lnTo>
                      <a:lnTo>
                        <a:pt x="29691" y="13831"/>
                      </a:lnTo>
                      <a:lnTo>
                        <a:pt x="29733" y="13894"/>
                      </a:lnTo>
                      <a:lnTo>
                        <a:pt x="29733" y="13998"/>
                      </a:lnTo>
                      <a:lnTo>
                        <a:pt x="29670" y="14040"/>
                      </a:lnTo>
                      <a:lnTo>
                        <a:pt x="29503" y="14103"/>
                      </a:lnTo>
                      <a:lnTo>
                        <a:pt x="29524" y="14124"/>
                      </a:lnTo>
                      <a:lnTo>
                        <a:pt x="29587" y="14208"/>
                      </a:lnTo>
                      <a:lnTo>
                        <a:pt x="29524" y="14312"/>
                      </a:lnTo>
                      <a:lnTo>
                        <a:pt x="29482" y="14354"/>
                      </a:lnTo>
                      <a:lnTo>
                        <a:pt x="29357" y="14312"/>
                      </a:lnTo>
                      <a:lnTo>
                        <a:pt x="29231" y="14375"/>
                      </a:lnTo>
                      <a:lnTo>
                        <a:pt x="29085" y="14354"/>
                      </a:lnTo>
                      <a:lnTo>
                        <a:pt x="28938" y="14061"/>
                      </a:lnTo>
                      <a:lnTo>
                        <a:pt x="28938" y="13915"/>
                      </a:lnTo>
                      <a:lnTo>
                        <a:pt x="28896" y="13810"/>
                      </a:lnTo>
                      <a:lnTo>
                        <a:pt x="28750" y="13810"/>
                      </a:lnTo>
                      <a:lnTo>
                        <a:pt x="28687" y="13831"/>
                      </a:lnTo>
                      <a:lnTo>
                        <a:pt x="28687" y="13789"/>
                      </a:lnTo>
                      <a:lnTo>
                        <a:pt x="28624" y="13789"/>
                      </a:lnTo>
                      <a:lnTo>
                        <a:pt x="28561" y="13852"/>
                      </a:lnTo>
                      <a:lnTo>
                        <a:pt x="28540" y="13789"/>
                      </a:lnTo>
                      <a:lnTo>
                        <a:pt x="28540" y="13831"/>
                      </a:lnTo>
                      <a:lnTo>
                        <a:pt x="28436" y="13706"/>
                      </a:lnTo>
                      <a:lnTo>
                        <a:pt x="28436" y="13622"/>
                      </a:lnTo>
                      <a:lnTo>
                        <a:pt x="28227" y="13496"/>
                      </a:lnTo>
                      <a:lnTo>
                        <a:pt x="28122" y="13413"/>
                      </a:lnTo>
                      <a:lnTo>
                        <a:pt x="28101" y="13287"/>
                      </a:lnTo>
                      <a:lnTo>
                        <a:pt x="28038" y="13162"/>
                      </a:lnTo>
                      <a:lnTo>
                        <a:pt x="28101" y="13099"/>
                      </a:lnTo>
                      <a:lnTo>
                        <a:pt x="28101" y="13057"/>
                      </a:lnTo>
                      <a:lnTo>
                        <a:pt x="28101" y="12994"/>
                      </a:lnTo>
                      <a:lnTo>
                        <a:pt x="28122" y="12869"/>
                      </a:lnTo>
                      <a:lnTo>
                        <a:pt x="28164" y="12806"/>
                      </a:lnTo>
                      <a:lnTo>
                        <a:pt x="28185" y="12764"/>
                      </a:lnTo>
                      <a:lnTo>
                        <a:pt x="28415" y="12848"/>
                      </a:lnTo>
                      <a:lnTo>
                        <a:pt x="28750" y="12848"/>
                      </a:lnTo>
                      <a:lnTo>
                        <a:pt x="28792" y="12701"/>
                      </a:lnTo>
                      <a:lnTo>
                        <a:pt x="28771" y="12659"/>
                      </a:lnTo>
                      <a:lnTo>
                        <a:pt x="28854" y="12659"/>
                      </a:lnTo>
                      <a:lnTo>
                        <a:pt x="28833" y="12492"/>
                      </a:lnTo>
                      <a:lnTo>
                        <a:pt x="28792" y="12471"/>
                      </a:lnTo>
                      <a:lnTo>
                        <a:pt x="28854" y="12429"/>
                      </a:lnTo>
                      <a:lnTo>
                        <a:pt x="28896" y="12136"/>
                      </a:lnTo>
                      <a:lnTo>
                        <a:pt x="29105" y="12011"/>
                      </a:lnTo>
                      <a:lnTo>
                        <a:pt x="29210" y="12011"/>
                      </a:lnTo>
                      <a:lnTo>
                        <a:pt x="29315" y="11843"/>
                      </a:lnTo>
                      <a:lnTo>
                        <a:pt x="29377" y="11843"/>
                      </a:lnTo>
                      <a:lnTo>
                        <a:pt x="29398" y="11613"/>
                      </a:lnTo>
                      <a:lnTo>
                        <a:pt x="29503" y="11488"/>
                      </a:lnTo>
                      <a:lnTo>
                        <a:pt x="29524" y="11341"/>
                      </a:lnTo>
                      <a:lnTo>
                        <a:pt x="29587" y="11320"/>
                      </a:lnTo>
                      <a:lnTo>
                        <a:pt x="29670" y="11195"/>
                      </a:lnTo>
                      <a:lnTo>
                        <a:pt x="29796" y="11195"/>
                      </a:lnTo>
                      <a:lnTo>
                        <a:pt x="29838" y="11216"/>
                      </a:lnTo>
                      <a:lnTo>
                        <a:pt x="29942" y="11216"/>
                      </a:lnTo>
                      <a:lnTo>
                        <a:pt x="29984" y="11111"/>
                      </a:lnTo>
                      <a:lnTo>
                        <a:pt x="30152" y="11320"/>
                      </a:lnTo>
                      <a:lnTo>
                        <a:pt x="30424" y="11488"/>
                      </a:lnTo>
                      <a:lnTo>
                        <a:pt x="30424" y="11592"/>
                      </a:lnTo>
                      <a:lnTo>
                        <a:pt x="30361" y="11613"/>
                      </a:lnTo>
                      <a:lnTo>
                        <a:pt x="30340" y="11697"/>
                      </a:lnTo>
                      <a:lnTo>
                        <a:pt x="30214" y="11843"/>
                      </a:lnTo>
                      <a:lnTo>
                        <a:pt x="30193" y="12011"/>
                      </a:lnTo>
                      <a:lnTo>
                        <a:pt x="30089" y="12011"/>
                      </a:lnTo>
                      <a:lnTo>
                        <a:pt x="30110" y="12032"/>
                      </a:lnTo>
                      <a:lnTo>
                        <a:pt x="30089" y="12178"/>
                      </a:lnTo>
                      <a:lnTo>
                        <a:pt x="30214" y="12325"/>
                      </a:lnTo>
                      <a:lnTo>
                        <a:pt x="30193" y="12387"/>
                      </a:lnTo>
                      <a:lnTo>
                        <a:pt x="30131" y="12429"/>
                      </a:lnTo>
                      <a:lnTo>
                        <a:pt x="30131" y="12471"/>
                      </a:lnTo>
                      <a:lnTo>
                        <a:pt x="30193" y="12555"/>
                      </a:lnTo>
                      <a:lnTo>
                        <a:pt x="30319" y="12492"/>
                      </a:lnTo>
                      <a:lnTo>
                        <a:pt x="30445" y="12387"/>
                      </a:lnTo>
                      <a:lnTo>
                        <a:pt x="30403" y="12492"/>
                      </a:lnTo>
                      <a:lnTo>
                        <a:pt x="30277" y="12576"/>
                      </a:lnTo>
                      <a:lnTo>
                        <a:pt x="30319" y="12638"/>
                      </a:lnTo>
                      <a:lnTo>
                        <a:pt x="30361" y="12659"/>
                      </a:lnTo>
                      <a:lnTo>
                        <a:pt x="30361" y="12701"/>
                      </a:lnTo>
                      <a:lnTo>
                        <a:pt x="30319" y="12743"/>
                      </a:lnTo>
                      <a:lnTo>
                        <a:pt x="30193" y="12743"/>
                      </a:lnTo>
                      <a:lnTo>
                        <a:pt x="30131" y="12806"/>
                      </a:lnTo>
                      <a:lnTo>
                        <a:pt x="30026" y="12806"/>
                      </a:lnTo>
                      <a:lnTo>
                        <a:pt x="29984" y="12890"/>
                      </a:lnTo>
                      <a:lnTo>
                        <a:pt x="30089" y="12973"/>
                      </a:lnTo>
                      <a:lnTo>
                        <a:pt x="30089" y="13057"/>
                      </a:lnTo>
                      <a:lnTo>
                        <a:pt x="30152" y="13057"/>
                      </a:lnTo>
                      <a:lnTo>
                        <a:pt x="30235" y="12952"/>
                      </a:lnTo>
                      <a:lnTo>
                        <a:pt x="30277" y="12952"/>
                      </a:lnTo>
                      <a:lnTo>
                        <a:pt x="30403" y="12806"/>
                      </a:lnTo>
                      <a:lnTo>
                        <a:pt x="30549" y="12743"/>
                      </a:lnTo>
                      <a:lnTo>
                        <a:pt x="30570" y="12701"/>
                      </a:lnTo>
                      <a:lnTo>
                        <a:pt x="30528" y="12576"/>
                      </a:lnTo>
                      <a:lnTo>
                        <a:pt x="30654" y="12471"/>
                      </a:lnTo>
                      <a:lnTo>
                        <a:pt x="30926" y="12283"/>
                      </a:lnTo>
                      <a:lnTo>
                        <a:pt x="30989" y="12283"/>
                      </a:lnTo>
                      <a:lnTo>
                        <a:pt x="31030" y="12178"/>
                      </a:lnTo>
                      <a:lnTo>
                        <a:pt x="31156" y="12178"/>
                      </a:lnTo>
                      <a:lnTo>
                        <a:pt x="31302" y="12053"/>
                      </a:lnTo>
                      <a:lnTo>
                        <a:pt x="31365" y="12115"/>
                      </a:lnTo>
                      <a:lnTo>
                        <a:pt x="31407" y="12115"/>
                      </a:lnTo>
                      <a:lnTo>
                        <a:pt x="31553" y="12073"/>
                      </a:lnTo>
                      <a:lnTo>
                        <a:pt x="31721" y="11906"/>
                      </a:lnTo>
                      <a:lnTo>
                        <a:pt x="31763" y="12011"/>
                      </a:lnTo>
                      <a:lnTo>
                        <a:pt x="31763" y="11655"/>
                      </a:lnTo>
                      <a:lnTo>
                        <a:pt x="31909" y="11550"/>
                      </a:lnTo>
                      <a:lnTo>
                        <a:pt x="31972" y="11404"/>
                      </a:lnTo>
                      <a:lnTo>
                        <a:pt x="31972" y="11299"/>
                      </a:lnTo>
                      <a:lnTo>
                        <a:pt x="32118" y="11195"/>
                      </a:lnTo>
                      <a:lnTo>
                        <a:pt x="32223" y="11006"/>
                      </a:lnTo>
                      <a:lnTo>
                        <a:pt x="32328" y="10965"/>
                      </a:lnTo>
                      <a:lnTo>
                        <a:pt x="32411" y="10672"/>
                      </a:lnTo>
                      <a:lnTo>
                        <a:pt x="32453" y="10567"/>
                      </a:lnTo>
                      <a:lnTo>
                        <a:pt x="32453" y="10504"/>
                      </a:lnTo>
                      <a:lnTo>
                        <a:pt x="32453" y="10337"/>
                      </a:lnTo>
                      <a:lnTo>
                        <a:pt x="32600" y="10190"/>
                      </a:lnTo>
                      <a:lnTo>
                        <a:pt x="32704" y="10358"/>
                      </a:lnTo>
                      <a:lnTo>
                        <a:pt x="32767" y="10400"/>
                      </a:lnTo>
                      <a:lnTo>
                        <a:pt x="32851" y="10483"/>
                      </a:lnTo>
                      <a:lnTo>
                        <a:pt x="32955" y="10441"/>
                      </a:lnTo>
                      <a:lnTo>
                        <a:pt x="33081" y="10483"/>
                      </a:lnTo>
                      <a:lnTo>
                        <a:pt x="33332" y="10462"/>
                      </a:lnTo>
                      <a:lnTo>
                        <a:pt x="33478" y="10483"/>
                      </a:lnTo>
                      <a:lnTo>
                        <a:pt x="33541" y="10337"/>
                      </a:lnTo>
                      <a:lnTo>
                        <a:pt x="33541" y="10253"/>
                      </a:lnTo>
                      <a:lnTo>
                        <a:pt x="33395" y="10128"/>
                      </a:lnTo>
                      <a:lnTo>
                        <a:pt x="33290" y="10044"/>
                      </a:lnTo>
                      <a:lnTo>
                        <a:pt x="33374" y="9960"/>
                      </a:lnTo>
                      <a:lnTo>
                        <a:pt x="33499" y="9960"/>
                      </a:lnTo>
                      <a:lnTo>
                        <a:pt x="33750" y="9772"/>
                      </a:lnTo>
                      <a:lnTo>
                        <a:pt x="33750" y="9646"/>
                      </a:lnTo>
                      <a:lnTo>
                        <a:pt x="33855" y="9521"/>
                      </a:lnTo>
                      <a:lnTo>
                        <a:pt x="33939" y="9521"/>
                      </a:lnTo>
                      <a:lnTo>
                        <a:pt x="34002" y="9416"/>
                      </a:lnTo>
                      <a:lnTo>
                        <a:pt x="33939" y="9312"/>
                      </a:lnTo>
                      <a:lnTo>
                        <a:pt x="33939" y="9207"/>
                      </a:lnTo>
                      <a:lnTo>
                        <a:pt x="33939" y="9081"/>
                      </a:lnTo>
                      <a:lnTo>
                        <a:pt x="34022" y="9040"/>
                      </a:lnTo>
                      <a:lnTo>
                        <a:pt x="34127" y="9123"/>
                      </a:lnTo>
                      <a:lnTo>
                        <a:pt x="34127" y="9228"/>
                      </a:lnTo>
                      <a:lnTo>
                        <a:pt x="34190" y="9312"/>
                      </a:lnTo>
                      <a:lnTo>
                        <a:pt x="34378" y="9332"/>
                      </a:lnTo>
                      <a:lnTo>
                        <a:pt x="34399" y="9395"/>
                      </a:lnTo>
                      <a:lnTo>
                        <a:pt x="34399" y="9353"/>
                      </a:lnTo>
                      <a:lnTo>
                        <a:pt x="34399" y="9291"/>
                      </a:lnTo>
                      <a:lnTo>
                        <a:pt x="34378" y="9249"/>
                      </a:lnTo>
                      <a:lnTo>
                        <a:pt x="34336" y="9144"/>
                      </a:lnTo>
                      <a:lnTo>
                        <a:pt x="34336" y="9123"/>
                      </a:lnTo>
                      <a:lnTo>
                        <a:pt x="34420" y="9081"/>
                      </a:lnTo>
                      <a:lnTo>
                        <a:pt x="34546" y="9102"/>
                      </a:lnTo>
                      <a:lnTo>
                        <a:pt x="34608" y="9081"/>
                      </a:lnTo>
                      <a:lnTo>
                        <a:pt x="34608" y="8977"/>
                      </a:lnTo>
                      <a:lnTo>
                        <a:pt x="34587" y="8914"/>
                      </a:lnTo>
                      <a:lnTo>
                        <a:pt x="34587" y="8830"/>
                      </a:lnTo>
                      <a:lnTo>
                        <a:pt x="34608" y="8788"/>
                      </a:lnTo>
                      <a:lnTo>
                        <a:pt x="34608" y="8684"/>
                      </a:lnTo>
                      <a:lnTo>
                        <a:pt x="34608" y="8579"/>
                      </a:lnTo>
                      <a:lnTo>
                        <a:pt x="34525" y="8516"/>
                      </a:lnTo>
                      <a:lnTo>
                        <a:pt x="34525" y="8349"/>
                      </a:lnTo>
                      <a:lnTo>
                        <a:pt x="34525" y="8244"/>
                      </a:lnTo>
                      <a:lnTo>
                        <a:pt x="34504" y="8098"/>
                      </a:lnTo>
                      <a:lnTo>
                        <a:pt x="34504" y="7993"/>
                      </a:lnTo>
                      <a:lnTo>
                        <a:pt x="34441" y="7889"/>
                      </a:lnTo>
                      <a:lnTo>
                        <a:pt x="34399" y="7826"/>
                      </a:lnTo>
                      <a:lnTo>
                        <a:pt x="34378" y="7742"/>
                      </a:lnTo>
                      <a:lnTo>
                        <a:pt x="34232" y="7533"/>
                      </a:lnTo>
                      <a:lnTo>
                        <a:pt x="34190" y="7428"/>
                      </a:lnTo>
                      <a:lnTo>
                        <a:pt x="34211" y="7366"/>
                      </a:lnTo>
                      <a:lnTo>
                        <a:pt x="34294" y="7345"/>
                      </a:lnTo>
                      <a:lnTo>
                        <a:pt x="34378" y="7324"/>
                      </a:lnTo>
                      <a:lnTo>
                        <a:pt x="34420" y="7261"/>
                      </a:lnTo>
                      <a:lnTo>
                        <a:pt x="34441" y="7198"/>
                      </a:lnTo>
                      <a:lnTo>
                        <a:pt x="34546" y="7010"/>
                      </a:lnTo>
                      <a:lnTo>
                        <a:pt x="34587" y="7010"/>
                      </a:lnTo>
                      <a:lnTo>
                        <a:pt x="34692" y="7031"/>
                      </a:lnTo>
                      <a:lnTo>
                        <a:pt x="34755" y="7052"/>
                      </a:lnTo>
                      <a:lnTo>
                        <a:pt x="35131" y="7115"/>
                      </a:lnTo>
                      <a:lnTo>
                        <a:pt x="35173" y="7136"/>
                      </a:lnTo>
                      <a:lnTo>
                        <a:pt x="35236" y="7136"/>
                      </a:lnTo>
                      <a:lnTo>
                        <a:pt x="35278" y="7094"/>
                      </a:lnTo>
                      <a:lnTo>
                        <a:pt x="35257" y="7010"/>
                      </a:lnTo>
                      <a:lnTo>
                        <a:pt x="35236" y="6926"/>
                      </a:lnTo>
                      <a:lnTo>
                        <a:pt x="35236" y="6884"/>
                      </a:lnTo>
                      <a:lnTo>
                        <a:pt x="35257" y="6822"/>
                      </a:lnTo>
                      <a:lnTo>
                        <a:pt x="35236" y="6780"/>
                      </a:lnTo>
                      <a:lnTo>
                        <a:pt x="35215" y="6696"/>
                      </a:lnTo>
                      <a:lnTo>
                        <a:pt x="35257" y="6591"/>
                      </a:lnTo>
                      <a:lnTo>
                        <a:pt x="35320" y="6571"/>
                      </a:lnTo>
                      <a:lnTo>
                        <a:pt x="35278" y="6466"/>
                      </a:lnTo>
                      <a:lnTo>
                        <a:pt x="35257" y="6403"/>
                      </a:lnTo>
                      <a:lnTo>
                        <a:pt x="35257" y="6382"/>
                      </a:lnTo>
                      <a:lnTo>
                        <a:pt x="35341" y="6319"/>
                      </a:lnTo>
                      <a:lnTo>
                        <a:pt x="35320" y="6278"/>
                      </a:lnTo>
                      <a:lnTo>
                        <a:pt x="35320" y="6215"/>
                      </a:lnTo>
                      <a:lnTo>
                        <a:pt x="35278" y="6152"/>
                      </a:lnTo>
                      <a:lnTo>
                        <a:pt x="35320" y="6068"/>
                      </a:lnTo>
                      <a:lnTo>
                        <a:pt x="35362" y="6047"/>
                      </a:lnTo>
                      <a:lnTo>
                        <a:pt x="35362" y="5985"/>
                      </a:lnTo>
                      <a:lnTo>
                        <a:pt x="35341" y="5943"/>
                      </a:lnTo>
                      <a:lnTo>
                        <a:pt x="35278" y="5796"/>
                      </a:lnTo>
                      <a:lnTo>
                        <a:pt x="35278" y="5671"/>
                      </a:lnTo>
                      <a:lnTo>
                        <a:pt x="35320" y="5650"/>
                      </a:lnTo>
                      <a:lnTo>
                        <a:pt x="35341" y="5629"/>
                      </a:lnTo>
                      <a:lnTo>
                        <a:pt x="35341" y="5587"/>
                      </a:lnTo>
                      <a:lnTo>
                        <a:pt x="35320" y="5545"/>
                      </a:lnTo>
                      <a:lnTo>
                        <a:pt x="35320" y="5483"/>
                      </a:lnTo>
                      <a:lnTo>
                        <a:pt x="35257" y="5441"/>
                      </a:lnTo>
                      <a:lnTo>
                        <a:pt x="35236" y="5378"/>
                      </a:lnTo>
                      <a:lnTo>
                        <a:pt x="35257" y="5315"/>
                      </a:lnTo>
                      <a:lnTo>
                        <a:pt x="35257" y="5231"/>
                      </a:lnTo>
                      <a:lnTo>
                        <a:pt x="35236" y="5169"/>
                      </a:lnTo>
                      <a:lnTo>
                        <a:pt x="35173" y="5127"/>
                      </a:lnTo>
                      <a:lnTo>
                        <a:pt x="35173" y="5064"/>
                      </a:lnTo>
                      <a:lnTo>
                        <a:pt x="35257" y="4959"/>
                      </a:lnTo>
                      <a:lnTo>
                        <a:pt x="35362" y="4939"/>
                      </a:lnTo>
                      <a:lnTo>
                        <a:pt x="35383" y="4918"/>
                      </a:lnTo>
                      <a:lnTo>
                        <a:pt x="35383" y="4813"/>
                      </a:lnTo>
                      <a:lnTo>
                        <a:pt x="35424" y="4687"/>
                      </a:lnTo>
                      <a:lnTo>
                        <a:pt x="35341" y="4646"/>
                      </a:lnTo>
                      <a:lnTo>
                        <a:pt x="35278" y="4583"/>
                      </a:lnTo>
                      <a:lnTo>
                        <a:pt x="35257" y="4499"/>
                      </a:lnTo>
                      <a:lnTo>
                        <a:pt x="35173" y="4395"/>
                      </a:lnTo>
                      <a:lnTo>
                        <a:pt x="35152" y="4332"/>
                      </a:lnTo>
                      <a:lnTo>
                        <a:pt x="35215" y="4290"/>
                      </a:lnTo>
                      <a:lnTo>
                        <a:pt x="35152" y="4185"/>
                      </a:lnTo>
                      <a:lnTo>
                        <a:pt x="35131" y="4123"/>
                      </a:lnTo>
                      <a:lnTo>
                        <a:pt x="35027" y="4102"/>
                      </a:lnTo>
                      <a:lnTo>
                        <a:pt x="34964" y="4081"/>
                      </a:lnTo>
                      <a:lnTo>
                        <a:pt x="34859" y="4018"/>
                      </a:lnTo>
                      <a:lnTo>
                        <a:pt x="34797" y="4081"/>
                      </a:lnTo>
                      <a:lnTo>
                        <a:pt x="34713" y="4102"/>
                      </a:lnTo>
                      <a:lnTo>
                        <a:pt x="34629" y="4143"/>
                      </a:lnTo>
                      <a:lnTo>
                        <a:pt x="34629" y="4227"/>
                      </a:lnTo>
                      <a:lnTo>
                        <a:pt x="34587" y="4269"/>
                      </a:lnTo>
                      <a:lnTo>
                        <a:pt x="34504" y="4269"/>
                      </a:lnTo>
                      <a:lnTo>
                        <a:pt x="34483" y="4395"/>
                      </a:lnTo>
                      <a:lnTo>
                        <a:pt x="34294" y="4395"/>
                      </a:lnTo>
                      <a:lnTo>
                        <a:pt x="34232" y="4478"/>
                      </a:lnTo>
                      <a:lnTo>
                        <a:pt x="34232" y="4583"/>
                      </a:lnTo>
                      <a:lnTo>
                        <a:pt x="34190" y="4604"/>
                      </a:lnTo>
                      <a:lnTo>
                        <a:pt x="34169" y="4729"/>
                      </a:lnTo>
                      <a:lnTo>
                        <a:pt x="34169" y="4792"/>
                      </a:lnTo>
                      <a:lnTo>
                        <a:pt x="34106" y="4813"/>
                      </a:lnTo>
                      <a:lnTo>
                        <a:pt x="34022" y="4897"/>
                      </a:lnTo>
                      <a:lnTo>
                        <a:pt x="33876" y="4918"/>
                      </a:lnTo>
                      <a:lnTo>
                        <a:pt x="33709" y="4918"/>
                      </a:lnTo>
                      <a:lnTo>
                        <a:pt x="33667" y="4939"/>
                      </a:lnTo>
                      <a:lnTo>
                        <a:pt x="33604" y="5001"/>
                      </a:lnTo>
                      <a:lnTo>
                        <a:pt x="33583" y="4918"/>
                      </a:lnTo>
                      <a:lnTo>
                        <a:pt x="33541" y="4834"/>
                      </a:lnTo>
                      <a:lnTo>
                        <a:pt x="33458" y="4834"/>
                      </a:lnTo>
                      <a:lnTo>
                        <a:pt x="33374" y="4897"/>
                      </a:lnTo>
                      <a:lnTo>
                        <a:pt x="33269" y="4918"/>
                      </a:lnTo>
                      <a:lnTo>
                        <a:pt x="33248" y="4834"/>
                      </a:lnTo>
                      <a:lnTo>
                        <a:pt x="33165" y="4729"/>
                      </a:lnTo>
                      <a:lnTo>
                        <a:pt x="33123" y="4708"/>
                      </a:lnTo>
                      <a:lnTo>
                        <a:pt x="32976" y="4583"/>
                      </a:lnTo>
                      <a:lnTo>
                        <a:pt x="32976" y="4478"/>
                      </a:lnTo>
                      <a:lnTo>
                        <a:pt x="33018" y="4436"/>
                      </a:lnTo>
                      <a:lnTo>
                        <a:pt x="33039" y="4332"/>
                      </a:lnTo>
                      <a:lnTo>
                        <a:pt x="33018" y="4227"/>
                      </a:lnTo>
                      <a:lnTo>
                        <a:pt x="32976" y="4123"/>
                      </a:lnTo>
                      <a:lnTo>
                        <a:pt x="32872" y="4143"/>
                      </a:lnTo>
                      <a:lnTo>
                        <a:pt x="32872" y="4081"/>
                      </a:lnTo>
                      <a:lnTo>
                        <a:pt x="32872" y="3997"/>
                      </a:lnTo>
                      <a:lnTo>
                        <a:pt x="32934" y="3913"/>
                      </a:lnTo>
                      <a:lnTo>
                        <a:pt x="32934" y="3871"/>
                      </a:lnTo>
                      <a:lnTo>
                        <a:pt x="32872" y="3851"/>
                      </a:lnTo>
                      <a:lnTo>
                        <a:pt x="32851" y="3851"/>
                      </a:lnTo>
                      <a:lnTo>
                        <a:pt x="32767" y="3892"/>
                      </a:lnTo>
                      <a:lnTo>
                        <a:pt x="32725" y="3892"/>
                      </a:lnTo>
                      <a:lnTo>
                        <a:pt x="32642" y="3913"/>
                      </a:lnTo>
                      <a:lnTo>
                        <a:pt x="32558" y="3892"/>
                      </a:lnTo>
                      <a:lnTo>
                        <a:pt x="32516" y="3871"/>
                      </a:lnTo>
                      <a:lnTo>
                        <a:pt x="32453" y="3851"/>
                      </a:lnTo>
                      <a:lnTo>
                        <a:pt x="32432" y="3809"/>
                      </a:lnTo>
                      <a:lnTo>
                        <a:pt x="32307" y="3767"/>
                      </a:lnTo>
                      <a:lnTo>
                        <a:pt x="32307" y="3704"/>
                      </a:lnTo>
                      <a:lnTo>
                        <a:pt x="32244" y="3662"/>
                      </a:lnTo>
                      <a:lnTo>
                        <a:pt x="32202" y="3662"/>
                      </a:lnTo>
                      <a:lnTo>
                        <a:pt x="32139" y="3599"/>
                      </a:lnTo>
                      <a:lnTo>
                        <a:pt x="32139" y="3558"/>
                      </a:lnTo>
                      <a:lnTo>
                        <a:pt x="32077" y="3558"/>
                      </a:lnTo>
                      <a:lnTo>
                        <a:pt x="32014" y="3474"/>
                      </a:lnTo>
                      <a:lnTo>
                        <a:pt x="31993" y="3432"/>
                      </a:lnTo>
                      <a:lnTo>
                        <a:pt x="31930" y="3369"/>
                      </a:lnTo>
                      <a:lnTo>
                        <a:pt x="31888" y="3369"/>
                      </a:lnTo>
                      <a:lnTo>
                        <a:pt x="31846" y="3453"/>
                      </a:lnTo>
                      <a:lnTo>
                        <a:pt x="31805" y="3432"/>
                      </a:lnTo>
                      <a:lnTo>
                        <a:pt x="31763" y="3453"/>
                      </a:lnTo>
                      <a:lnTo>
                        <a:pt x="31721" y="3495"/>
                      </a:lnTo>
                      <a:lnTo>
                        <a:pt x="31658" y="3453"/>
                      </a:lnTo>
                      <a:lnTo>
                        <a:pt x="31616" y="3390"/>
                      </a:lnTo>
                      <a:lnTo>
                        <a:pt x="31574" y="3369"/>
                      </a:lnTo>
                      <a:lnTo>
                        <a:pt x="31449" y="3369"/>
                      </a:lnTo>
                      <a:lnTo>
                        <a:pt x="31386" y="3348"/>
                      </a:lnTo>
                      <a:lnTo>
                        <a:pt x="31449" y="3286"/>
                      </a:lnTo>
                      <a:lnTo>
                        <a:pt x="31449" y="3244"/>
                      </a:lnTo>
                      <a:lnTo>
                        <a:pt x="31365" y="3244"/>
                      </a:lnTo>
                      <a:lnTo>
                        <a:pt x="31302" y="3286"/>
                      </a:lnTo>
                      <a:lnTo>
                        <a:pt x="31177" y="3286"/>
                      </a:lnTo>
                      <a:lnTo>
                        <a:pt x="31135" y="3327"/>
                      </a:lnTo>
                      <a:lnTo>
                        <a:pt x="31072" y="3265"/>
                      </a:lnTo>
                      <a:lnTo>
                        <a:pt x="31030" y="3286"/>
                      </a:lnTo>
                      <a:lnTo>
                        <a:pt x="30947" y="3286"/>
                      </a:lnTo>
                      <a:lnTo>
                        <a:pt x="30884" y="3223"/>
                      </a:lnTo>
                      <a:lnTo>
                        <a:pt x="30800" y="3181"/>
                      </a:lnTo>
                      <a:lnTo>
                        <a:pt x="30675" y="3055"/>
                      </a:lnTo>
                      <a:lnTo>
                        <a:pt x="30633" y="2930"/>
                      </a:lnTo>
                      <a:lnTo>
                        <a:pt x="30633" y="2846"/>
                      </a:lnTo>
                      <a:lnTo>
                        <a:pt x="30612" y="2742"/>
                      </a:lnTo>
                      <a:lnTo>
                        <a:pt x="30549" y="2742"/>
                      </a:lnTo>
                      <a:lnTo>
                        <a:pt x="30465" y="2721"/>
                      </a:lnTo>
                      <a:lnTo>
                        <a:pt x="30465" y="2574"/>
                      </a:lnTo>
                      <a:lnTo>
                        <a:pt x="30424" y="2553"/>
                      </a:lnTo>
                      <a:lnTo>
                        <a:pt x="30403" y="2428"/>
                      </a:lnTo>
                      <a:lnTo>
                        <a:pt x="30361" y="2323"/>
                      </a:lnTo>
                      <a:lnTo>
                        <a:pt x="30152" y="2198"/>
                      </a:lnTo>
                      <a:lnTo>
                        <a:pt x="30047" y="2030"/>
                      </a:lnTo>
                      <a:lnTo>
                        <a:pt x="30026" y="1988"/>
                      </a:lnTo>
                      <a:lnTo>
                        <a:pt x="29984" y="1884"/>
                      </a:lnTo>
                      <a:lnTo>
                        <a:pt x="29921" y="1905"/>
                      </a:lnTo>
                      <a:lnTo>
                        <a:pt x="29901" y="1905"/>
                      </a:lnTo>
                      <a:lnTo>
                        <a:pt x="29901" y="1821"/>
                      </a:lnTo>
                      <a:lnTo>
                        <a:pt x="29921" y="1779"/>
                      </a:lnTo>
                      <a:lnTo>
                        <a:pt x="29838" y="1716"/>
                      </a:lnTo>
                      <a:lnTo>
                        <a:pt x="29796" y="1612"/>
                      </a:lnTo>
                      <a:lnTo>
                        <a:pt x="29733" y="1591"/>
                      </a:lnTo>
                      <a:lnTo>
                        <a:pt x="29712" y="1507"/>
                      </a:lnTo>
                      <a:lnTo>
                        <a:pt x="29670" y="1444"/>
                      </a:lnTo>
                      <a:lnTo>
                        <a:pt x="29608" y="1340"/>
                      </a:lnTo>
                      <a:lnTo>
                        <a:pt x="29482" y="1256"/>
                      </a:lnTo>
                      <a:lnTo>
                        <a:pt x="29461" y="1193"/>
                      </a:lnTo>
                      <a:lnTo>
                        <a:pt x="29503" y="1130"/>
                      </a:lnTo>
                      <a:lnTo>
                        <a:pt x="29482" y="1047"/>
                      </a:lnTo>
                      <a:lnTo>
                        <a:pt x="29315" y="1047"/>
                      </a:lnTo>
                      <a:lnTo>
                        <a:pt x="29294" y="984"/>
                      </a:lnTo>
                      <a:lnTo>
                        <a:pt x="29294" y="942"/>
                      </a:lnTo>
                      <a:lnTo>
                        <a:pt x="29273" y="879"/>
                      </a:lnTo>
                      <a:lnTo>
                        <a:pt x="29273" y="817"/>
                      </a:lnTo>
                      <a:lnTo>
                        <a:pt x="29231" y="733"/>
                      </a:lnTo>
                      <a:lnTo>
                        <a:pt x="29168" y="712"/>
                      </a:lnTo>
                      <a:lnTo>
                        <a:pt x="29168" y="649"/>
                      </a:lnTo>
                      <a:lnTo>
                        <a:pt x="29147" y="607"/>
                      </a:lnTo>
                      <a:lnTo>
                        <a:pt x="29085" y="628"/>
                      </a:lnTo>
                      <a:lnTo>
                        <a:pt x="28980" y="607"/>
                      </a:lnTo>
                      <a:lnTo>
                        <a:pt x="28959" y="545"/>
                      </a:lnTo>
                      <a:lnTo>
                        <a:pt x="28980" y="482"/>
                      </a:lnTo>
                      <a:lnTo>
                        <a:pt x="28959" y="440"/>
                      </a:lnTo>
                      <a:lnTo>
                        <a:pt x="28875" y="419"/>
                      </a:lnTo>
                      <a:lnTo>
                        <a:pt x="28833" y="461"/>
                      </a:lnTo>
                      <a:lnTo>
                        <a:pt x="28792" y="419"/>
                      </a:lnTo>
                      <a:lnTo>
                        <a:pt x="28750" y="419"/>
                      </a:lnTo>
                      <a:lnTo>
                        <a:pt x="28708" y="356"/>
                      </a:lnTo>
                      <a:lnTo>
                        <a:pt x="28750" y="293"/>
                      </a:lnTo>
                      <a:lnTo>
                        <a:pt x="28687" y="231"/>
                      </a:lnTo>
                      <a:lnTo>
                        <a:pt x="28624" y="210"/>
                      </a:lnTo>
                      <a:lnTo>
                        <a:pt x="28561" y="231"/>
                      </a:lnTo>
                      <a:lnTo>
                        <a:pt x="28520" y="147"/>
                      </a:lnTo>
                      <a:lnTo>
                        <a:pt x="28457" y="189"/>
                      </a:lnTo>
                      <a:lnTo>
                        <a:pt x="28373" y="189"/>
                      </a:lnTo>
                      <a:lnTo>
                        <a:pt x="28331" y="147"/>
                      </a:lnTo>
                      <a:lnTo>
                        <a:pt x="28268" y="189"/>
                      </a:lnTo>
                      <a:lnTo>
                        <a:pt x="28268" y="252"/>
                      </a:lnTo>
                      <a:lnTo>
                        <a:pt x="28248" y="293"/>
                      </a:lnTo>
                      <a:lnTo>
                        <a:pt x="28143" y="231"/>
                      </a:lnTo>
                      <a:lnTo>
                        <a:pt x="28101" y="189"/>
                      </a:lnTo>
                      <a:lnTo>
                        <a:pt x="28017" y="210"/>
                      </a:lnTo>
                      <a:lnTo>
                        <a:pt x="27892" y="210"/>
                      </a:lnTo>
                      <a:lnTo>
                        <a:pt x="27892" y="189"/>
                      </a:lnTo>
                      <a:lnTo>
                        <a:pt x="27808" y="105"/>
                      </a:lnTo>
                      <a:lnTo>
                        <a:pt x="27620" y="84"/>
                      </a:lnTo>
                      <a:lnTo>
                        <a:pt x="27536" y="21"/>
                      </a:lnTo>
                      <a:lnTo>
                        <a:pt x="27432" y="21"/>
                      </a:lnTo>
                      <a:lnTo>
                        <a:pt x="2739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9"/>
                <p:cNvSpPr/>
                <p:nvPr/>
              </p:nvSpPr>
              <p:spPr>
                <a:xfrm>
                  <a:off x="5150925" y="2903250"/>
                  <a:ext cx="1600" cy="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85" extrusionOk="0">
                      <a:moveTo>
                        <a:pt x="63" y="85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9"/>
                <p:cNvSpPr/>
                <p:nvPr/>
              </p:nvSpPr>
              <p:spPr>
                <a:xfrm>
                  <a:off x="5134200" y="2918425"/>
                  <a:ext cx="2625" cy="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06" extrusionOk="0">
                      <a:moveTo>
                        <a:pt x="0" y="105"/>
                      </a:moveTo>
                      <a:lnTo>
                        <a:pt x="105" y="1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9"/>
                <p:cNvSpPr/>
                <p:nvPr/>
              </p:nvSpPr>
              <p:spPr>
                <a:xfrm>
                  <a:off x="4608475" y="2660550"/>
                  <a:ext cx="52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64" extrusionOk="0">
                      <a:moveTo>
                        <a:pt x="210" y="0"/>
                      </a:moveTo>
                      <a:lnTo>
                        <a:pt x="1" y="63"/>
                      </a:lnTo>
                      <a:lnTo>
                        <a:pt x="22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9"/>
                <p:cNvSpPr/>
                <p:nvPr/>
              </p:nvSpPr>
              <p:spPr>
                <a:xfrm>
                  <a:off x="4302475" y="2310075"/>
                  <a:ext cx="547700" cy="2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8" h="11509" extrusionOk="0">
                      <a:moveTo>
                        <a:pt x="10860" y="0"/>
                      </a:moveTo>
                      <a:lnTo>
                        <a:pt x="10755" y="84"/>
                      </a:lnTo>
                      <a:lnTo>
                        <a:pt x="10713" y="189"/>
                      </a:lnTo>
                      <a:lnTo>
                        <a:pt x="10567" y="189"/>
                      </a:lnTo>
                      <a:lnTo>
                        <a:pt x="10483" y="252"/>
                      </a:lnTo>
                      <a:lnTo>
                        <a:pt x="10546" y="314"/>
                      </a:lnTo>
                      <a:lnTo>
                        <a:pt x="10546" y="398"/>
                      </a:lnTo>
                      <a:lnTo>
                        <a:pt x="10400" y="419"/>
                      </a:lnTo>
                      <a:lnTo>
                        <a:pt x="10337" y="419"/>
                      </a:lnTo>
                      <a:lnTo>
                        <a:pt x="10253" y="524"/>
                      </a:lnTo>
                      <a:lnTo>
                        <a:pt x="10128" y="524"/>
                      </a:lnTo>
                      <a:lnTo>
                        <a:pt x="10044" y="586"/>
                      </a:lnTo>
                      <a:lnTo>
                        <a:pt x="9981" y="586"/>
                      </a:lnTo>
                      <a:lnTo>
                        <a:pt x="9751" y="733"/>
                      </a:lnTo>
                      <a:lnTo>
                        <a:pt x="9625" y="796"/>
                      </a:lnTo>
                      <a:lnTo>
                        <a:pt x="9521" y="837"/>
                      </a:lnTo>
                      <a:lnTo>
                        <a:pt x="9437" y="837"/>
                      </a:lnTo>
                      <a:lnTo>
                        <a:pt x="9353" y="775"/>
                      </a:lnTo>
                      <a:lnTo>
                        <a:pt x="9312" y="837"/>
                      </a:lnTo>
                      <a:lnTo>
                        <a:pt x="9291" y="921"/>
                      </a:lnTo>
                      <a:lnTo>
                        <a:pt x="9144" y="921"/>
                      </a:lnTo>
                      <a:lnTo>
                        <a:pt x="9102" y="984"/>
                      </a:lnTo>
                      <a:lnTo>
                        <a:pt x="9102" y="1088"/>
                      </a:lnTo>
                      <a:lnTo>
                        <a:pt x="9040" y="1130"/>
                      </a:lnTo>
                      <a:lnTo>
                        <a:pt x="8977" y="1109"/>
                      </a:lnTo>
                      <a:lnTo>
                        <a:pt x="8893" y="1109"/>
                      </a:lnTo>
                      <a:lnTo>
                        <a:pt x="8789" y="1151"/>
                      </a:lnTo>
                      <a:lnTo>
                        <a:pt x="8663" y="1172"/>
                      </a:lnTo>
                      <a:lnTo>
                        <a:pt x="8496" y="1256"/>
                      </a:lnTo>
                      <a:lnTo>
                        <a:pt x="8475" y="1319"/>
                      </a:lnTo>
                      <a:lnTo>
                        <a:pt x="8307" y="1340"/>
                      </a:lnTo>
                      <a:lnTo>
                        <a:pt x="8182" y="1402"/>
                      </a:lnTo>
                      <a:lnTo>
                        <a:pt x="8035" y="1423"/>
                      </a:lnTo>
                      <a:lnTo>
                        <a:pt x="7847" y="1465"/>
                      </a:lnTo>
                      <a:lnTo>
                        <a:pt x="7826" y="1549"/>
                      </a:lnTo>
                      <a:lnTo>
                        <a:pt x="7763" y="1632"/>
                      </a:lnTo>
                      <a:lnTo>
                        <a:pt x="7721" y="1528"/>
                      </a:lnTo>
                      <a:lnTo>
                        <a:pt x="7617" y="1528"/>
                      </a:lnTo>
                      <a:lnTo>
                        <a:pt x="7512" y="1570"/>
                      </a:lnTo>
                      <a:lnTo>
                        <a:pt x="7512" y="1653"/>
                      </a:lnTo>
                      <a:lnTo>
                        <a:pt x="7449" y="1695"/>
                      </a:lnTo>
                      <a:lnTo>
                        <a:pt x="7345" y="1653"/>
                      </a:lnTo>
                      <a:lnTo>
                        <a:pt x="7219" y="1653"/>
                      </a:lnTo>
                      <a:lnTo>
                        <a:pt x="7198" y="1612"/>
                      </a:lnTo>
                      <a:lnTo>
                        <a:pt x="7115" y="1612"/>
                      </a:lnTo>
                      <a:lnTo>
                        <a:pt x="7031" y="1653"/>
                      </a:lnTo>
                      <a:lnTo>
                        <a:pt x="6926" y="1674"/>
                      </a:lnTo>
                      <a:lnTo>
                        <a:pt x="6884" y="1695"/>
                      </a:lnTo>
                      <a:lnTo>
                        <a:pt x="6926" y="1842"/>
                      </a:lnTo>
                      <a:lnTo>
                        <a:pt x="6884" y="1925"/>
                      </a:lnTo>
                      <a:lnTo>
                        <a:pt x="6989" y="1946"/>
                      </a:lnTo>
                      <a:lnTo>
                        <a:pt x="7136" y="1925"/>
                      </a:lnTo>
                      <a:lnTo>
                        <a:pt x="7198" y="2051"/>
                      </a:lnTo>
                      <a:lnTo>
                        <a:pt x="7031" y="2051"/>
                      </a:lnTo>
                      <a:lnTo>
                        <a:pt x="6989" y="2093"/>
                      </a:lnTo>
                      <a:lnTo>
                        <a:pt x="6989" y="2156"/>
                      </a:lnTo>
                      <a:lnTo>
                        <a:pt x="7136" y="2176"/>
                      </a:lnTo>
                      <a:lnTo>
                        <a:pt x="7240" y="2197"/>
                      </a:lnTo>
                      <a:lnTo>
                        <a:pt x="7324" y="2156"/>
                      </a:lnTo>
                      <a:lnTo>
                        <a:pt x="7408" y="2156"/>
                      </a:lnTo>
                      <a:lnTo>
                        <a:pt x="7512" y="2260"/>
                      </a:lnTo>
                      <a:lnTo>
                        <a:pt x="7617" y="2281"/>
                      </a:lnTo>
                      <a:lnTo>
                        <a:pt x="7617" y="2386"/>
                      </a:lnTo>
                      <a:lnTo>
                        <a:pt x="7554" y="2449"/>
                      </a:lnTo>
                      <a:lnTo>
                        <a:pt x="7449" y="2407"/>
                      </a:lnTo>
                      <a:lnTo>
                        <a:pt x="7219" y="2449"/>
                      </a:lnTo>
                      <a:lnTo>
                        <a:pt x="7094" y="2553"/>
                      </a:lnTo>
                      <a:lnTo>
                        <a:pt x="6947" y="2741"/>
                      </a:lnTo>
                      <a:lnTo>
                        <a:pt x="6947" y="2867"/>
                      </a:lnTo>
                      <a:lnTo>
                        <a:pt x="7031" y="2888"/>
                      </a:lnTo>
                      <a:lnTo>
                        <a:pt x="7052" y="3013"/>
                      </a:lnTo>
                      <a:lnTo>
                        <a:pt x="6989" y="3118"/>
                      </a:lnTo>
                      <a:lnTo>
                        <a:pt x="6947" y="3244"/>
                      </a:lnTo>
                      <a:lnTo>
                        <a:pt x="6843" y="3244"/>
                      </a:lnTo>
                      <a:lnTo>
                        <a:pt x="6843" y="3306"/>
                      </a:lnTo>
                      <a:lnTo>
                        <a:pt x="6884" y="3390"/>
                      </a:lnTo>
                      <a:lnTo>
                        <a:pt x="6884" y="3453"/>
                      </a:lnTo>
                      <a:lnTo>
                        <a:pt x="7031" y="3453"/>
                      </a:lnTo>
                      <a:lnTo>
                        <a:pt x="7115" y="3537"/>
                      </a:lnTo>
                      <a:lnTo>
                        <a:pt x="7240" y="3557"/>
                      </a:lnTo>
                      <a:lnTo>
                        <a:pt x="7240" y="3620"/>
                      </a:lnTo>
                      <a:lnTo>
                        <a:pt x="7366" y="3704"/>
                      </a:lnTo>
                      <a:lnTo>
                        <a:pt x="7533" y="3725"/>
                      </a:lnTo>
                      <a:lnTo>
                        <a:pt x="7575" y="3746"/>
                      </a:lnTo>
                      <a:lnTo>
                        <a:pt x="7617" y="4227"/>
                      </a:lnTo>
                      <a:lnTo>
                        <a:pt x="7554" y="4290"/>
                      </a:lnTo>
                      <a:lnTo>
                        <a:pt x="7366" y="4373"/>
                      </a:lnTo>
                      <a:lnTo>
                        <a:pt x="7219" y="4353"/>
                      </a:lnTo>
                      <a:lnTo>
                        <a:pt x="7031" y="4248"/>
                      </a:lnTo>
                      <a:lnTo>
                        <a:pt x="6947" y="4290"/>
                      </a:lnTo>
                      <a:lnTo>
                        <a:pt x="6947" y="4394"/>
                      </a:lnTo>
                      <a:lnTo>
                        <a:pt x="6905" y="4541"/>
                      </a:lnTo>
                      <a:lnTo>
                        <a:pt x="6780" y="4562"/>
                      </a:lnTo>
                      <a:lnTo>
                        <a:pt x="6571" y="4457"/>
                      </a:lnTo>
                      <a:lnTo>
                        <a:pt x="6403" y="4457"/>
                      </a:lnTo>
                      <a:lnTo>
                        <a:pt x="6320" y="4394"/>
                      </a:lnTo>
                      <a:lnTo>
                        <a:pt x="6278" y="4436"/>
                      </a:lnTo>
                      <a:lnTo>
                        <a:pt x="6173" y="4394"/>
                      </a:lnTo>
                      <a:lnTo>
                        <a:pt x="6048" y="4269"/>
                      </a:lnTo>
                      <a:lnTo>
                        <a:pt x="6152" y="4227"/>
                      </a:lnTo>
                      <a:lnTo>
                        <a:pt x="6173" y="4143"/>
                      </a:lnTo>
                      <a:lnTo>
                        <a:pt x="6089" y="4122"/>
                      </a:lnTo>
                      <a:lnTo>
                        <a:pt x="5964" y="4039"/>
                      </a:lnTo>
                      <a:lnTo>
                        <a:pt x="5880" y="4122"/>
                      </a:lnTo>
                      <a:lnTo>
                        <a:pt x="5755" y="4081"/>
                      </a:lnTo>
                      <a:lnTo>
                        <a:pt x="5671" y="4122"/>
                      </a:lnTo>
                      <a:lnTo>
                        <a:pt x="5692" y="4269"/>
                      </a:lnTo>
                      <a:lnTo>
                        <a:pt x="5545" y="4290"/>
                      </a:lnTo>
                      <a:lnTo>
                        <a:pt x="5483" y="4227"/>
                      </a:lnTo>
                      <a:lnTo>
                        <a:pt x="5336" y="4060"/>
                      </a:lnTo>
                      <a:lnTo>
                        <a:pt x="5211" y="4081"/>
                      </a:lnTo>
                      <a:lnTo>
                        <a:pt x="5148" y="4185"/>
                      </a:lnTo>
                      <a:lnTo>
                        <a:pt x="5064" y="4081"/>
                      </a:lnTo>
                      <a:lnTo>
                        <a:pt x="5001" y="4122"/>
                      </a:lnTo>
                      <a:lnTo>
                        <a:pt x="5001" y="4248"/>
                      </a:lnTo>
                      <a:lnTo>
                        <a:pt x="4855" y="4248"/>
                      </a:lnTo>
                      <a:lnTo>
                        <a:pt x="4834" y="4457"/>
                      </a:lnTo>
                      <a:lnTo>
                        <a:pt x="4708" y="4562"/>
                      </a:lnTo>
                      <a:lnTo>
                        <a:pt x="4625" y="4541"/>
                      </a:lnTo>
                      <a:lnTo>
                        <a:pt x="4541" y="4436"/>
                      </a:lnTo>
                      <a:lnTo>
                        <a:pt x="4332" y="4394"/>
                      </a:lnTo>
                      <a:lnTo>
                        <a:pt x="4269" y="4269"/>
                      </a:lnTo>
                      <a:lnTo>
                        <a:pt x="4123" y="4353"/>
                      </a:lnTo>
                      <a:lnTo>
                        <a:pt x="4164" y="4478"/>
                      </a:lnTo>
                      <a:lnTo>
                        <a:pt x="4081" y="4604"/>
                      </a:lnTo>
                      <a:lnTo>
                        <a:pt x="3997" y="4583"/>
                      </a:lnTo>
                      <a:lnTo>
                        <a:pt x="3997" y="4457"/>
                      </a:lnTo>
                      <a:lnTo>
                        <a:pt x="3955" y="4373"/>
                      </a:lnTo>
                      <a:lnTo>
                        <a:pt x="3871" y="4373"/>
                      </a:lnTo>
                      <a:lnTo>
                        <a:pt x="3704" y="4248"/>
                      </a:lnTo>
                      <a:lnTo>
                        <a:pt x="3599" y="4122"/>
                      </a:lnTo>
                      <a:lnTo>
                        <a:pt x="3474" y="4122"/>
                      </a:lnTo>
                      <a:lnTo>
                        <a:pt x="3369" y="3976"/>
                      </a:lnTo>
                      <a:lnTo>
                        <a:pt x="3286" y="3955"/>
                      </a:lnTo>
                      <a:lnTo>
                        <a:pt x="3244" y="3871"/>
                      </a:lnTo>
                      <a:lnTo>
                        <a:pt x="3160" y="3871"/>
                      </a:lnTo>
                      <a:lnTo>
                        <a:pt x="2951" y="3955"/>
                      </a:lnTo>
                      <a:lnTo>
                        <a:pt x="2825" y="3850"/>
                      </a:lnTo>
                      <a:lnTo>
                        <a:pt x="2742" y="3704"/>
                      </a:lnTo>
                      <a:lnTo>
                        <a:pt x="2637" y="3704"/>
                      </a:lnTo>
                      <a:lnTo>
                        <a:pt x="2532" y="3809"/>
                      </a:lnTo>
                      <a:lnTo>
                        <a:pt x="2407" y="3809"/>
                      </a:lnTo>
                      <a:lnTo>
                        <a:pt x="2407" y="3871"/>
                      </a:lnTo>
                      <a:lnTo>
                        <a:pt x="2323" y="3955"/>
                      </a:lnTo>
                      <a:lnTo>
                        <a:pt x="2323" y="3850"/>
                      </a:lnTo>
                      <a:lnTo>
                        <a:pt x="2239" y="3913"/>
                      </a:lnTo>
                      <a:lnTo>
                        <a:pt x="2218" y="3976"/>
                      </a:lnTo>
                      <a:lnTo>
                        <a:pt x="2114" y="4060"/>
                      </a:lnTo>
                      <a:lnTo>
                        <a:pt x="2030" y="3976"/>
                      </a:lnTo>
                      <a:lnTo>
                        <a:pt x="2114" y="3913"/>
                      </a:lnTo>
                      <a:lnTo>
                        <a:pt x="2135" y="3829"/>
                      </a:lnTo>
                      <a:lnTo>
                        <a:pt x="2009" y="3767"/>
                      </a:lnTo>
                      <a:lnTo>
                        <a:pt x="1821" y="3662"/>
                      </a:lnTo>
                      <a:lnTo>
                        <a:pt x="1800" y="3746"/>
                      </a:lnTo>
                      <a:lnTo>
                        <a:pt x="1821" y="3850"/>
                      </a:lnTo>
                      <a:lnTo>
                        <a:pt x="1821" y="3955"/>
                      </a:lnTo>
                      <a:lnTo>
                        <a:pt x="1695" y="3913"/>
                      </a:lnTo>
                      <a:lnTo>
                        <a:pt x="1612" y="3976"/>
                      </a:lnTo>
                      <a:lnTo>
                        <a:pt x="1570" y="4143"/>
                      </a:lnTo>
                      <a:lnTo>
                        <a:pt x="1486" y="4143"/>
                      </a:lnTo>
                      <a:lnTo>
                        <a:pt x="1298" y="4248"/>
                      </a:lnTo>
                      <a:lnTo>
                        <a:pt x="1277" y="4373"/>
                      </a:lnTo>
                      <a:lnTo>
                        <a:pt x="1361" y="4478"/>
                      </a:lnTo>
                      <a:lnTo>
                        <a:pt x="1361" y="4604"/>
                      </a:lnTo>
                      <a:lnTo>
                        <a:pt x="1172" y="4604"/>
                      </a:lnTo>
                      <a:lnTo>
                        <a:pt x="984" y="4645"/>
                      </a:lnTo>
                      <a:lnTo>
                        <a:pt x="1130" y="5106"/>
                      </a:lnTo>
                      <a:lnTo>
                        <a:pt x="1047" y="5169"/>
                      </a:lnTo>
                      <a:lnTo>
                        <a:pt x="1068" y="5336"/>
                      </a:lnTo>
                      <a:lnTo>
                        <a:pt x="879" y="5336"/>
                      </a:lnTo>
                      <a:lnTo>
                        <a:pt x="733" y="5231"/>
                      </a:lnTo>
                      <a:lnTo>
                        <a:pt x="670" y="5127"/>
                      </a:lnTo>
                      <a:lnTo>
                        <a:pt x="356" y="4876"/>
                      </a:lnTo>
                      <a:lnTo>
                        <a:pt x="294" y="4980"/>
                      </a:lnTo>
                      <a:lnTo>
                        <a:pt x="294" y="5106"/>
                      </a:lnTo>
                      <a:lnTo>
                        <a:pt x="126" y="5315"/>
                      </a:lnTo>
                      <a:lnTo>
                        <a:pt x="22" y="5378"/>
                      </a:lnTo>
                      <a:lnTo>
                        <a:pt x="42" y="5629"/>
                      </a:lnTo>
                      <a:lnTo>
                        <a:pt x="126" y="5734"/>
                      </a:lnTo>
                      <a:lnTo>
                        <a:pt x="105" y="6068"/>
                      </a:lnTo>
                      <a:lnTo>
                        <a:pt x="1" y="6278"/>
                      </a:lnTo>
                      <a:lnTo>
                        <a:pt x="231" y="6382"/>
                      </a:lnTo>
                      <a:lnTo>
                        <a:pt x="335" y="6550"/>
                      </a:lnTo>
                      <a:lnTo>
                        <a:pt x="314" y="6633"/>
                      </a:lnTo>
                      <a:lnTo>
                        <a:pt x="503" y="6780"/>
                      </a:lnTo>
                      <a:lnTo>
                        <a:pt x="545" y="6696"/>
                      </a:lnTo>
                      <a:lnTo>
                        <a:pt x="921" y="6801"/>
                      </a:lnTo>
                      <a:lnTo>
                        <a:pt x="1172" y="7052"/>
                      </a:lnTo>
                      <a:lnTo>
                        <a:pt x="1402" y="7428"/>
                      </a:lnTo>
                      <a:lnTo>
                        <a:pt x="1172" y="7428"/>
                      </a:lnTo>
                      <a:lnTo>
                        <a:pt x="1172" y="7533"/>
                      </a:lnTo>
                      <a:lnTo>
                        <a:pt x="1382" y="7679"/>
                      </a:lnTo>
                      <a:lnTo>
                        <a:pt x="1549" y="7617"/>
                      </a:lnTo>
                      <a:lnTo>
                        <a:pt x="1674" y="7721"/>
                      </a:lnTo>
                      <a:lnTo>
                        <a:pt x="1716" y="7721"/>
                      </a:lnTo>
                      <a:lnTo>
                        <a:pt x="1758" y="7784"/>
                      </a:lnTo>
                      <a:lnTo>
                        <a:pt x="1821" y="7784"/>
                      </a:lnTo>
                      <a:lnTo>
                        <a:pt x="1863" y="7721"/>
                      </a:lnTo>
                      <a:lnTo>
                        <a:pt x="1905" y="7721"/>
                      </a:lnTo>
                      <a:lnTo>
                        <a:pt x="1967" y="7784"/>
                      </a:lnTo>
                      <a:lnTo>
                        <a:pt x="2009" y="7721"/>
                      </a:lnTo>
                      <a:lnTo>
                        <a:pt x="2009" y="7638"/>
                      </a:lnTo>
                      <a:lnTo>
                        <a:pt x="2072" y="7679"/>
                      </a:lnTo>
                      <a:lnTo>
                        <a:pt x="2177" y="7596"/>
                      </a:lnTo>
                      <a:lnTo>
                        <a:pt x="2218" y="7512"/>
                      </a:lnTo>
                      <a:lnTo>
                        <a:pt x="2281" y="7512"/>
                      </a:lnTo>
                      <a:lnTo>
                        <a:pt x="2344" y="7428"/>
                      </a:lnTo>
                      <a:lnTo>
                        <a:pt x="2407" y="7428"/>
                      </a:lnTo>
                      <a:lnTo>
                        <a:pt x="2428" y="7470"/>
                      </a:lnTo>
                      <a:lnTo>
                        <a:pt x="2491" y="7428"/>
                      </a:lnTo>
                      <a:lnTo>
                        <a:pt x="2511" y="7366"/>
                      </a:lnTo>
                      <a:lnTo>
                        <a:pt x="2595" y="7282"/>
                      </a:lnTo>
                      <a:lnTo>
                        <a:pt x="2721" y="7282"/>
                      </a:lnTo>
                      <a:lnTo>
                        <a:pt x="2763" y="7303"/>
                      </a:lnTo>
                      <a:lnTo>
                        <a:pt x="2846" y="7303"/>
                      </a:lnTo>
                      <a:lnTo>
                        <a:pt x="2909" y="7282"/>
                      </a:lnTo>
                      <a:lnTo>
                        <a:pt x="2930" y="7303"/>
                      </a:lnTo>
                      <a:lnTo>
                        <a:pt x="2930" y="7386"/>
                      </a:lnTo>
                      <a:lnTo>
                        <a:pt x="2972" y="7470"/>
                      </a:lnTo>
                      <a:lnTo>
                        <a:pt x="3014" y="7407"/>
                      </a:lnTo>
                      <a:lnTo>
                        <a:pt x="3076" y="7407"/>
                      </a:lnTo>
                      <a:lnTo>
                        <a:pt x="3076" y="7470"/>
                      </a:lnTo>
                      <a:lnTo>
                        <a:pt x="3160" y="7491"/>
                      </a:lnTo>
                      <a:lnTo>
                        <a:pt x="3223" y="7470"/>
                      </a:lnTo>
                      <a:lnTo>
                        <a:pt x="3244" y="7407"/>
                      </a:lnTo>
                      <a:lnTo>
                        <a:pt x="3286" y="7386"/>
                      </a:lnTo>
                      <a:lnTo>
                        <a:pt x="3286" y="7324"/>
                      </a:lnTo>
                      <a:lnTo>
                        <a:pt x="3369" y="7303"/>
                      </a:lnTo>
                      <a:lnTo>
                        <a:pt x="3453" y="7324"/>
                      </a:lnTo>
                      <a:lnTo>
                        <a:pt x="3662" y="7324"/>
                      </a:lnTo>
                      <a:lnTo>
                        <a:pt x="3662" y="7386"/>
                      </a:lnTo>
                      <a:lnTo>
                        <a:pt x="3704" y="7470"/>
                      </a:lnTo>
                      <a:lnTo>
                        <a:pt x="3788" y="7491"/>
                      </a:lnTo>
                      <a:lnTo>
                        <a:pt x="3788" y="7512"/>
                      </a:lnTo>
                      <a:lnTo>
                        <a:pt x="3746" y="7596"/>
                      </a:lnTo>
                      <a:lnTo>
                        <a:pt x="3767" y="7638"/>
                      </a:lnTo>
                      <a:lnTo>
                        <a:pt x="3871" y="7742"/>
                      </a:lnTo>
                      <a:lnTo>
                        <a:pt x="3851" y="7826"/>
                      </a:lnTo>
                      <a:lnTo>
                        <a:pt x="3788" y="7951"/>
                      </a:lnTo>
                      <a:lnTo>
                        <a:pt x="3809" y="8014"/>
                      </a:lnTo>
                      <a:lnTo>
                        <a:pt x="3851" y="8056"/>
                      </a:lnTo>
                      <a:lnTo>
                        <a:pt x="3871" y="8098"/>
                      </a:lnTo>
                      <a:lnTo>
                        <a:pt x="3851" y="8140"/>
                      </a:lnTo>
                      <a:lnTo>
                        <a:pt x="3767" y="8161"/>
                      </a:lnTo>
                      <a:lnTo>
                        <a:pt x="3746" y="8307"/>
                      </a:lnTo>
                      <a:lnTo>
                        <a:pt x="3809" y="8454"/>
                      </a:lnTo>
                      <a:lnTo>
                        <a:pt x="3913" y="8475"/>
                      </a:lnTo>
                      <a:lnTo>
                        <a:pt x="3997" y="8516"/>
                      </a:lnTo>
                      <a:lnTo>
                        <a:pt x="3997" y="8558"/>
                      </a:lnTo>
                      <a:lnTo>
                        <a:pt x="3871" y="8621"/>
                      </a:lnTo>
                      <a:lnTo>
                        <a:pt x="3788" y="8621"/>
                      </a:lnTo>
                      <a:lnTo>
                        <a:pt x="3683" y="8516"/>
                      </a:lnTo>
                      <a:lnTo>
                        <a:pt x="3599" y="8516"/>
                      </a:lnTo>
                      <a:lnTo>
                        <a:pt x="3558" y="8558"/>
                      </a:lnTo>
                      <a:lnTo>
                        <a:pt x="3495" y="8516"/>
                      </a:lnTo>
                      <a:lnTo>
                        <a:pt x="3432" y="8516"/>
                      </a:lnTo>
                      <a:lnTo>
                        <a:pt x="3286" y="8558"/>
                      </a:lnTo>
                      <a:lnTo>
                        <a:pt x="3223" y="8516"/>
                      </a:lnTo>
                      <a:lnTo>
                        <a:pt x="3118" y="8537"/>
                      </a:lnTo>
                      <a:lnTo>
                        <a:pt x="2972" y="8579"/>
                      </a:lnTo>
                      <a:lnTo>
                        <a:pt x="2930" y="8663"/>
                      </a:lnTo>
                      <a:lnTo>
                        <a:pt x="2930" y="8726"/>
                      </a:lnTo>
                      <a:lnTo>
                        <a:pt x="2930" y="8788"/>
                      </a:lnTo>
                      <a:lnTo>
                        <a:pt x="2867" y="8830"/>
                      </a:lnTo>
                      <a:lnTo>
                        <a:pt x="2867" y="8893"/>
                      </a:lnTo>
                      <a:lnTo>
                        <a:pt x="3014" y="9039"/>
                      </a:lnTo>
                      <a:lnTo>
                        <a:pt x="3014" y="9102"/>
                      </a:lnTo>
                      <a:lnTo>
                        <a:pt x="3035" y="9144"/>
                      </a:lnTo>
                      <a:lnTo>
                        <a:pt x="3139" y="9102"/>
                      </a:lnTo>
                      <a:lnTo>
                        <a:pt x="3160" y="9186"/>
                      </a:lnTo>
                      <a:lnTo>
                        <a:pt x="3139" y="9207"/>
                      </a:lnTo>
                      <a:lnTo>
                        <a:pt x="3055" y="9165"/>
                      </a:lnTo>
                      <a:lnTo>
                        <a:pt x="3014" y="9186"/>
                      </a:lnTo>
                      <a:lnTo>
                        <a:pt x="2930" y="9249"/>
                      </a:lnTo>
                      <a:lnTo>
                        <a:pt x="2867" y="9207"/>
                      </a:lnTo>
                      <a:lnTo>
                        <a:pt x="2825" y="9207"/>
                      </a:lnTo>
                      <a:lnTo>
                        <a:pt x="2763" y="9186"/>
                      </a:lnTo>
                      <a:lnTo>
                        <a:pt x="2616" y="9207"/>
                      </a:lnTo>
                      <a:lnTo>
                        <a:pt x="2532" y="9186"/>
                      </a:lnTo>
                      <a:lnTo>
                        <a:pt x="2491" y="9249"/>
                      </a:lnTo>
                      <a:lnTo>
                        <a:pt x="2491" y="9291"/>
                      </a:lnTo>
                      <a:lnTo>
                        <a:pt x="2553" y="9395"/>
                      </a:lnTo>
                      <a:lnTo>
                        <a:pt x="2637" y="9395"/>
                      </a:lnTo>
                      <a:lnTo>
                        <a:pt x="2742" y="9416"/>
                      </a:lnTo>
                      <a:lnTo>
                        <a:pt x="2804" y="9521"/>
                      </a:lnTo>
                      <a:lnTo>
                        <a:pt x="2846" y="9563"/>
                      </a:lnTo>
                      <a:lnTo>
                        <a:pt x="2909" y="9688"/>
                      </a:lnTo>
                      <a:lnTo>
                        <a:pt x="2951" y="9709"/>
                      </a:lnTo>
                      <a:lnTo>
                        <a:pt x="2972" y="9772"/>
                      </a:lnTo>
                      <a:lnTo>
                        <a:pt x="3139" y="9939"/>
                      </a:lnTo>
                      <a:lnTo>
                        <a:pt x="3139" y="10086"/>
                      </a:lnTo>
                      <a:lnTo>
                        <a:pt x="3139" y="10211"/>
                      </a:lnTo>
                      <a:lnTo>
                        <a:pt x="3181" y="10211"/>
                      </a:lnTo>
                      <a:lnTo>
                        <a:pt x="3286" y="10190"/>
                      </a:lnTo>
                      <a:lnTo>
                        <a:pt x="3327" y="10190"/>
                      </a:lnTo>
                      <a:lnTo>
                        <a:pt x="3369" y="10211"/>
                      </a:lnTo>
                      <a:lnTo>
                        <a:pt x="3432" y="10295"/>
                      </a:lnTo>
                      <a:lnTo>
                        <a:pt x="3474" y="10337"/>
                      </a:lnTo>
                      <a:lnTo>
                        <a:pt x="3537" y="10441"/>
                      </a:lnTo>
                      <a:lnTo>
                        <a:pt x="3579" y="10441"/>
                      </a:lnTo>
                      <a:lnTo>
                        <a:pt x="3662" y="10420"/>
                      </a:lnTo>
                      <a:lnTo>
                        <a:pt x="3767" y="10441"/>
                      </a:lnTo>
                      <a:lnTo>
                        <a:pt x="3871" y="10462"/>
                      </a:lnTo>
                      <a:lnTo>
                        <a:pt x="3976" y="10462"/>
                      </a:lnTo>
                      <a:lnTo>
                        <a:pt x="4018" y="10504"/>
                      </a:lnTo>
                      <a:lnTo>
                        <a:pt x="3997" y="10546"/>
                      </a:lnTo>
                      <a:lnTo>
                        <a:pt x="3997" y="10609"/>
                      </a:lnTo>
                      <a:lnTo>
                        <a:pt x="3997" y="10755"/>
                      </a:lnTo>
                      <a:lnTo>
                        <a:pt x="3913" y="10923"/>
                      </a:lnTo>
                      <a:lnTo>
                        <a:pt x="3955" y="11048"/>
                      </a:lnTo>
                      <a:lnTo>
                        <a:pt x="3976" y="11195"/>
                      </a:lnTo>
                      <a:lnTo>
                        <a:pt x="4311" y="10881"/>
                      </a:lnTo>
                      <a:lnTo>
                        <a:pt x="4604" y="10776"/>
                      </a:lnTo>
                      <a:lnTo>
                        <a:pt x="4959" y="10839"/>
                      </a:lnTo>
                      <a:lnTo>
                        <a:pt x="5378" y="11069"/>
                      </a:lnTo>
                      <a:lnTo>
                        <a:pt x="5755" y="11508"/>
                      </a:lnTo>
                      <a:lnTo>
                        <a:pt x="5985" y="11467"/>
                      </a:lnTo>
                      <a:lnTo>
                        <a:pt x="6068" y="11446"/>
                      </a:lnTo>
                      <a:lnTo>
                        <a:pt x="5629" y="8726"/>
                      </a:lnTo>
                      <a:lnTo>
                        <a:pt x="7136" y="8433"/>
                      </a:lnTo>
                      <a:lnTo>
                        <a:pt x="8056" y="9060"/>
                      </a:lnTo>
                      <a:lnTo>
                        <a:pt x="8391" y="9186"/>
                      </a:lnTo>
                      <a:lnTo>
                        <a:pt x="8893" y="9479"/>
                      </a:lnTo>
                      <a:lnTo>
                        <a:pt x="9751" y="9395"/>
                      </a:lnTo>
                      <a:lnTo>
                        <a:pt x="10693" y="9395"/>
                      </a:lnTo>
                      <a:lnTo>
                        <a:pt x="10985" y="9604"/>
                      </a:lnTo>
                      <a:lnTo>
                        <a:pt x="11132" y="9981"/>
                      </a:lnTo>
                      <a:lnTo>
                        <a:pt x="11320" y="9897"/>
                      </a:lnTo>
                      <a:lnTo>
                        <a:pt x="11341" y="10713"/>
                      </a:lnTo>
                      <a:lnTo>
                        <a:pt x="11760" y="10755"/>
                      </a:lnTo>
                      <a:lnTo>
                        <a:pt x="11990" y="11446"/>
                      </a:lnTo>
                      <a:lnTo>
                        <a:pt x="12115" y="11446"/>
                      </a:lnTo>
                      <a:lnTo>
                        <a:pt x="12366" y="11299"/>
                      </a:lnTo>
                      <a:lnTo>
                        <a:pt x="12555" y="11278"/>
                      </a:lnTo>
                      <a:lnTo>
                        <a:pt x="12743" y="11299"/>
                      </a:lnTo>
                      <a:lnTo>
                        <a:pt x="12994" y="11446"/>
                      </a:lnTo>
                      <a:lnTo>
                        <a:pt x="13078" y="11467"/>
                      </a:lnTo>
                      <a:lnTo>
                        <a:pt x="13287" y="11257"/>
                      </a:lnTo>
                      <a:lnTo>
                        <a:pt x="13413" y="11048"/>
                      </a:lnTo>
                      <a:lnTo>
                        <a:pt x="13475" y="10964"/>
                      </a:lnTo>
                      <a:lnTo>
                        <a:pt x="13538" y="10818"/>
                      </a:lnTo>
                      <a:lnTo>
                        <a:pt x="13789" y="10525"/>
                      </a:lnTo>
                      <a:lnTo>
                        <a:pt x="13894" y="10504"/>
                      </a:lnTo>
                      <a:lnTo>
                        <a:pt x="13998" y="10337"/>
                      </a:lnTo>
                      <a:lnTo>
                        <a:pt x="14040" y="10337"/>
                      </a:lnTo>
                      <a:lnTo>
                        <a:pt x="14040" y="10295"/>
                      </a:lnTo>
                      <a:lnTo>
                        <a:pt x="14166" y="10211"/>
                      </a:lnTo>
                      <a:lnTo>
                        <a:pt x="14145" y="10148"/>
                      </a:lnTo>
                      <a:lnTo>
                        <a:pt x="14250" y="10023"/>
                      </a:lnTo>
                      <a:lnTo>
                        <a:pt x="14438" y="10044"/>
                      </a:lnTo>
                      <a:lnTo>
                        <a:pt x="14543" y="10107"/>
                      </a:lnTo>
                      <a:lnTo>
                        <a:pt x="14961" y="10148"/>
                      </a:lnTo>
                      <a:lnTo>
                        <a:pt x="15317" y="10148"/>
                      </a:lnTo>
                      <a:lnTo>
                        <a:pt x="15505" y="10107"/>
                      </a:lnTo>
                      <a:lnTo>
                        <a:pt x="15484" y="9981"/>
                      </a:lnTo>
                      <a:lnTo>
                        <a:pt x="15463" y="9835"/>
                      </a:lnTo>
                      <a:lnTo>
                        <a:pt x="15463" y="9709"/>
                      </a:lnTo>
                      <a:lnTo>
                        <a:pt x="15505" y="9667"/>
                      </a:lnTo>
                      <a:lnTo>
                        <a:pt x="15610" y="9688"/>
                      </a:lnTo>
                      <a:lnTo>
                        <a:pt x="15777" y="9709"/>
                      </a:lnTo>
                      <a:lnTo>
                        <a:pt x="15819" y="9667"/>
                      </a:lnTo>
                      <a:lnTo>
                        <a:pt x="16007" y="9667"/>
                      </a:lnTo>
                      <a:lnTo>
                        <a:pt x="16133" y="9730"/>
                      </a:lnTo>
                      <a:lnTo>
                        <a:pt x="16342" y="9793"/>
                      </a:lnTo>
                      <a:lnTo>
                        <a:pt x="16677" y="9835"/>
                      </a:lnTo>
                      <a:lnTo>
                        <a:pt x="16781" y="9793"/>
                      </a:lnTo>
                      <a:lnTo>
                        <a:pt x="16886" y="9709"/>
                      </a:lnTo>
                      <a:lnTo>
                        <a:pt x="17032" y="9730"/>
                      </a:lnTo>
                      <a:lnTo>
                        <a:pt x="17158" y="9730"/>
                      </a:lnTo>
                      <a:lnTo>
                        <a:pt x="17451" y="9667"/>
                      </a:lnTo>
                      <a:lnTo>
                        <a:pt x="17723" y="9730"/>
                      </a:lnTo>
                      <a:lnTo>
                        <a:pt x="17911" y="9688"/>
                      </a:lnTo>
                      <a:lnTo>
                        <a:pt x="18246" y="9688"/>
                      </a:lnTo>
                      <a:lnTo>
                        <a:pt x="18497" y="9793"/>
                      </a:lnTo>
                      <a:lnTo>
                        <a:pt x="18602" y="9772"/>
                      </a:lnTo>
                      <a:lnTo>
                        <a:pt x="18853" y="10044"/>
                      </a:lnTo>
                      <a:lnTo>
                        <a:pt x="19083" y="10107"/>
                      </a:lnTo>
                      <a:lnTo>
                        <a:pt x="19229" y="10044"/>
                      </a:lnTo>
                      <a:lnTo>
                        <a:pt x="19188" y="9897"/>
                      </a:lnTo>
                      <a:lnTo>
                        <a:pt x="19313" y="9814"/>
                      </a:lnTo>
                      <a:lnTo>
                        <a:pt x="19313" y="9772"/>
                      </a:lnTo>
                      <a:lnTo>
                        <a:pt x="19376" y="9730"/>
                      </a:lnTo>
                      <a:lnTo>
                        <a:pt x="19271" y="9625"/>
                      </a:lnTo>
                      <a:lnTo>
                        <a:pt x="19313" y="9521"/>
                      </a:lnTo>
                      <a:lnTo>
                        <a:pt x="19397" y="9458"/>
                      </a:lnTo>
                      <a:lnTo>
                        <a:pt x="19355" y="9207"/>
                      </a:lnTo>
                      <a:lnTo>
                        <a:pt x="19229" y="9144"/>
                      </a:lnTo>
                      <a:lnTo>
                        <a:pt x="19188" y="9039"/>
                      </a:lnTo>
                      <a:lnTo>
                        <a:pt x="19083" y="8851"/>
                      </a:lnTo>
                      <a:lnTo>
                        <a:pt x="19062" y="8747"/>
                      </a:lnTo>
                      <a:lnTo>
                        <a:pt x="19020" y="8663"/>
                      </a:lnTo>
                      <a:lnTo>
                        <a:pt x="19020" y="8579"/>
                      </a:lnTo>
                      <a:lnTo>
                        <a:pt x="18957" y="8412"/>
                      </a:lnTo>
                      <a:lnTo>
                        <a:pt x="19041" y="8328"/>
                      </a:lnTo>
                      <a:lnTo>
                        <a:pt x="19041" y="8265"/>
                      </a:lnTo>
                      <a:lnTo>
                        <a:pt x="18916" y="8244"/>
                      </a:lnTo>
                      <a:lnTo>
                        <a:pt x="18748" y="8265"/>
                      </a:lnTo>
                      <a:lnTo>
                        <a:pt x="18644" y="8202"/>
                      </a:lnTo>
                      <a:lnTo>
                        <a:pt x="18644" y="8119"/>
                      </a:lnTo>
                      <a:lnTo>
                        <a:pt x="18748" y="8014"/>
                      </a:lnTo>
                      <a:lnTo>
                        <a:pt x="18853" y="7951"/>
                      </a:lnTo>
                      <a:lnTo>
                        <a:pt x="18916" y="8014"/>
                      </a:lnTo>
                      <a:lnTo>
                        <a:pt x="19020" y="8014"/>
                      </a:lnTo>
                      <a:lnTo>
                        <a:pt x="19167" y="7930"/>
                      </a:lnTo>
                      <a:lnTo>
                        <a:pt x="19439" y="7889"/>
                      </a:lnTo>
                      <a:lnTo>
                        <a:pt x="19564" y="7847"/>
                      </a:lnTo>
                      <a:lnTo>
                        <a:pt x="19648" y="7826"/>
                      </a:lnTo>
                      <a:lnTo>
                        <a:pt x="19711" y="7889"/>
                      </a:lnTo>
                      <a:lnTo>
                        <a:pt x="19794" y="7889"/>
                      </a:lnTo>
                      <a:lnTo>
                        <a:pt x="19878" y="7826"/>
                      </a:lnTo>
                      <a:lnTo>
                        <a:pt x="19962" y="7826"/>
                      </a:lnTo>
                      <a:lnTo>
                        <a:pt x="19962" y="7742"/>
                      </a:lnTo>
                      <a:lnTo>
                        <a:pt x="20004" y="7617"/>
                      </a:lnTo>
                      <a:lnTo>
                        <a:pt x="19878" y="7575"/>
                      </a:lnTo>
                      <a:lnTo>
                        <a:pt x="19815" y="7512"/>
                      </a:lnTo>
                      <a:lnTo>
                        <a:pt x="19836" y="7428"/>
                      </a:lnTo>
                      <a:lnTo>
                        <a:pt x="19836" y="7177"/>
                      </a:lnTo>
                      <a:lnTo>
                        <a:pt x="19899" y="6842"/>
                      </a:lnTo>
                      <a:lnTo>
                        <a:pt x="19899" y="6696"/>
                      </a:lnTo>
                      <a:lnTo>
                        <a:pt x="19962" y="6550"/>
                      </a:lnTo>
                      <a:lnTo>
                        <a:pt x="20004" y="6278"/>
                      </a:lnTo>
                      <a:lnTo>
                        <a:pt x="20213" y="6278"/>
                      </a:lnTo>
                      <a:lnTo>
                        <a:pt x="20422" y="6361"/>
                      </a:lnTo>
                      <a:lnTo>
                        <a:pt x="20589" y="6382"/>
                      </a:lnTo>
                      <a:lnTo>
                        <a:pt x="20820" y="6340"/>
                      </a:lnTo>
                      <a:lnTo>
                        <a:pt x="20882" y="6340"/>
                      </a:lnTo>
                      <a:lnTo>
                        <a:pt x="20924" y="6424"/>
                      </a:lnTo>
                      <a:lnTo>
                        <a:pt x="21008" y="6424"/>
                      </a:lnTo>
                      <a:lnTo>
                        <a:pt x="21071" y="6382"/>
                      </a:lnTo>
                      <a:lnTo>
                        <a:pt x="21154" y="6278"/>
                      </a:lnTo>
                      <a:lnTo>
                        <a:pt x="21280" y="6236"/>
                      </a:lnTo>
                      <a:lnTo>
                        <a:pt x="21447" y="6068"/>
                      </a:lnTo>
                      <a:lnTo>
                        <a:pt x="21447" y="6006"/>
                      </a:lnTo>
                      <a:lnTo>
                        <a:pt x="21343" y="5838"/>
                      </a:lnTo>
                      <a:lnTo>
                        <a:pt x="21238" y="5608"/>
                      </a:lnTo>
                      <a:lnTo>
                        <a:pt x="21238" y="5378"/>
                      </a:lnTo>
                      <a:lnTo>
                        <a:pt x="21259" y="5231"/>
                      </a:lnTo>
                      <a:lnTo>
                        <a:pt x="21343" y="5169"/>
                      </a:lnTo>
                      <a:lnTo>
                        <a:pt x="21531" y="5106"/>
                      </a:lnTo>
                      <a:lnTo>
                        <a:pt x="21594" y="4980"/>
                      </a:lnTo>
                      <a:lnTo>
                        <a:pt x="21552" y="4917"/>
                      </a:lnTo>
                      <a:lnTo>
                        <a:pt x="21573" y="4813"/>
                      </a:lnTo>
                      <a:lnTo>
                        <a:pt x="21698" y="4666"/>
                      </a:lnTo>
                      <a:lnTo>
                        <a:pt x="21803" y="4604"/>
                      </a:lnTo>
                      <a:lnTo>
                        <a:pt x="21908" y="4499"/>
                      </a:lnTo>
                      <a:lnTo>
                        <a:pt x="21887" y="4478"/>
                      </a:lnTo>
                      <a:lnTo>
                        <a:pt x="21866" y="4457"/>
                      </a:lnTo>
                      <a:lnTo>
                        <a:pt x="21698" y="4394"/>
                      </a:lnTo>
                      <a:lnTo>
                        <a:pt x="21573" y="4269"/>
                      </a:lnTo>
                      <a:lnTo>
                        <a:pt x="21489" y="4269"/>
                      </a:lnTo>
                      <a:lnTo>
                        <a:pt x="21447" y="4164"/>
                      </a:lnTo>
                      <a:lnTo>
                        <a:pt x="21489" y="4039"/>
                      </a:lnTo>
                      <a:lnTo>
                        <a:pt x="21447" y="3976"/>
                      </a:lnTo>
                      <a:lnTo>
                        <a:pt x="21343" y="4060"/>
                      </a:lnTo>
                      <a:lnTo>
                        <a:pt x="21259" y="4164"/>
                      </a:lnTo>
                      <a:lnTo>
                        <a:pt x="21154" y="4185"/>
                      </a:lnTo>
                      <a:lnTo>
                        <a:pt x="20861" y="4227"/>
                      </a:lnTo>
                      <a:lnTo>
                        <a:pt x="20799" y="4269"/>
                      </a:lnTo>
                      <a:lnTo>
                        <a:pt x="20757" y="4332"/>
                      </a:lnTo>
                      <a:lnTo>
                        <a:pt x="20652" y="4269"/>
                      </a:lnTo>
                      <a:lnTo>
                        <a:pt x="20548" y="4227"/>
                      </a:lnTo>
                      <a:lnTo>
                        <a:pt x="20506" y="4227"/>
                      </a:lnTo>
                      <a:lnTo>
                        <a:pt x="20485" y="4185"/>
                      </a:lnTo>
                      <a:lnTo>
                        <a:pt x="20422" y="4143"/>
                      </a:lnTo>
                      <a:lnTo>
                        <a:pt x="20401" y="4060"/>
                      </a:lnTo>
                      <a:lnTo>
                        <a:pt x="20359" y="3976"/>
                      </a:lnTo>
                      <a:lnTo>
                        <a:pt x="20401" y="3934"/>
                      </a:lnTo>
                      <a:lnTo>
                        <a:pt x="20401" y="3850"/>
                      </a:lnTo>
                      <a:lnTo>
                        <a:pt x="20317" y="3809"/>
                      </a:lnTo>
                      <a:lnTo>
                        <a:pt x="20276" y="3809"/>
                      </a:lnTo>
                      <a:lnTo>
                        <a:pt x="20129" y="3725"/>
                      </a:lnTo>
                      <a:lnTo>
                        <a:pt x="20004" y="3704"/>
                      </a:lnTo>
                      <a:lnTo>
                        <a:pt x="19962" y="3704"/>
                      </a:lnTo>
                      <a:lnTo>
                        <a:pt x="19899" y="3557"/>
                      </a:lnTo>
                      <a:lnTo>
                        <a:pt x="19794" y="3390"/>
                      </a:lnTo>
                      <a:lnTo>
                        <a:pt x="19648" y="3244"/>
                      </a:lnTo>
                      <a:lnTo>
                        <a:pt x="19460" y="3223"/>
                      </a:lnTo>
                      <a:lnTo>
                        <a:pt x="19250" y="3223"/>
                      </a:lnTo>
                      <a:lnTo>
                        <a:pt x="19062" y="3244"/>
                      </a:lnTo>
                      <a:lnTo>
                        <a:pt x="19041" y="3306"/>
                      </a:lnTo>
                      <a:lnTo>
                        <a:pt x="19083" y="3348"/>
                      </a:lnTo>
                      <a:lnTo>
                        <a:pt x="19062" y="3411"/>
                      </a:lnTo>
                      <a:lnTo>
                        <a:pt x="18936" y="3453"/>
                      </a:lnTo>
                      <a:lnTo>
                        <a:pt x="18853" y="3432"/>
                      </a:lnTo>
                      <a:lnTo>
                        <a:pt x="18727" y="3495"/>
                      </a:lnTo>
                      <a:lnTo>
                        <a:pt x="18560" y="3411"/>
                      </a:lnTo>
                      <a:lnTo>
                        <a:pt x="18497" y="3432"/>
                      </a:lnTo>
                      <a:lnTo>
                        <a:pt x="18413" y="3495"/>
                      </a:lnTo>
                      <a:lnTo>
                        <a:pt x="18309" y="3495"/>
                      </a:lnTo>
                      <a:lnTo>
                        <a:pt x="18204" y="3411"/>
                      </a:lnTo>
                      <a:lnTo>
                        <a:pt x="18079" y="3348"/>
                      </a:lnTo>
                      <a:lnTo>
                        <a:pt x="18079" y="3285"/>
                      </a:lnTo>
                      <a:lnTo>
                        <a:pt x="18100" y="3202"/>
                      </a:lnTo>
                      <a:lnTo>
                        <a:pt x="17911" y="3118"/>
                      </a:lnTo>
                      <a:lnTo>
                        <a:pt x="17828" y="3181"/>
                      </a:lnTo>
                      <a:lnTo>
                        <a:pt x="17828" y="3306"/>
                      </a:lnTo>
                      <a:lnTo>
                        <a:pt x="17869" y="3327"/>
                      </a:lnTo>
                      <a:lnTo>
                        <a:pt x="17828" y="3390"/>
                      </a:lnTo>
                      <a:lnTo>
                        <a:pt x="17744" y="3453"/>
                      </a:lnTo>
                      <a:lnTo>
                        <a:pt x="17597" y="3453"/>
                      </a:lnTo>
                      <a:lnTo>
                        <a:pt x="16175" y="1695"/>
                      </a:lnTo>
                      <a:lnTo>
                        <a:pt x="15170" y="921"/>
                      </a:lnTo>
                      <a:lnTo>
                        <a:pt x="15107" y="837"/>
                      </a:lnTo>
                      <a:lnTo>
                        <a:pt x="15191" y="816"/>
                      </a:lnTo>
                      <a:lnTo>
                        <a:pt x="15296" y="712"/>
                      </a:lnTo>
                      <a:lnTo>
                        <a:pt x="15296" y="607"/>
                      </a:lnTo>
                      <a:lnTo>
                        <a:pt x="15254" y="565"/>
                      </a:lnTo>
                      <a:lnTo>
                        <a:pt x="15087" y="607"/>
                      </a:lnTo>
                      <a:lnTo>
                        <a:pt x="14961" y="628"/>
                      </a:lnTo>
                      <a:lnTo>
                        <a:pt x="14877" y="733"/>
                      </a:lnTo>
                      <a:lnTo>
                        <a:pt x="14773" y="775"/>
                      </a:lnTo>
                      <a:lnTo>
                        <a:pt x="14647" y="900"/>
                      </a:lnTo>
                      <a:lnTo>
                        <a:pt x="14647" y="984"/>
                      </a:lnTo>
                      <a:lnTo>
                        <a:pt x="14563" y="1047"/>
                      </a:lnTo>
                      <a:lnTo>
                        <a:pt x="14522" y="1151"/>
                      </a:lnTo>
                      <a:lnTo>
                        <a:pt x="14417" y="1235"/>
                      </a:lnTo>
                      <a:lnTo>
                        <a:pt x="14229" y="1235"/>
                      </a:lnTo>
                      <a:lnTo>
                        <a:pt x="14124" y="1298"/>
                      </a:lnTo>
                      <a:lnTo>
                        <a:pt x="14145" y="1423"/>
                      </a:lnTo>
                      <a:lnTo>
                        <a:pt x="14061" y="1465"/>
                      </a:lnTo>
                      <a:lnTo>
                        <a:pt x="14019" y="1423"/>
                      </a:lnTo>
                      <a:lnTo>
                        <a:pt x="13789" y="1360"/>
                      </a:lnTo>
                      <a:lnTo>
                        <a:pt x="13643" y="1423"/>
                      </a:lnTo>
                      <a:lnTo>
                        <a:pt x="13601" y="1507"/>
                      </a:lnTo>
                      <a:lnTo>
                        <a:pt x="13517" y="1507"/>
                      </a:lnTo>
                      <a:lnTo>
                        <a:pt x="13434" y="1402"/>
                      </a:lnTo>
                      <a:lnTo>
                        <a:pt x="13434" y="1235"/>
                      </a:lnTo>
                      <a:lnTo>
                        <a:pt x="13517" y="1172"/>
                      </a:lnTo>
                      <a:lnTo>
                        <a:pt x="13538" y="1088"/>
                      </a:lnTo>
                      <a:lnTo>
                        <a:pt x="13496" y="1026"/>
                      </a:lnTo>
                      <a:lnTo>
                        <a:pt x="13413" y="1109"/>
                      </a:lnTo>
                      <a:lnTo>
                        <a:pt x="13329" y="1109"/>
                      </a:lnTo>
                      <a:lnTo>
                        <a:pt x="13120" y="1005"/>
                      </a:lnTo>
                      <a:lnTo>
                        <a:pt x="12994" y="1026"/>
                      </a:lnTo>
                      <a:lnTo>
                        <a:pt x="13015" y="1109"/>
                      </a:lnTo>
                      <a:lnTo>
                        <a:pt x="13078" y="1130"/>
                      </a:lnTo>
                      <a:lnTo>
                        <a:pt x="12994" y="1214"/>
                      </a:lnTo>
                      <a:lnTo>
                        <a:pt x="12952" y="1214"/>
                      </a:lnTo>
                      <a:lnTo>
                        <a:pt x="12869" y="1088"/>
                      </a:lnTo>
                      <a:lnTo>
                        <a:pt x="12848" y="900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638" y="900"/>
                      </a:lnTo>
                      <a:lnTo>
                        <a:pt x="12638" y="984"/>
                      </a:lnTo>
                      <a:lnTo>
                        <a:pt x="12555" y="984"/>
                      </a:lnTo>
                      <a:lnTo>
                        <a:pt x="12513" y="879"/>
                      </a:lnTo>
                      <a:lnTo>
                        <a:pt x="12450" y="900"/>
                      </a:lnTo>
                      <a:lnTo>
                        <a:pt x="12429" y="1005"/>
                      </a:lnTo>
                      <a:lnTo>
                        <a:pt x="12366" y="1026"/>
                      </a:lnTo>
                      <a:lnTo>
                        <a:pt x="12262" y="942"/>
                      </a:lnTo>
                      <a:lnTo>
                        <a:pt x="12136" y="1026"/>
                      </a:lnTo>
                      <a:lnTo>
                        <a:pt x="12074" y="984"/>
                      </a:lnTo>
                      <a:lnTo>
                        <a:pt x="12032" y="879"/>
                      </a:lnTo>
                      <a:lnTo>
                        <a:pt x="12115" y="837"/>
                      </a:lnTo>
                      <a:lnTo>
                        <a:pt x="12136" y="796"/>
                      </a:lnTo>
                      <a:lnTo>
                        <a:pt x="12115" y="691"/>
                      </a:lnTo>
                      <a:lnTo>
                        <a:pt x="12136" y="586"/>
                      </a:lnTo>
                      <a:lnTo>
                        <a:pt x="12115" y="524"/>
                      </a:lnTo>
                      <a:lnTo>
                        <a:pt x="12032" y="482"/>
                      </a:lnTo>
                      <a:lnTo>
                        <a:pt x="11948" y="398"/>
                      </a:lnTo>
                      <a:lnTo>
                        <a:pt x="11927" y="272"/>
                      </a:lnTo>
                      <a:lnTo>
                        <a:pt x="11864" y="252"/>
                      </a:lnTo>
                      <a:lnTo>
                        <a:pt x="11822" y="84"/>
                      </a:lnTo>
                      <a:lnTo>
                        <a:pt x="11718" y="84"/>
                      </a:lnTo>
                      <a:lnTo>
                        <a:pt x="11592" y="126"/>
                      </a:lnTo>
                      <a:lnTo>
                        <a:pt x="11446" y="126"/>
                      </a:lnTo>
                      <a:lnTo>
                        <a:pt x="11299" y="42"/>
                      </a:lnTo>
                      <a:lnTo>
                        <a:pt x="11132" y="63"/>
                      </a:lnTo>
                      <a:lnTo>
                        <a:pt x="11006" y="0"/>
                      </a:lnTo>
                      <a:lnTo>
                        <a:pt x="10902" y="42"/>
                      </a:lnTo>
                      <a:lnTo>
                        <a:pt x="1086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9"/>
                <p:cNvSpPr/>
                <p:nvPr/>
              </p:nvSpPr>
              <p:spPr>
                <a:xfrm>
                  <a:off x="4443200" y="2520875"/>
                  <a:ext cx="231750" cy="1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0" h="5776" extrusionOk="0">
                      <a:moveTo>
                        <a:pt x="1507" y="1"/>
                      </a:moveTo>
                      <a:lnTo>
                        <a:pt x="0" y="294"/>
                      </a:lnTo>
                      <a:lnTo>
                        <a:pt x="439" y="3014"/>
                      </a:lnTo>
                      <a:lnTo>
                        <a:pt x="732" y="3014"/>
                      </a:lnTo>
                      <a:lnTo>
                        <a:pt x="963" y="3035"/>
                      </a:lnTo>
                      <a:lnTo>
                        <a:pt x="1004" y="2909"/>
                      </a:lnTo>
                      <a:lnTo>
                        <a:pt x="900" y="2804"/>
                      </a:lnTo>
                      <a:lnTo>
                        <a:pt x="879" y="2595"/>
                      </a:lnTo>
                      <a:lnTo>
                        <a:pt x="983" y="2344"/>
                      </a:lnTo>
                      <a:lnTo>
                        <a:pt x="1172" y="2323"/>
                      </a:lnTo>
                      <a:lnTo>
                        <a:pt x="1276" y="2198"/>
                      </a:lnTo>
                      <a:lnTo>
                        <a:pt x="1402" y="2114"/>
                      </a:lnTo>
                      <a:lnTo>
                        <a:pt x="1527" y="2198"/>
                      </a:lnTo>
                      <a:lnTo>
                        <a:pt x="1611" y="2135"/>
                      </a:lnTo>
                      <a:lnTo>
                        <a:pt x="1507" y="2009"/>
                      </a:lnTo>
                      <a:lnTo>
                        <a:pt x="1779" y="2030"/>
                      </a:lnTo>
                      <a:lnTo>
                        <a:pt x="2155" y="2219"/>
                      </a:lnTo>
                      <a:lnTo>
                        <a:pt x="2511" y="2428"/>
                      </a:lnTo>
                      <a:lnTo>
                        <a:pt x="2532" y="2553"/>
                      </a:lnTo>
                      <a:lnTo>
                        <a:pt x="2971" y="2804"/>
                      </a:lnTo>
                      <a:lnTo>
                        <a:pt x="3306" y="2951"/>
                      </a:lnTo>
                      <a:lnTo>
                        <a:pt x="3390" y="2909"/>
                      </a:lnTo>
                      <a:lnTo>
                        <a:pt x="3515" y="2930"/>
                      </a:lnTo>
                      <a:lnTo>
                        <a:pt x="3766" y="3076"/>
                      </a:lnTo>
                      <a:lnTo>
                        <a:pt x="3871" y="3432"/>
                      </a:lnTo>
                      <a:lnTo>
                        <a:pt x="3976" y="3537"/>
                      </a:lnTo>
                      <a:lnTo>
                        <a:pt x="4017" y="3662"/>
                      </a:lnTo>
                      <a:lnTo>
                        <a:pt x="4143" y="3913"/>
                      </a:lnTo>
                      <a:lnTo>
                        <a:pt x="4352" y="3997"/>
                      </a:lnTo>
                      <a:lnTo>
                        <a:pt x="4729" y="4227"/>
                      </a:lnTo>
                      <a:lnTo>
                        <a:pt x="5126" y="4520"/>
                      </a:lnTo>
                      <a:lnTo>
                        <a:pt x="5545" y="4708"/>
                      </a:lnTo>
                      <a:lnTo>
                        <a:pt x="5921" y="5001"/>
                      </a:lnTo>
                      <a:lnTo>
                        <a:pt x="6235" y="5022"/>
                      </a:lnTo>
                      <a:lnTo>
                        <a:pt x="6319" y="5106"/>
                      </a:lnTo>
                      <a:lnTo>
                        <a:pt x="6403" y="5106"/>
                      </a:lnTo>
                      <a:lnTo>
                        <a:pt x="6612" y="5232"/>
                      </a:lnTo>
                      <a:lnTo>
                        <a:pt x="6612" y="5378"/>
                      </a:lnTo>
                      <a:lnTo>
                        <a:pt x="6633" y="5650"/>
                      </a:lnTo>
                      <a:lnTo>
                        <a:pt x="6821" y="5587"/>
                      </a:lnTo>
                      <a:lnTo>
                        <a:pt x="6926" y="5671"/>
                      </a:lnTo>
                      <a:lnTo>
                        <a:pt x="7009" y="5776"/>
                      </a:lnTo>
                      <a:lnTo>
                        <a:pt x="7072" y="5776"/>
                      </a:lnTo>
                      <a:lnTo>
                        <a:pt x="7177" y="5671"/>
                      </a:lnTo>
                      <a:lnTo>
                        <a:pt x="7281" y="5692"/>
                      </a:lnTo>
                      <a:lnTo>
                        <a:pt x="7323" y="5755"/>
                      </a:lnTo>
                      <a:lnTo>
                        <a:pt x="7365" y="5378"/>
                      </a:lnTo>
                      <a:lnTo>
                        <a:pt x="7491" y="5106"/>
                      </a:lnTo>
                      <a:lnTo>
                        <a:pt x="7553" y="5043"/>
                      </a:lnTo>
                      <a:lnTo>
                        <a:pt x="7533" y="4897"/>
                      </a:lnTo>
                      <a:lnTo>
                        <a:pt x="7407" y="4834"/>
                      </a:lnTo>
                      <a:lnTo>
                        <a:pt x="7344" y="4688"/>
                      </a:lnTo>
                      <a:lnTo>
                        <a:pt x="7386" y="4541"/>
                      </a:lnTo>
                      <a:lnTo>
                        <a:pt x="7365" y="4416"/>
                      </a:lnTo>
                      <a:lnTo>
                        <a:pt x="7219" y="4436"/>
                      </a:lnTo>
                      <a:lnTo>
                        <a:pt x="7114" y="4499"/>
                      </a:lnTo>
                      <a:lnTo>
                        <a:pt x="6947" y="4269"/>
                      </a:lnTo>
                      <a:lnTo>
                        <a:pt x="6947" y="4102"/>
                      </a:lnTo>
                      <a:lnTo>
                        <a:pt x="7072" y="3997"/>
                      </a:lnTo>
                      <a:lnTo>
                        <a:pt x="7344" y="4018"/>
                      </a:lnTo>
                      <a:lnTo>
                        <a:pt x="7449" y="3997"/>
                      </a:lnTo>
                      <a:lnTo>
                        <a:pt x="7449" y="3872"/>
                      </a:lnTo>
                      <a:lnTo>
                        <a:pt x="7679" y="3788"/>
                      </a:lnTo>
                      <a:lnTo>
                        <a:pt x="7637" y="3704"/>
                      </a:lnTo>
                      <a:lnTo>
                        <a:pt x="7574" y="3662"/>
                      </a:lnTo>
                      <a:lnTo>
                        <a:pt x="7846" y="3600"/>
                      </a:lnTo>
                      <a:lnTo>
                        <a:pt x="8014" y="3537"/>
                      </a:lnTo>
                      <a:lnTo>
                        <a:pt x="8056" y="3390"/>
                      </a:lnTo>
                      <a:lnTo>
                        <a:pt x="7867" y="3328"/>
                      </a:lnTo>
                      <a:lnTo>
                        <a:pt x="7867" y="3181"/>
                      </a:lnTo>
                      <a:lnTo>
                        <a:pt x="8014" y="3139"/>
                      </a:lnTo>
                      <a:lnTo>
                        <a:pt x="8181" y="3014"/>
                      </a:lnTo>
                      <a:lnTo>
                        <a:pt x="8286" y="3035"/>
                      </a:lnTo>
                      <a:lnTo>
                        <a:pt x="8453" y="2825"/>
                      </a:lnTo>
                      <a:lnTo>
                        <a:pt x="8600" y="2951"/>
                      </a:lnTo>
                      <a:lnTo>
                        <a:pt x="8621" y="3056"/>
                      </a:lnTo>
                      <a:lnTo>
                        <a:pt x="8914" y="3014"/>
                      </a:lnTo>
                      <a:lnTo>
                        <a:pt x="9123" y="3014"/>
                      </a:lnTo>
                      <a:lnTo>
                        <a:pt x="9269" y="2825"/>
                      </a:lnTo>
                      <a:lnTo>
                        <a:pt x="9248" y="2721"/>
                      </a:lnTo>
                      <a:lnTo>
                        <a:pt x="8955" y="2491"/>
                      </a:lnTo>
                      <a:lnTo>
                        <a:pt x="8893" y="2491"/>
                      </a:lnTo>
                      <a:lnTo>
                        <a:pt x="8893" y="2637"/>
                      </a:lnTo>
                      <a:lnTo>
                        <a:pt x="8788" y="2742"/>
                      </a:lnTo>
                      <a:lnTo>
                        <a:pt x="8683" y="2721"/>
                      </a:lnTo>
                      <a:lnTo>
                        <a:pt x="8579" y="2616"/>
                      </a:lnTo>
                      <a:lnTo>
                        <a:pt x="8307" y="2532"/>
                      </a:lnTo>
                      <a:lnTo>
                        <a:pt x="8202" y="2449"/>
                      </a:lnTo>
                      <a:lnTo>
                        <a:pt x="8286" y="2323"/>
                      </a:lnTo>
                      <a:lnTo>
                        <a:pt x="8453" y="2030"/>
                      </a:lnTo>
                      <a:lnTo>
                        <a:pt x="8453" y="1905"/>
                      </a:lnTo>
                      <a:lnTo>
                        <a:pt x="8369" y="1905"/>
                      </a:lnTo>
                      <a:lnTo>
                        <a:pt x="8265" y="2072"/>
                      </a:lnTo>
                      <a:lnTo>
                        <a:pt x="8160" y="2093"/>
                      </a:lnTo>
                      <a:lnTo>
                        <a:pt x="7909" y="2386"/>
                      </a:lnTo>
                      <a:lnTo>
                        <a:pt x="7846" y="2532"/>
                      </a:lnTo>
                      <a:lnTo>
                        <a:pt x="7784" y="2616"/>
                      </a:lnTo>
                      <a:lnTo>
                        <a:pt x="7658" y="2825"/>
                      </a:lnTo>
                      <a:lnTo>
                        <a:pt x="7449" y="3035"/>
                      </a:lnTo>
                      <a:lnTo>
                        <a:pt x="7365" y="3014"/>
                      </a:lnTo>
                      <a:lnTo>
                        <a:pt x="7114" y="2867"/>
                      </a:lnTo>
                      <a:lnTo>
                        <a:pt x="6926" y="2846"/>
                      </a:lnTo>
                      <a:lnTo>
                        <a:pt x="6737" y="2867"/>
                      </a:lnTo>
                      <a:lnTo>
                        <a:pt x="6486" y="3014"/>
                      </a:lnTo>
                      <a:lnTo>
                        <a:pt x="6361" y="3014"/>
                      </a:lnTo>
                      <a:lnTo>
                        <a:pt x="6131" y="2323"/>
                      </a:lnTo>
                      <a:lnTo>
                        <a:pt x="5712" y="2281"/>
                      </a:lnTo>
                      <a:lnTo>
                        <a:pt x="5691" y="1465"/>
                      </a:lnTo>
                      <a:lnTo>
                        <a:pt x="5503" y="1549"/>
                      </a:lnTo>
                      <a:lnTo>
                        <a:pt x="5356" y="1172"/>
                      </a:lnTo>
                      <a:lnTo>
                        <a:pt x="5064" y="963"/>
                      </a:lnTo>
                      <a:lnTo>
                        <a:pt x="4122" y="963"/>
                      </a:lnTo>
                      <a:lnTo>
                        <a:pt x="3264" y="1047"/>
                      </a:lnTo>
                      <a:lnTo>
                        <a:pt x="2762" y="754"/>
                      </a:lnTo>
                      <a:lnTo>
                        <a:pt x="2427" y="62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39"/>
                <p:cNvSpPr/>
                <p:nvPr/>
              </p:nvSpPr>
              <p:spPr>
                <a:xfrm>
                  <a:off x="4401875" y="2571100"/>
                  <a:ext cx="207150" cy="1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5211" extrusionOk="0">
                      <a:moveTo>
                        <a:pt x="3160" y="0"/>
                      </a:moveTo>
                      <a:lnTo>
                        <a:pt x="3264" y="126"/>
                      </a:lnTo>
                      <a:lnTo>
                        <a:pt x="3180" y="189"/>
                      </a:lnTo>
                      <a:lnTo>
                        <a:pt x="3055" y="105"/>
                      </a:lnTo>
                      <a:lnTo>
                        <a:pt x="2929" y="189"/>
                      </a:lnTo>
                      <a:lnTo>
                        <a:pt x="2825" y="314"/>
                      </a:lnTo>
                      <a:lnTo>
                        <a:pt x="2636" y="335"/>
                      </a:lnTo>
                      <a:lnTo>
                        <a:pt x="2532" y="586"/>
                      </a:lnTo>
                      <a:lnTo>
                        <a:pt x="2553" y="795"/>
                      </a:lnTo>
                      <a:lnTo>
                        <a:pt x="2657" y="900"/>
                      </a:lnTo>
                      <a:lnTo>
                        <a:pt x="2616" y="1026"/>
                      </a:lnTo>
                      <a:lnTo>
                        <a:pt x="2385" y="1005"/>
                      </a:lnTo>
                      <a:lnTo>
                        <a:pt x="2092" y="1005"/>
                      </a:lnTo>
                      <a:lnTo>
                        <a:pt x="2009" y="1026"/>
                      </a:lnTo>
                      <a:lnTo>
                        <a:pt x="1779" y="1067"/>
                      </a:lnTo>
                      <a:lnTo>
                        <a:pt x="1402" y="628"/>
                      </a:lnTo>
                      <a:lnTo>
                        <a:pt x="983" y="398"/>
                      </a:lnTo>
                      <a:lnTo>
                        <a:pt x="628" y="335"/>
                      </a:lnTo>
                      <a:lnTo>
                        <a:pt x="335" y="440"/>
                      </a:lnTo>
                      <a:lnTo>
                        <a:pt x="0" y="754"/>
                      </a:lnTo>
                      <a:lnTo>
                        <a:pt x="0" y="816"/>
                      </a:lnTo>
                      <a:lnTo>
                        <a:pt x="84" y="900"/>
                      </a:lnTo>
                      <a:lnTo>
                        <a:pt x="126" y="963"/>
                      </a:lnTo>
                      <a:lnTo>
                        <a:pt x="209" y="1047"/>
                      </a:lnTo>
                      <a:lnTo>
                        <a:pt x="251" y="1151"/>
                      </a:lnTo>
                      <a:lnTo>
                        <a:pt x="356" y="1360"/>
                      </a:lnTo>
                      <a:lnTo>
                        <a:pt x="335" y="1528"/>
                      </a:lnTo>
                      <a:lnTo>
                        <a:pt x="293" y="1653"/>
                      </a:lnTo>
                      <a:lnTo>
                        <a:pt x="314" y="1946"/>
                      </a:lnTo>
                      <a:lnTo>
                        <a:pt x="356" y="2009"/>
                      </a:lnTo>
                      <a:lnTo>
                        <a:pt x="398" y="2093"/>
                      </a:lnTo>
                      <a:lnTo>
                        <a:pt x="607" y="2302"/>
                      </a:lnTo>
                      <a:lnTo>
                        <a:pt x="565" y="2218"/>
                      </a:lnTo>
                      <a:lnTo>
                        <a:pt x="523" y="2155"/>
                      </a:lnTo>
                      <a:lnTo>
                        <a:pt x="544" y="2114"/>
                      </a:lnTo>
                      <a:lnTo>
                        <a:pt x="732" y="2155"/>
                      </a:lnTo>
                      <a:lnTo>
                        <a:pt x="816" y="2093"/>
                      </a:lnTo>
                      <a:lnTo>
                        <a:pt x="858" y="2114"/>
                      </a:lnTo>
                      <a:lnTo>
                        <a:pt x="837" y="2260"/>
                      </a:lnTo>
                      <a:lnTo>
                        <a:pt x="858" y="2365"/>
                      </a:lnTo>
                      <a:lnTo>
                        <a:pt x="942" y="2323"/>
                      </a:lnTo>
                      <a:lnTo>
                        <a:pt x="983" y="2427"/>
                      </a:lnTo>
                      <a:lnTo>
                        <a:pt x="963" y="2490"/>
                      </a:lnTo>
                      <a:lnTo>
                        <a:pt x="858" y="2469"/>
                      </a:lnTo>
                      <a:lnTo>
                        <a:pt x="816" y="2469"/>
                      </a:lnTo>
                      <a:lnTo>
                        <a:pt x="753" y="2427"/>
                      </a:lnTo>
                      <a:lnTo>
                        <a:pt x="649" y="2511"/>
                      </a:lnTo>
                      <a:lnTo>
                        <a:pt x="649" y="2616"/>
                      </a:lnTo>
                      <a:lnTo>
                        <a:pt x="732" y="2699"/>
                      </a:lnTo>
                      <a:lnTo>
                        <a:pt x="711" y="2574"/>
                      </a:lnTo>
                      <a:lnTo>
                        <a:pt x="774" y="2574"/>
                      </a:lnTo>
                      <a:lnTo>
                        <a:pt x="837" y="2595"/>
                      </a:lnTo>
                      <a:lnTo>
                        <a:pt x="921" y="2616"/>
                      </a:lnTo>
                      <a:lnTo>
                        <a:pt x="963" y="2720"/>
                      </a:lnTo>
                      <a:lnTo>
                        <a:pt x="1130" y="2804"/>
                      </a:lnTo>
                      <a:lnTo>
                        <a:pt x="1172" y="2909"/>
                      </a:lnTo>
                      <a:lnTo>
                        <a:pt x="1151" y="3097"/>
                      </a:lnTo>
                      <a:lnTo>
                        <a:pt x="1172" y="3160"/>
                      </a:lnTo>
                      <a:lnTo>
                        <a:pt x="1172" y="3453"/>
                      </a:lnTo>
                      <a:lnTo>
                        <a:pt x="1235" y="3662"/>
                      </a:lnTo>
                      <a:lnTo>
                        <a:pt x="1339" y="3955"/>
                      </a:lnTo>
                      <a:lnTo>
                        <a:pt x="1444" y="3871"/>
                      </a:lnTo>
                      <a:lnTo>
                        <a:pt x="1716" y="3871"/>
                      </a:lnTo>
                      <a:lnTo>
                        <a:pt x="1779" y="3725"/>
                      </a:lnTo>
                      <a:lnTo>
                        <a:pt x="1862" y="3620"/>
                      </a:lnTo>
                      <a:lnTo>
                        <a:pt x="1967" y="3620"/>
                      </a:lnTo>
                      <a:lnTo>
                        <a:pt x="2197" y="3411"/>
                      </a:lnTo>
                      <a:lnTo>
                        <a:pt x="2427" y="3348"/>
                      </a:lnTo>
                      <a:lnTo>
                        <a:pt x="2636" y="3411"/>
                      </a:lnTo>
                      <a:lnTo>
                        <a:pt x="2699" y="3264"/>
                      </a:lnTo>
                      <a:lnTo>
                        <a:pt x="2804" y="3243"/>
                      </a:lnTo>
                      <a:lnTo>
                        <a:pt x="2929" y="3306"/>
                      </a:lnTo>
                      <a:lnTo>
                        <a:pt x="3055" y="3264"/>
                      </a:lnTo>
                      <a:lnTo>
                        <a:pt x="3264" y="3453"/>
                      </a:lnTo>
                      <a:lnTo>
                        <a:pt x="3432" y="3515"/>
                      </a:lnTo>
                      <a:lnTo>
                        <a:pt x="3766" y="3725"/>
                      </a:lnTo>
                      <a:lnTo>
                        <a:pt x="3871" y="3725"/>
                      </a:lnTo>
                      <a:lnTo>
                        <a:pt x="3955" y="3641"/>
                      </a:lnTo>
                      <a:lnTo>
                        <a:pt x="4185" y="3746"/>
                      </a:lnTo>
                      <a:lnTo>
                        <a:pt x="4310" y="3767"/>
                      </a:lnTo>
                      <a:lnTo>
                        <a:pt x="4331" y="3934"/>
                      </a:lnTo>
                      <a:lnTo>
                        <a:pt x="4394" y="3976"/>
                      </a:lnTo>
                      <a:lnTo>
                        <a:pt x="4520" y="3955"/>
                      </a:lnTo>
                      <a:lnTo>
                        <a:pt x="4729" y="3997"/>
                      </a:lnTo>
                      <a:lnTo>
                        <a:pt x="4959" y="4311"/>
                      </a:lnTo>
                      <a:lnTo>
                        <a:pt x="5231" y="4352"/>
                      </a:lnTo>
                      <a:lnTo>
                        <a:pt x="5357" y="4394"/>
                      </a:lnTo>
                      <a:lnTo>
                        <a:pt x="5461" y="4562"/>
                      </a:lnTo>
                      <a:lnTo>
                        <a:pt x="5419" y="4666"/>
                      </a:lnTo>
                      <a:lnTo>
                        <a:pt x="5461" y="4792"/>
                      </a:lnTo>
                      <a:lnTo>
                        <a:pt x="5461" y="4876"/>
                      </a:lnTo>
                      <a:lnTo>
                        <a:pt x="5524" y="4980"/>
                      </a:lnTo>
                      <a:lnTo>
                        <a:pt x="5566" y="4938"/>
                      </a:lnTo>
                      <a:lnTo>
                        <a:pt x="5691" y="4980"/>
                      </a:lnTo>
                      <a:lnTo>
                        <a:pt x="5775" y="5043"/>
                      </a:lnTo>
                      <a:lnTo>
                        <a:pt x="5880" y="5043"/>
                      </a:lnTo>
                      <a:lnTo>
                        <a:pt x="5963" y="4980"/>
                      </a:lnTo>
                      <a:lnTo>
                        <a:pt x="6047" y="4980"/>
                      </a:lnTo>
                      <a:lnTo>
                        <a:pt x="6173" y="5085"/>
                      </a:lnTo>
                      <a:lnTo>
                        <a:pt x="6214" y="5148"/>
                      </a:lnTo>
                      <a:lnTo>
                        <a:pt x="6277" y="5210"/>
                      </a:lnTo>
                      <a:lnTo>
                        <a:pt x="6319" y="5148"/>
                      </a:lnTo>
                      <a:lnTo>
                        <a:pt x="6486" y="5127"/>
                      </a:lnTo>
                      <a:lnTo>
                        <a:pt x="6570" y="5022"/>
                      </a:lnTo>
                      <a:lnTo>
                        <a:pt x="6591" y="4938"/>
                      </a:lnTo>
                      <a:lnTo>
                        <a:pt x="6675" y="4896"/>
                      </a:lnTo>
                      <a:lnTo>
                        <a:pt x="6633" y="4813"/>
                      </a:lnTo>
                      <a:lnTo>
                        <a:pt x="6821" y="4708"/>
                      </a:lnTo>
                      <a:lnTo>
                        <a:pt x="7030" y="4666"/>
                      </a:lnTo>
                      <a:lnTo>
                        <a:pt x="7051" y="4604"/>
                      </a:lnTo>
                      <a:lnTo>
                        <a:pt x="7135" y="4520"/>
                      </a:lnTo>
                      <a:lnTo>
                        <a:pt x="7240" y="4499"/>
                      </a:lnTo>
                      <a:lnTo>
                        <a:pt x="7261" y="4373"/>
                      </a:lnTo>
                      <a:lnTo>
                        <a:pt x="7261" y="4206"/>
                      </a:lnTo>
                      <a:lnTo>
                        <a:pt x="7407" y="4080"/>
                      </a:lnTo>
                      <a:lnTo>
                        <a:pt x="7407" y="3955"/>
                      </a:lnTo>
                      <a:lnTo>
                        <a:pt x="7344" y="3892"/>
                      </a:lnTo>
                      <a:lnTo>
                        <a:pt x="7365" y="3850"/>
                      </a:lnTo>
                      <a:lnTo>
                        <a:pt x="7428" y="3829"/>
                      </a:lnTo>
                      <a:lnTo>
                        <a:pt x="7470" y="3767"/>
                      </a:lnTo>
                      <a:lnTo>
                        <a:pt x="7637" y="3725"/>
                      </a:lnTo>
                      <a:lnTo>
                        <a:pt x="7679" y="3725"/>
                      </a:lnTo>
                      <a:lnTo>
                        <a:pt x="7846" y="3620"/>
                      </a:lnTo>
                      <a:lnTo>
                        <a:pt x="7993" y="3557"/>
                      </a:lnTo>
                      <a:lnTo>
                        <a:pt x="8098" y="3641"/>
                      </a:lnTo>
                      <a:lnTo>
                        <a:pt x="8244" y="3620"/>
                      </a:lnTo>
                      <a:lnTo>
                        <a:pt x="8265" y="3641"/>
                      </a:lnTo>
                      <a:lnTo>
                        <a:pt x="8286" y="3641"/>
                      </a:lnTo>
                      <a:lnTo>
                        <a:pt x="8265" y="3369"/>
                      </a:lnTo>
                      <a:lnTo>
                        <a:pt x="8265" y="3223"/>
                      </a:lnTo>
                      <a:lnTo>
                        <a:pt x="8056" y="3097"/>
                      </a:lnTo>
                      <a:lnTo>
                        <a:pt x="7972" y="3097"/>
                      </a:lnTo>
                      <a:lnTo>
                        <a:pt x="7888" y="3013"/>
                      </a:lnTo>
                      <a:lnTo>
                        <a:pt x="7574" y="2992"/>
                      </a:lnTo>
                      <a:lnTo>
                        <a:pt x="7198" y="2699"/>
                      </a:lnTo>
                      <a:lnTo>
                        <a:pt x="6779" y="2511"/>
                      </a:lnTo>
                      <a:lnTo>
                        <a:pt x="6382" y="2218"/>
                      </a:lnTo>
                      <a:lnTo>
                        <a:pt x="6005" y="1988"/>
                      </a:lnTo>
                      <a:lnTo>
                        <a:pt x="5796" y="1904"/>
                      </a:lnTo>
                      <a:lnTo>
                        <a:pt x="5670" y="1653"/>
                      </a:lnTo>
                      <a:lnTo>
                        <a:pt x="5629" y="1528"/>
                      </a:lnTo>
                      <a:lnTo>
                        <a:pt x="5524" y="1423"/>
                      </a:lnTo>
                      <a:lnTo>
                        <a:pt x="5419" y="1067"/>
                      </a:lnTo>
                      <a:lnTo>
                        <a:pt x="5168" y="921"/>
                      </a:lnTo>
                      <a:lnTo>
                        <a:pt x="5043" y="900"/>
                      </a:lnTo>
                      <a:lnTo>
                        <a:pt x="4959" y="942"/>
                      </a:lnTo>
                      <a:lnTo>
                        <a:pt x="4624" y="795"/>
                      </a:lnTo>
                      <a:lnTo>
                        <a:pt x="4185" y="544"/>
                      </a:lnTo>
                      <a:lnTo>
                        <a:pt x="4164" y="419"/>
                      </a:lnTo>
                      <a:lnTo>
                        <a:pt x="3808" y="210"/>
                      </a:lnTo>
                      <a:lnTo>
                        <a:pt x="3432" y="21"/>
                      </a:lnTo>
                      <a:lnTo>
                        <a:pt x="316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57" name="Google Shape;657;p39"/>
                <p:cNvGrpSpPr/>
                <p:nvPr/>
              </p:nvGrpSpPr>
              <p:grpSpPr>
                <a:xfrm>
                  <a:off x="4842300" y="3099950"/>
                  <a:ext cx="31425" cy="59650"/>
                  <a:chOff x="4842300" y="3099950"/>
                  <a:chExt cx="31425" cy="59650"/>
                </a:xfrm>
              </p:grpSpPr>
              <p:sp>
                <p:nvSpPr>
                  <p:cNvPr id="658" name="Google Shape;658;p39"/>
                  <p:cNvSpPr/>
                  <p:nvPr/>
                </p:nvSpPr>
                <p:spPr>
                  <a:xfrm>
                    <a:off x="4842300" y="3122950"/>
                    <a:ext cx="2125" cy="6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" h="273" extrusionOk="0">
                        <a:moveTo>
                          <a:pt x="84" y="1"/>
                        </a:moveTo>
                        <a:lnTo>
                          <a:pt x="1" y="22"/>
                        </a:lnTo>
                        <a:lnTo>
                          <a:pt x="43" y="126"/>
                        </a:lnTo>
                        <a:lnTo>
                          <a:pt x="1" y="273"/>
                        </a:lnTo>
                        <a:lnTo>
                          <a:pt x="64" y="126"/>
                        </a:lnTo>
                        <a:lnTo>
                          <a:pt x="43" y="22"/>
                        </a:lnTo>
                        <a:lnTo>
                          <a:pt x="84" y="22"/>
                        </a:lnTo>
                        <a:lnTo>
                          <a:pt x="8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" name="Google Shape;659;p39"/>
                  <p:cNvSpPr/>
                  <p:nvPr/>
                </p:nvSpPr>
                <p:spPr>
                  <a:xfrm>
                    <a:off x="4842300" y="3106225"/>
                    <a:ext cx="31425" cy="5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7" h="2135" extrusionOk="0">
                        <a:moveTo>
                          <a:pt x="273" y="0"/>
                        </a:moveTo>
                        <a:lnTo>
                          <a:pt x="273" y="21"/>
                        </a:lnTo>
                        <a:lnTo>
                          <a:pt x="294" y="42"/>
                        </a:lnTo>
                        <a:lnTo>
                          <a:pt x="273" y="63"/>
                        </a:lnTo>
                        <a:lnTo>
                          <a:pt x="252" y="105"/>
                        </a:lnTo>
                        <a:lnTo>
                          <a:pt x="252" y="126"/>
                        </a:lnTo>
                        <a:lnTo>
                          <a:pt x="252" y="209"/>
                        </a:lnTo>
                        <a:lnTo>
                          <a:pt x="189" y="314"/>
                        </a:lnTo>
                        <a:lnTo>
                          <a:pt x="147" y="272"/>
                        </a:lnTo>
                        <a:lnTo>
                          <a:pt x="84" y="230"/>
                        </a:lnTo>
                        <a:lnTo>
                          <a:pt x="1" y="230"/>
                        </a:lnTo>
                        <a:lnTo>
                          <a:pt x="1" y="251"/>
                        </a:lnTo>
                        <a:lnTo>
                          <a:pt x="84" y="272"/>
                        </a:lnTo>
                        <a:lnTo>
                          <a:pt x="105" y="335"/>
                        </a:lnTo>
                        <a:lnTo>
                          <a:pt x="84" y="356"/>
                        </a:lnTo>
                        <a:lnTo>
                          <a:pt x="147" y="461"/>
                        </a:lnTo>
                        <a:lnTo>
                          <a:pt x="147" y="628"/>
                        </a:lnTo>
                        <a:lnTo>
                          <a:pt x="84" y="691"/>
                        </a:lnTo>
                        <a:lnTo>
                          <a:pt x="64" y="942"/>
                        </a:lnTo>
                        <a:lnTo>
                          <a:pt x="84" y="1005"/>
                        </a:lnTo>
                        <a:lnTo>
                          <a:pt x="43" y="1046"/>
                        </a:lnTo>
                        <a:lnTo>
                          <a:pt x="84" y="1277"/>
                        </a:lnTo>
                        <a:lnTo>
                          <a:pt x="84" y="1360"/>
                        </a:lnTo>
                        <a:lnTo>
                          <a:pt x="168" y="1611"/>
                        </a:lnTo>
                        <a:lnTo>
                          <a:pt x="252" y="1925"/>
                        </a:lnTo>
                        <a:lnTo>
                          <a:pt x="315" y="2051"/>
                        </a:lnTo>
                        <a:lnTo>
                          <a:pt x="461" y="2134"/>
                        </a:lnTo>
                        <a:lnTo>
                          <a:pt x="587" y="2113"/>
                        </a:lnTo>
                        <a:lnTo>
                          <a:pt x="775" y="2093"/>
                        </a:lnTo>
                        <a:lnTo>
                          <a:pt x="942" y="2030"/>
                        </a:lnTo>
                        <a:lnTo>
                          <a:pt x="1131" y="1821"/>
                        </a:lnTo>
                        <a:lnTo>
                          <a:pt x="1214" y="1674"/>
                        </a:lnTo>
                        <a:lnTo>
                          <a:pt x="1256" y="1569"/>
                        </a:lnTo>
                        <a:lnTo>
                          <a:pt x="1235" y="1486"/>
                        </a:lnTo>
                        <a:lnTo>
                          <a:pt x="1256" y="1423"/>
                        </a:lnTo>
                        <a:lnTo>
                          <a:pt x="1256" y="1277"/>
                        </a:lnTo>
                        <a:lnTo>
                          <a:pt x="1235" y="1214"/>
                        </a:lnTo>
                        <a:lnTo>
                          <a:pt x="1256" y="1109"/>
                        </a:lnTo>
                        <a:lnTo>
                          <a:pt x="1152" y="1046"/>
                        </a:lnTo>
                        <a:lnTo>
                          <a:pt x="1089" y="795"/>
                        </a:lnTo>
                        <a:lnTo>
                          <a:pt x="1005" y="628"/>
                        </a:lnTo>
                        <a:lnTo>
                          <a:pt x="900" y="628"/>
                        </a:lnTo>
                        <a:lnTo>
                          <a:pt x="900" y="586"/>
                        </a:lnTo>
                        <a:lnTo>
                          <a:pt x="796" y="586"/>
                        </a:lnTo>
                        <a:lnTo>
                          <a:pt x="921" y="544"/>
                        </a:lnTo>
                        <a:lnTo>
                          <a:pt x="900" y="481"/>
                        </a:lnTo>
                        <a:lnTo>
                          <a:pt x="838" y="461"/>
                        </a:lnTo>
                        <a:lnTo>
                          <a:pt x="775" y="335"/>
                        </a:lnTo>
                        <a:lnTo>
                          <a:pt x="712" y="335"/>
                        </a:lnTo>
                        <a:lnTo>
                          <a:pt x="691" y="230"/>
                        </a:lnTo>
                        <a:lnTo>
                          <a:pt x="670" y="168"/>
                        </a:lnTo>
                        <a:lnTo>
                          <a:pt x="670" y="126"/>
                        </a:lnTo>
                        <a:lnTo>
                          <a:pt x="482" y="42"/>
                        </a:lnTo>
                        <a:lnTo>
                          <a:pt x="461" y="105"/>
                        </a:lnTo>
                        <a:lnTo>
                          <a:pt x="377" y="63"/>
                        </a:lnTo>
                        <a:lnTo>
                          <a:pt x="398" y="21"/>
                        </a:lnTo>
                        <a:lnTo>
                          <a:pt x="27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" name="Google Shape;660;p39"/>
                  <p:cNvSpPr/>
                  <p:nvPr/>
                </p:nvSpPr>
                <p:spPr>
                  <a:xfrm>
                    <a:off x="4844400" y="3099950"/>
                    <a:ext cx="5250" cy="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" h="189" extrusionOk="0">
                        <a:moveTo>
                          <a:pt x="189" y="0"/>
                        </a:moveTo>
                        <a:lnTo>
                          <a:pt x="0" y="42"/>
                        </a:lnTo>
                        <a:lnTo>
                          <a:pt x="0" y="105"/>
                        </a:lnTo>
                        <a:lnTo>
                          <a:pt x="126" y="188"/>
                        </a:lnTo>
                        <a:lnTo>
                          <a:pt x="126" y="147"/>
                        </a:lnTo>
                        <a:lnTo>
                          <a:pt x="168" y="147"/>
                        </a:lnTo>
                        <a:lnTo>
                          <a:pt x="210" y="42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661;p39"/>
                  <p:cNvSpPr/>
                  <p:nvPr/>
                </p:nvSpPr>
                <p:spPr>
                  <a:xfrm>
                    <a:off x="4849625" y="3101500"/>
                    <a:ext cx="7875" cy="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" h="252" extrusionOk="0">
                        <a:moveTo>
                          <a:pt x="43" y="1"/>
                        </a:moveTo>
                        <a:lnTo>
                          <a:pt x="43" y="43"/>
                        </a:lnTo>
                        <a:lnTo>
                          <a:pt x="84" y="85"/>
                        </a:lnTo>
                        <a:lnTo>
                          <a:pt x="1" y="85"/>
                        </a:lnTo>
                        <a:lnTo>
                          <a:pt x="1" y="105"/>
                        </a:lnTo>
                        <a:lnTo>
                          <a:pt x="126" y="147"/>
                        </a:lnTo>
                        <a:lnTo>
                          <a:pt x="189" y="210"/>
                        </a:lnTo>
                        <a:lnTo>
                          <a:pt x="273" y="210"/>
                        </a:lnTo>
                        <a:lnTo>
                          <a:pt x="315" y="252"/>
                        </a:lnTo>
                        <a:lnTo>
                          <a:pt x="294" y="210"/>
                        </a:lnTo>
                        <a:lnTo>
                          <a:pt x="168" y="105"/>
                        </a:lnTo>
                        <a:lnTo>
                          <a:pt x="168" y="22"/>
                        </a:lnTo>
                        <a:lnTo>
                          <a:pt x="4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62" name="Google Shape;662;p39"/>
                <p:cNvSpPr/>
                <p:nvPr/>
              </p:nvSpPr>
              <p:spPr>
                <a:xfrm>
                  <a:off x="4663400" y="2731150"/>
                  <a:ext cx="405425" cy="39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15841" extrusionOk="0">
                      <a:moveTo>
                        <a:pt x="6906" y="15150"/>
                      </a:moveTo>
                      <a:lnTo>
                        <a:pt x="6927" y="15212"/>
                      </a:lnTo>
                      <a:lnTo>
                        <a:pt x="6927" y="15171"/>
                      </a:lnTo>
                      <a:lnTo>
                        <a:pt x="6906" y="15150"/>
                      </a:lnTo>
                      <a:close/>
                      <a:moveTo>
                        <a:pt x="3997" y="1"/>
                      </a:moveTo>
                      <a:lnTo>
                        <a:pt x="3914" y="147"/>
                      </a:lnTo>
                      <a:lnTo>
                        <a:pt x="3788" y="147"/>
                      </a:lnTo>
                      <a:lnTo>
                        <a:pt x="3600" y="294"/>
                      </a:lnTo>
                      <a:lnTo>
                        <a:pt x="3453" y="587"/>
                      </a:lnTo>
                      <a:lnTo>
                        <a:pt x="3391" y="629"/>
                      </a:lnTo>
                      <a:lnTo>
                        <a:pt x="3286" y="733"/>
                      </a:lnTo>
                      <a:lnTo>
                        <a:pt x="3223" y="733"/>
                      </a:lnTo>
                      <a:lnTo>
                        <a:pt x="3119" y="817"/>
                      </a:lnTo>
                      <a:lnTo>
                        <a:pt x="3014" y="838"/>
                      </a:lnTo>
                      <a:lnTo>
                        <a:pt x="2826" y="1026"/>
                      </a:lnTo>
                      <a:lnTo>
                        <a:pt x="2846" y="1089"/>
                      </a:lnTo>
                      <a:lnTo>
                        <a:pt x="2930" y="1298"/>
                      </a:lnTo>
                      <a:lnTo>
                        <a:pt x="2867" y="1570"/>
                      </a:lnTo>
                      <a:lnTo>
                        <a:pt x="2867" y="1717"/>
                      </a:lnTo>
                      <a:lnTo>
                        <a:pt x="2763" y="1779"/>
                      </a:lnTo>
                      <a:lnTo>
                        <a:pt x="2616" y="1968"/>
                      </a:lnTo>
                      <a:lnTo>
                        <a:pt x="2700" y="2031"/>
                      </a:lnTo>
                      <a:lnTo>
                        <a:pt x="2700" y="2135"/>
                      </a:lnTo>
                      <a:lnTo>
                        <a:pt x="2637" y="2261"/>
                      </a:lnTo>
                      <a:lnTo>
                        <a:pt x="2428" y="2365"/>
                      </a:lnTo>
                      <a:lnTo>
                        <a:pt x="2323" y="2554"/>
                      </a:lnTo>
                      <a:lnTo>
                        <a:pt x="2302" y="2721"/>
                      </a:lnTo>
                      <a:lnTo>
                        <a:pt x="2219" y="2867"/>
                      </a:lnTo>
                      <a:lnTo>
                        <a:pt x="1968" y="3035"/>
                      </a:lnTo>
                      <a:lnTo>
                        <a:pt x="1863" y="3391"/>
                      </a:lnTo>
                      <a:lnTo>
                        <a:pt x="1675" y="3600"/>
                      </a:lnTo>
                      <a:lnTo>
                        <a:pt x="1361" y="3600"/>
                      </a:lnTo>
                      <a:lnTo>
                        <a:pt x="1152" y="3725"/>
                      </a:lnTo>
                      <a:lnTo>
                        <a:pt x="1068" y="3704"/>
                      </a:lnTo>
                      <a:lnTo>
                        <a:pt x="1047" y="3600"/>
                      </a:lnTo>
                      <a:lnTo>
                        <a:pt x="922" y="3537"/>
                      </a:lnTo>
                      <a:lnTo>
                        <a:pt x="838" y="3600"/>
                      </a:lnTo>
                      <a:lnTo>
                        <a:pt x="733" y="3642"/>
                      </a:lnTo>
                      <a:lnTo>
                        <a:pt x="691" y="3746"/>
                      </a:lnTo>
                      <a:lnTo>
                        <a:pt x="545" y="3956"/>
                      </a:lnTo>
                      <a:lnTo>
                        <a:pt x="461" y="3976"/>
                      </a:lnTo>
                      <a:lnTo>
                        <a:pt x="357" y="4228"/>
                      </a:lnTo>
                      <a:lnTo>
                        <a:pt x="357" y="4374"/>
                      </a:lnTo>
                      <a:lnTo>
                        <a:pt x="461" y="4353"/>
                      </a:lnTo>
                      <a:lnTo>
                        <a:pt x="608" y="4395"/>
                      </a:lnTo>
                      <a:lnTo>
                        <a:pt x="670" y="4374"/>
                      </a:lnTo>
                      <a:lnTo>
                        <a:pt x="775" y="4374"/>
                      </a:lnTo>
                      <a:lnTo>
                        <a:pt x="859" y="4562"/>
                      </a:lnTo>
                      <a:lnTo>
                        <a:pt x="838" y="4688"/>
                      </a:lnTo>
                      <a:lnTo>
                        <a:pt x="859" y="4897"/>
                      </a:lnTo>
                      <a:lnTo>
                        <a:pt x="1068" y="5023"/>
                      </a:lnTo>
                      <a:lnTo>
                        <a:pt x="1173" y="5023"/>
                      </a:lnTo>
                      <a:lnTo>
                        <a:pt x="1256" y="5085"/>
                      </a:lnTo>
                      <a:lnTo>
                        <a:pt x="1214" y="5169"/>
                      </a:lnTo>
                      <a:lnTo>
                        <a:pt x="1340" y="5316"/>
                      </a:lnTo>
                      <a:lnTo>
                        <a:pt x="1466" y="5692"/>
                      </a:lnTo>
                      <a:lnTo>
                        <a:pt x="1445" y="5755"/>
                      </a:lnTo>
                      <a:lnTo>
                        <a:pt x="1486" y="5818"/>
                      </a:lnTo>
                      <a:lnTo>
                        <a:pt x="1382" y="5860"/>
                      </a:lnTo>
                      <a:lnTo>
                        <a:pt x="1256" y="5943"/>
                      </a:lnTo>
                      <a:lnTo>
                        <a:pt x="1194" y="5860"/>
                      </a:lnTo>
                      <a:lnTo>
                        <a:pt x="1256" y="5797"/>
                      </a:lnTo>
                      <a:lnTo>
                        <a:pt x="1256" y="5797"/>
                      </a:lnTo>
                      <a:lnTo>
                        <a:pt x="1131" y="5818"/>
                      </a:lnTo>
                      <a:lnTo>
                        <a:pt x="1068" y="5860"/>
                      </a:lnTo>
                      <a:lnTo>
                        <a:pt x="838" y="5964"/>
                      </a:lnTo>
                      <a:lnTo>
                        <a:pt x="440" y="5943"/>
                      </a:lnTo>
                      <a:lnTo>
                        <a:pt x="336" y="6006"/>
                      </a:lnTo>
                      <a:lnTo>
                        <a:pt x="252" y="5964"/>
                      </a:lnTo>
                      <a:lnTo>
                        <a:pt x="210" y="6111"/>
                      </a:lnTo>
                      <a:lnTo>
                        <a:pt x="126" y="6132"/>
                      </a:lnTo>
                      <a:lnTo>
                        <a:pt x="22" y="6215"/>
                      </a:lnTo>
                      <a:lnTo>
                        <a:pt x="1" y="6362"/>
                      </a:lnTo>
                      <a:lnTo>
                        <a:pt x="168" y="6257"/>
                      </a:lnTo>
                      <a:lnTo>
                        <a:pt x="336" y="6236"/>
                      </a:lnTo>
                      <a:lnTo>
                        <a:pt x="210" y="6320"/>
                      </a:lnTo>
                      <a:lnTo>
                        <a:pt x="106" y="6445"/>
                      </a:lnTo>
                      <a:lnTo>
                        <a:pt x="85" y="6571"/>
                      </a:lnTo>
                      <a:lnTo>
                        <a:pt x="147" y="6592"/>
                      </a:lnTo>
                      <a:lnTo>
                        <a:pt x="336" y="6780"/>
                      </a:lnTo>
                      <a:lnTo>
                        <a:pt x="691" y="6906"/>
                      </a:lnTo>
                      <a:lnTo>
                        <a:pt x="817" y="6885"/>
                      </a:lnTo>
                      <a:lnTo>
                        <a:pt x="963" y="6885"/>
                      </a:lnTo>
                      <a:lnTo>
                        <a:pt x="1194" y="6780"/>
                      </a:lnTo>
                      <a:lnTo>
                        <a:pt x="1194" y="6738"/>
                      </a:lnTo>
                      <a:lnTo>
                        <a:pt x="1194" y="6697"/>
                      </a:lnTo>
                      <a:lnTo>
                        <a:pt x="1214" y="6697"/>
                      </a:lnTo>
                      <a:lnTo>
                        <a:pt x="1340" y="6738"/>
                      </a:lnTo>
                      <a:lnTo>
                        <a:pt x="1298" y="6843"/>
                      </a:lnTo>
                      <a:lnTo>
                        <a:pt x="1256" y="6843"/>
                      </a:lnTo>
                      <a:lnTo>
                        <a:pt x="1152" y="6989"/>
                      </a:lnTo>
                      <a:lnTo>
                        <a:pt x="1068" y="6989"/>
                      </a:lnTo>
                      <a:lnTo>
                        <a:pt x="838" y="7178"/>
                      </a:lnTo>
                      <a:lnTo>
                        <a:pt x="838" y="7220"/>
                      </a:lnTo>
                      <a:lnTo>
                        <a:pt x="754" y="7199"/>
                      </a:lnTo>
                      <a:lnTo>
                        <a:pt x="733" y="7199"/>
                      </a:lnTo>
                      <a:lnTo>
                        <a:pt x="650" y="7261"/>
                      </a:lnTo>
                      <a:lnTo>
                        <a:pt x="566" y="7220"/>
                      </a:lnTo>
                      <a:lnTo>
                        <a:pt x="566" y="7115"/>
                      </a:lnTo>
                      <a:lnTo>
                        <a:pt x="503" y="7115"/>
                      </a:lnTo>
                      <a:lnTo>
                        <a:pt x="461" y="7094"/>
                      </a:lnTo>
                      <a:lnTo>
                        <a:pt x="419" y="7094"/>
                      </a:lnTo>
                      <a:lnTo>
                        <a:pt x="398" y="7178"/>
                      </a:lnTo>
                      <a:lnTo>
                        <a:pt x="419" y="7261"/>
                      </a:lnTo>
                      <a:lnTo>
                        <a:pt x="650" y="7492"/>
                      </a:lnTo>
                      <a:lnTo>
                        <a:pt x="733" y="7533"/>
                      </a:lnTo>
                      <a:lnTo>
                        <a:pt x="775" y="7533"/>
                      </a:lnTo>
                      <a:lnTo>
                        <a:pt x="817" y="7575"/>
                      </a:lnTo>
                      <a:lnTo>
                        <a:pt x="984" y="7826"/>
                      </a:lnTo>
                      <a:lnTo>
                        <a:pt x="1403" y="8161"/>
                      </a:lnTo>
                      <a:lnTo>
                        <a:pt x="1612" y="8224"/>
                      </a:lnTo>
                      <a:lnTo>
                        <a:pt x="1779" y="8161"/>
                      </a:lnTo>
                      <a:lnTo>
                        <a:pt x="2072" y="7994"/>
                      </a:lnTo>
                      <a:lnTo>
                        <a:pt x="2261" y="7889"/>
                      </a:lnTo>
                      <a:lnTo>
                        <a:pt x="2261" y="7826"/>
                      </a:lnTo>
                      <a:lnTo>
                        <a:pt x="2344" y="7722"/>
                      </a:lnTo>
                      <a:lnTo>
                        <a:pt x="2386" y="7513"/>
                      </a:lnTo>
                      <a:lnTo>
                        <a:pt x="2302" y="7408"/>
                      </a:lnTo>
                      <a:lnTo>
                        <a:pt x="2386" y="7199"/>
                      </a:lnTo>
                      <a:lnTo>
                        <a:pt x="2386" y="7094"/>
                      </a:lnTo>
                      <a:lnTo>
                        <a:pt x="2407" y="7010"/>
                      </a:lnTo>
                      <a:lnTo>
                        <a:pt x="2428" y="7094"/>
                      </a:lnTo>
                      <a:lnTo>
                        <a:pt x="2595" y="7094"/>
                      </a:lnTo>
                      <a:lnTo>
                        <a:pt x="2637" y="7115"/>
                      </a:lnTo>
                      <a:lnTo>
                        <a:pt x="2742" y="7073"/>
                      </a:lnTo>
                      <a:lnTo>
                        <a:pt x="2721" y="7115"/>
                      </a:lnTo>
                      <a:lnTo>
                        <a:pt x="2616" y="7220"/>
                      </a:lnTo>
                      <a:lnTo>
                        <a:pt x="2533" y="7199"/>
                      </a:lnTo>
                      <a:lnTo>
                        <a:pt x="2512" y="7220"/>
                      </a:lnTo>
                      <a:lnTo>
                        <a:pt x="2491" y="7366"/>
                      </a:lnTo>
                      <a:lnTo>
                        <a:pt x="2533" y="7429"/>
                      </a:lnTo>
                      <a:lnTo>
                        <a:pt x="2533" y="7533"/>
                      </a:lnTo>
                      <a:lnTo>
                        <a:pt x="2595" y="7575"/>
                      </a:lnTo>
                      <a:lnTo>
                        <a:pt x="2742" y="7533"/>
                      </a:lnTo>
                      <a:lnTo>
                        <a:pt x="2826" y="7575"/>
                      </a:lnTo>
                      <a:lnTo>
                        <a:pt x="2742" y="7575"/>
                      </a:lnTo>
                      <a:lnTo>
                        <a:pt x="2700" y="7617"/>
                      </a:lnTo>
                      <a:lnTo>
                        <a:pt x="2554" y="7701"/>
                      </a:lnTo>
                      <a:lnTo>
                        <a:pt x="2616" y="7952"/>
                      </a:lnTo>
                      <a:lnTo>
                        <a:pt x="2700" y="8015"/>
                      </a:lnTo>
                      <a:lnTo>
                        <a:pt x="2742" y="8203"/>
                      </a:lnTo>
                      <a:lnTo>
                        <a:pt x="2742" y="8349"/>
                      </a:lnTo>
                      <a:lnTo>
                        <a:pt x="2700" y="8475"/>
                      </a:lnTo>
                      <a:lnTo>
                        <a:pt x="2700" y="8580"/>
                      </a:lnTo>
                      <a:lnTo>
                        <a:pt x="2784" y="8642"/>
                      </a:lnTo>
                      <a:lnTo>
                        <a:pt x="2700" y="8684"/>
                      </a:lnTo>
                      <a:lnTo>
                        <a:pt x="2721" y="8873"/>
                      </a:lnTo>
                      <a:lnTo>
                        <a:pt x="2867" y="9186"/>
                      </a:lnTo>
                      <a:lnTo>
                        <a:pt x="2909" y="9291"/>
                      </a:lnTo>
                      <a:lnTo>
                        <a:pt x="2951" y="9375"/>
                      </a:lnTo>
                      <a:lnTo>
                        <a:pt x="2867" y="9396"/>
                      </a:lnTo>
                      <a:lnTo>
                        <a:pt x="2867" y="9521"/>
                      </a:lnTo>
                      <a:lnTo>
                        <a:pt x="3035" y="9730"/>
                      </a:lnTo>
                      <a:lnTo>
                        <a:pt x="2909" y="9730"/>
                      </a:lnTo>
                      <a:lnTo>
                        <a:pt x="3035" y="9919"/>
                      </a:lnTo>
                      <a:lnTo>
                        <a:pt x="3035" y="10086"/>
                      </a:lnTo>
                      <a:lnTo>
                        <a:pt x="3265" y="10546"/>
                      </a:lnTo>
                      <a:lnTo>
                        <a:pt x="3265" y="10860"/>
                      </a:lnTo>
                      <a:lnTo>
                        <a:pt x="3370" y="11132"/>
                      </a:lnTo>
                      <a:lnTo>
                        <a:pt x="3453" y="11174"/>
                      </a:lnTo>
                      <a:lnTo>
                        <a:pt x="3495" y="11342"/>
                      </a:lnTo>
                      <a:lnTo>
                        <a:pt x="3579" y="11383"/>
                      </a:lnTo>
                      <a:lnTo>
                        <a:pt x="3579" y="11467"/>
                      </a:lnTo>
                      <a:lnTo>
                        <a:pt x="3704" y="11697"/>
                      </a:lnTo>
                      <a:lnTo>
                        <a:pt x="3767" y="11718"/>
                      </a:lnTo>
                      <a:lnTo>
                        <a:pt x="3767" y="11781"/>
                      </a:lnTo>
                      <a:lnTo>
                        <a:pt x="3893" y="11969"/>
                      </a:lnTo>
                      <a:lnTo>
                        <a:pt x="3955" y="11969"/>
                      </a:lnTo>
                      <a:lnTo>
                        <a:pt x="3955" y="12178"/>
                      </a:lnTo>
                      <a:lnTo>
                        <a:pt x="3997" y="12241"/>
                      </a:lnTo>
                      <a:lnTo>
                        <a:pt x="4081" y="12388"/>
                      </a:lnTo>
                      <a:lnTo>
                        <a:pt x="4102" y="12555"/>
                      </a:lnTo>
                      <a:lnTo>
                        <a:pt x="4207" y="12827"/>
                      </a:lnTo>
                      <a:lnTo>
                        <a:pt x="4269" y="12932"/>
                      </a:lnTo>
                      <a:lnTo>
                        <a:pt x="4290" y="13162"/>
                      </a:lnTo>
                      <a:lnTo>
                        <a:pt x="4332" y="13225"/>
                      </a:lnTo>
                      <a:lnTo>
                        <a:pt x="4416" y="13371"/>
                      </a:lnTo>
                      <a:lnTo>
                        <a:pt x="4583" y="13539"/>
                      </a:lnTo>
                      <a:lnTo>
                        <a:pt x="4604" y="13539"/>
                      </a:lnTo>
                      <a:lnTo>
                        <a:pt x="4709" y="13685"/>
                      </a:lnTo>
                      <a:lnTo>
                        <a:pt x="4876" y="13894"/>
                      </a:lnTo>
                      <a:lnTo>
                        <a:pt x="4939" y="14083"/>
                      </a:lnTo>
                      <a:lnTo>
                        <a:pt x="5002" y="14229"/>
                      </a:lnTo>
                      <a:lnTo>
                        <a:pt x="5043" y="14271"/>
                      </a:lnTo>
                      <a:lnTo>
                        <a:pt x="5043" y="14375"/>
                      </a:lnTo>
                      <a:lnTo>
                        <a:pt x="5169" y="14606"/>
                      </a:lnTo>
                      <a:lnTo>
                        <a:pt x="5232" y="14815"/>
                      </a:lnTo>
                      <a:lnTo>
                        <a:pt x="5232" y="15045"/>
                      </a:lnTo>
                      <a:lnTo>
                        <a:pt x="5441" y="15484"/>
                      </a:lnTo>
                      <a:lnTo>
                        <a:pt x="5629" y="15673"/>
                      </a:lnTo>
                      <a:lnTo>
                        <a:pt x="5776" y="15798"/>
                      </a:lnTo>
                      <a:lnTo>
                        <a:pt x="5985" y="15840"/>
                      </a:lnTo>
                      <a:lnTo>
                        <a:pt x="6194" y="15673"/>
                      </a:lnTo>
                      <a:lnTo>
                        <a:pt x="6257" y="15547"/>
                      </a:lnTo>
                      <a:lnTo>
                        <a:pt x="6215" y="15484"/>
                      </a:lnTo>
                      <a:lnTo>
                        <a:pt x="6257" y="15464"/>
                      </a:lnTo>
                      <a:lnTo>
                        <a:pt x="6278" y="15422"/>
                      </a:lnTo>
                      <a:lnTo>
                        <a:pt x="6320" y="15317"/>
                      </a:lnTo>
                      <a:lnTo>
                        <a:pt x="6529" y="15212"/>
                      </a:lnTo>
                      <a:lnTo>
                        <a:pt x="6571" y="15212"/>
                      </a:lnTo>
                      <a:lnTo>
                        <a:pt x="6822" y="15129"/>
                      </a:lnTo>
                      <a:lnTo>
                        <a:pt x="6906" y="15150"/>
                      </a:lnTo>
                      <a:lnTo>
                        <a:pt x="6717" y="15045"/>
                      </a:lnTo>
                      <a:lnTo>
                        <a:pt x="6696" y="14961"/>
                      </a:lnTo>
                      <a:lnTo>
                        <a:pt x="6738" y="14919"/>
                      </a:lnTo>
                      <a:lnTo>
                        <a:pt x="6906" y="14710"/>
                      </a:lnTo>
                      <a:lnTo>
                        <a:pt x="6885" y="14647"/>
                      </a:lnTo>
                      <a:lnTo>
                        <a:pt x="6927" y="14543"/>
                      </a:lnTo>
                      <a:lnTo>
                        <a:pt x="7094" y="14522"/>
                      </a:lnTo>
                      <a:lnTo>
                        <a:pt x="7136" y="14543"/>
                      </a:lnTo>
                      <a:lnTo>
                        <a:pt x="7261" y="14522"/>
                      </a:lnTo>
                      <a:lnTo>
                        <a:pt x="7261" y="14375"/>
                      </a:lnTo>
                      <a:lnTo>
                        <a:pt x="7220" y="13894"/>
                      </a:lnTo>
                      <a:lnTo>
                        <a:pt x="7157" y="13811"/>
                      </a:lnTo>
                      <a:lnTo>
                        <a:pt x="7157" y="13580"/>
                      </a:lnTo>
                      <a:lnTo>
                        <a:pt x="7303" y="13329"/>
                      </a:lnTo>
                      <a:lnTo>
                        <a:pt x="7429" y="12953"/>
                      </a:lnTo>
                      <a:lnTo>
                        <a:pt x="7429" y="12660"/>
                      </a:lnTo>
                      <a:lnTo>
                        <a:pt x="7261" y="12618"/>
                      </a:lnTo>
                      <a:lnTo>
                        <a:pt x="7261" y="12178"/>
                      </a:lnTo>
                      <a:lnTo>
                        <a:pt x="7240" y="12011"/>
                      </a:lnTo>
                      <a:lnTo>
                        <a:pt x="7345" y="11906"/>
                      </a:lnTo>
                      <a:lnTo>
                        <a:pt x="7240" y="11614"/>
                      </a:lnTo>
                      <a:lnTo>
                        <a:pt x="7240" y="11404"/>
                      </a:lnTo>
                      <a:lnTo>
                        <a:pt x="7303" y="11300"/>
                      </a:lnTo>
                      <a:lnTo>
                        <a:pt x="7492" y="11132"/>
                      </a:lnTo>
                      <a:lnTo>
                        <a:pt x="7533" y="11132"/>
                      </a:lnTo>
                      <a:lnTo>
                        <a:pt x="7617" y="11195"/>
                      </a:lnTo>
                      <a:lnTo>
                        <a:pt x="7680" y="11237"/>
                      </a:lnTo>
                      <a:lnTo>
                        <a:pt x="7847" y="11028"/>
                      </a:lnTo>
                      <a:lnTo>
                        <a:pt x="7847" y="10881"/>
                      </a:lnTo>
                      <a:lnTo>
                        <a:pt x="7952" y="10818"/>
                      </a:lnTo>
                      <a:lnTo>
                        <a:pt x="8203" y="10839"/>
                      </a:lnTo>
                      <a:lnTo>
                        <a:pt x="8349" y="10756"/>
                      </a:lnTo>
                      <a:lnTo>
                        <a:pt x="8454" y="10609"/>
                      </a:lnTo>
                      <a:lnTo>
                        <a:pt x="8412" y="10463"/>
                      </a:lnTo>
                      <a:lnTo>
                        <a:pt x="8454" y="10358"/>
                      </a:lnTo>
                      <a:lnTo>
                        <a:pt x="8600" y="10212"/>
                      </a:lnTo>
                      <a:lnTo>
                        <a:pt x="8810" y="10149"/>
                      </a:lnTo>
                      <a:lnTo>
                        <a:pt x="8935" y="10023"/>
                      </a:lnTo>
                      <a:lnTo>
                        <a:pt x="9019" y="9877"/>
                      </a:lnTo>
                      <a:lnTo>
                        <a:pt x="9542" y="9479"/>
                      </a:lnTo>
                      <a:lnTo>
                        <a:pt x="9626" y="9186"/>
                      </a:lnTo>
                      <a:lnTo>
                        <a:pt x="10023" y="8852"/>
                      </a:lnTo>
                      <a:lnTo>
                        <a:pt x="9961" y="8831"/>
                      </a:lnTo>
                      <a:lnTo>
                        <a:pt x="9940" y="8852"/>
                      </a:lnTo>
                      <a:lnTo>
                        <a:pt x="9856" y="8893"/>
                      </a:lnTo>
                      <a:lnTo>
                        <a:pt x="9877" y="8747"/>
                      </a:lnTo>
                      <a:lnTo>
                        <a:pt x="9940" y="8747"/>
                      </a:lnTo>
                      <a:lnTo>
                        <a:pt x="10044" y="8663"/>
                      </a:lnTo>
                      <a:lnTo>
                        <a:pt x="10065" y="8663"/>
                      </a:lnTo>
                      <a:lnTo>
                        <a:pt x="10086" y="8684"/>
                      </a:lnTo>
                      <a:lnTo>
                        <a:pt x="10086" y="8747"/>
                      </a:lnTo>
                      <a:lnTo>
                        <a:pt x="10149" y="8789"/>
                      </a:lnTo>
                      <a:lnTo>
                        <a:pt x="10463" y="8621"/>
                      </a:lnTo>
                      <a:lnTo>
                        <a:pt x="10463" y="8559"/>
                      </a:lnTo>
                      <a:lnTo>
                        <a:pt x="10672" y="8412"/>
                      </a:lnTo>
                      <a:lnTo>
                        <a:pt x="10630" y="8329"/>
                      </a:lnTo>
                      <a:lnTo>
                        <a:pt x="10714" y="8329"/>
                      </a:lnTo>
                      <a:lnTo>
                        <a:pt x="10756" y="8224"/>
                      </a:lnTo>
                      <a:lnTo>
                        <a:pt x="10881" y="8119"/>
                      </a:lnTo>
                      <a:lnTo>
                        <a:pt x="10818" y="8098"/>
                      </a:lnTo>
                      <a:lnTo>
                        <a:pt x="10860" y="8057"/>
                      </a:lnTo>
                      <a:lnTo>
                        <a:pt x="10777" y="7931"/>
                      </a:lnTo>
                      <a:lnTo>
                        <a:pt x="10777" y="7847"/>
                      </a:lnTo>
                      <a:lnTo>
                        <a:pt x="10818" y="7743"/>
                      </a:lnTo>
                      <a:lnTo>
                        <a:pt x="10860" y="7680"/>
                      </a:lnTo>
                      <a:lnTo>
                        <a:pt x="10902" y="7617"/>
                      </a:lnTo>
                      <a:lnTo>
                        <a:pt x="11279" y="7492"/>
                      </a:lnTo>
                      <a:lnTo>
                        <a:pt x="11341" y="7387"/>
                      </a:lnTo>
                      <a:lnTo>
                        <a:pt x="11341" y="7303"/>
                      </a:lnTo>
                      <a:lnTo>
                        <a:pt x="11404" y="7220"/>
                      </a:lnTo>
                      <a:lnTo>
                        <a:pt x="11425" y="7178"/>
                      </a:lnTo>
                      <a:lnTo>
                        <a:pt x="11383" y="7115"/>
                      </a:lnTo>
                      <a:lnTo>
                        <a:pt x="11321" y="7115"/>
                      </a:lnTo>
                      <a:lnTo>
                        <a:pt x="11300" y="7073"/>
                      </a:lnTo>
                      <a:lnTo>
                        <a:pt x="11404" y="7073"/>
                      </a:lnTo>
                      <a:lnTo>
                        <a:pt x="11488" y="7157"/>
                      </a:lnTo>
                      <a:lnTo>
                        <a:pt x="11488" y="7261"/>
                      </a:lnTo>
                      <a:lnTo>
                        <a:pt x="11509" y="7387"/>
                      </a:lnTo>
                      <a:lnTo>
                        <a:pt x="11593" y="7408"/>
                      </a:lnTo>
                      <a:lnTo>
                        <a:pt x="11676" y="7408"/>
                      </a:lnTo>
                      <a:lnTo>
                        <a:pt x="11718" y="7366"/>
                      </a:lnTo>
                      <a:lnTo>
                        <a:pt x="11739" y="7387"/>
                      </a:lnTo>
                      <a:lnTo>
                        <a:pt x="11739" y="7324"/>
                      </a:lnTo>
                      <a:lnTo>
                        <a:pt x="11760" y="7282"/>
                      </a:lnTo>
                      <a:lnTo>
                        <a:pt x="11802" y="7324"/>
                      </a:lnTo>
                      <a:lnTo>
                        <a:pt x="11823" y="7492"/>
                      </a:lnTo>
                      <a:lnTo>
                        <a:pt x="11906" y="7513"/>
                      </a:lnTo>
                      <a:lnTo>
                        <a:pt x="11906" y="7429"/>
                      </a:lnTo>
                      <a:lnTo>
                        <a:pt x="11969" y="7533"/>
                      </a:lnTo>
                      <a:lnTo>
                        <a:pt x="12032" y="7429"/>
                      </a:lnTo>
                      <a:lnTo>
                        <a:pt x="11969" y="7303"/>
                      </a:lnTo>
                      <a:lnTo>
                        <a:pt x="12011" y="7303"/>
                      </a:lnTo>
                      <a:lnTo>
                        <a:pt x="11969" y="7115"/>
                      </a:lnTo>
                      <a:lnTo>
                        <a:pt x="11948" y="7010"/>
                      </a:lnTo>
                      <a:lnTo>
                        <a:pt x="11948" y="6864"/>
                      </a:lnTo>
                      <a:lnTo>
                        <a:pt x="11760" y="6634"/>
                      </a:lnTo>
                      <a:lnTo>
                        <a:pt x="11739" y="6445"/>
                      </a:lnTo>
                      <a:lnTo>
                        <a:pt x="11760" y="6341"/>
                      </a:lnTo>
                      <a:lnTo>
                        <a:pt x="11718" y="6215"/>
                      </a:lnTo>
                      <a:lnTo>
                        <a:pt x="11718" y="6027"/>
                      </a:lnTo>
                      <a:lnTo>
                        <a:pt x="11551" y="5839"/>
                      </a:lnTo>
                      <a:lnTo>
                        <a:pt x="11425" y="5797"/>
                      </a:lnTo>
                      <a:lnTo>
                        <a:pt x="11300" y="5629"/>
                      </a:lnTo>
                      <a:lnTo>
                        <a:pt x="11300" y="5399"/>
                      </a:lnTo>
                      <a:lnTo>
                        <a:pt x="11404" y="5378"/>
                      </a:lnTo>
                      <a:lnTo>
                        <a:pt x="11446" y="5211"/>
                      </a:lnTo>
                      <a:lnTo>
                        <a:pt x="11530" y="5169"/>
                      </a:lnTo>
                      <a:lnTo>
                        <a:pt x="11613" y="5190"/>
                      </a:lnTo>
                      <a:lnTo>
                        <a:pt x="11676" y="5127"/>
                      </a:lnTo>
                      <a:lnTo>
                        <a:pt x="11634" y="4981"/>
                      </a:lnTo>
                      <a:lnTo>
                        <a:pt x="11655" y="4918"/>
                      </a:lnTo>
                      <a:lnTo>
                        <a:pt x="11530" y="4897"/>
                      </a:lnTo>
                      <a:lnTo>
                        <a:pt x="11425" y="4960"/>
                      </a:lnTo>
                      <a:lnTo>
                        <a:pt x="11132" y="4855"/>
                      </a:lnTo>
                      <a:lnTo>
                        <a:pt x="11153" y="4709"/>
                      </a:lnTo>
                      <a:lnTo>
                        <a:pt x="11279" y="4583"/>
                      </a:lnTo>
                      <a:lnTo>
                        <a:pt x="11321" y="4437"/>
                      </a:lnTo>
                      <a:lnTo>
                        <a:pt x="11279" y="4374"/>
                      </a:lnTo>
                      <a:lnTo>
                        <a:pt x="11279" y="4290"/>
                      </a:lnTo>
                      <a:lnTo>
                        <a:pt x="11321" y="4290"/>
                      </a:lnTo>
                      <a:lnTo>
                        <a:pt x="11341" y="4228"/>
                      </a:lnTo>
                      <a:lnTo>
                        <a:pt x="11404" y="4269"/>
                      </a:lnTo>
                      <a:lnTo>
                        <a:pt x="11488" y="4374"/>
                      </a:lnTo>
                      <a:lnTo>
                        <a:pt x="11488" y="4437"/>
                      </a:lnTo>
                      <a:lnTo>
                        <a:pt x="11551" y="4541"/>
                      </a:lnTo>
                      <a:lnTo>
                        <a:pt x="11676" y="4562"/>
                      </a:lnTo>
                      <a:lnTo>
                        <a:pt x="11739" y="4541"/>
                      </a:lnTo>
                      <a:lnTo>
                        <a:pt x="11655" y="4479"/>
                      </a:lnTo>
                      <a:lnTo>
                        <a:pt x="11676" y="4395"/>
                      </a:lnTo>
                      <a:lnTo>
                        <a:pt x="11739" y="4395"/>
                      </a:lnTo>
                      <a:lnTo>
                        <a:pt x="11823" y="4479"/>
                      </a:lnTo>
                      <a:lnTo>
                        <a:pt x="11865" y="4541"/>
                      </a:lnTo>
                      <a:lnTo>
                        <a:pt x="11969" y="4583"/>
                      </a:lnTo>
                      <a:lnTo>
                        <a:pt x="12011" y="4541"/>
                      </a:lnTo>
                      <a:lnTo>
                        <a:pt x="12053" y="4541"/>
                      </a:lnTo>
                      <a:lnTo>
                        <a:pt x="12137" y="4667"/>
                      </a:lnTo>
                      <a:lnTo>
                        <a:pt x="12158" y="4792"/>
                      </a:lnTo>
                      <a:lnTo>
                        <a:pt x="12158" y="4876"/>
                      </a:lnTo>
                      <a:lnTo>
                        <a:pt x="12199" y="5002"/>
                      </a:lnTo>
                      <a:lnTo>
                        <a:pt x="12199" y="5085"/>
                      </a:lnTo>
                      <a:lnTo>
                        <a:pt x="12325" y="5127"/>
                      </a:lnTo>
                      <a:lnTo>
                        <a:pt x="12430" y="5106"/>
                      </a:lnTo>
                      <a:lnTo>
                        <a:pt x="12555" y="5169"/>
                      </a:lnTo>
                      <a:lnTo>
                        <a:pt x="12911" y="5169"/>
                      </a:lnTo>
                      <a:lnTo>
                        <a:pt x="13099" y="5190"/>
                      </a:lnTo>
                      <a:lnTo>
                        <a:pt x="13308" y="5169"/>
                      </a:lnTo>
                      <a:lnTo>
                        <a:pt x="13392" y="5169"/>
                      </a:lnTo>
                      <a:lnTo>
                        <a:pt x="13434" y="5190"/>
                      </a:lnTo>
                      <a:lnTo>
                        <a:pt x="13497" y="5169"/>
                      </a:lnTo>
                      <a:lnTo>
                        <a:pt x="13601" y="5274"/>
                      </a:lnTo>
                      <a:lnTo>
                        <a:pt x="13643" y="5295"/>
                      </a:lnTo>
                      <a:lnTo>
                        <a:pt x="13601" y="5420"/>
                      </a:lnTo>
                      <a:lnTo>
                        <a:pt x="13580" y="5546"/>
                      </a:lnTo>
                      <a:lnTo>
                        <a:pt x="13497" y="5755"/>
                      </a:lnTo>
                      <a:lnTo>
                        <a:pt x="13434" y="5797"/>
                      </a:lnTo>
                      <a:lnTo>
                        <a:pt x="13434" y="5860"/>
                      </a:lnTo>
                      <a:lnTo>
                        <a:pt x="13392" y="5922"/>
                      </a:lnTo>
                      <a:lnTo>
                        <a:pt x="13308" y="5922"/>
                      </a:lnTo>
                      <a:lnTo>
                        <a:pt x="13287" y="5860"/>
                      </a:lnTo>
                      <a:lnTo>
                        <a:pt x="13183" y="5943"/>
                      </a:lnTo>
                      <a:lnTo>
                        <a:pt x="13162" y="6027"/>
                      </a:lnTo>
                      <a:lnTo>
                        <a:pt x="13099" y="6048"/>
                      </a:lnTo>
                      <a:lnTo>
                        <a:pt x="13099" y="6132"/>
                      </a:lnTo>
                      <a:lnTo>
                        <a:pt x="13162" y="6278"/>
                      </a:lnTo>
                      <a:lnTo>
                        <a:pt x="13225" y="6341"/>
                      </a:lnTo>
                      <a:lnTo>
                        <a:pt x="13225" y="6383"/>
                      </a:lnTo>
                      <a:lnTo>
                        <a:pt x="13329" y="6487"/>
                      </a:lnTo>
                      <a:lnTo>
                        <a:pt x="13413" y="6592"/>
                      </a:lnTo>
                      <a:lnTo>
                        <a:pt x="13497" y="6592"/>
                      </a:lnTo>
                      <a:lnTo>
                        <a:pt x="13497" y="6529"/>
                      </a:lnTo>
                      <a:lnTo>
                        <a:pt x="13476" y="6466"/>
                      </a:lnTo>
                      <a:lnTo>
                        <a:pt x="13518" y="6383"/>
                      </a:lnTo>
                      <a:lnTo>
                        <a:pt x="13518" y="6341"/>
                      </a:lnTo>
                      <a:lnTo>
                        <a:pt x="13538" y="6278"/>
                      </a:lnTo>
                      <a:lnTo>
                        <a:pt x="13518" y="6236"/>
                      </a:lnTo>
                      <a:lnTo>
                        <a:pt x="13580" y="6173"/>
                      </a:lnTo>
                      <a:lnTo>
                        <a:pt x="13643" y="6236"/>
                      </a:lnTo>
                      <a:lnTo>
                        <a:pt x="13727" y="6236"/>
                      </a:lnTo>
                      <a:lnTo>
                        <a:pt x="13769" y="6278"/>
                      </a:lnTo>
                      <a:lnTo>
                        <a:pt x="13831" y="6362"/>
                      </a:lnTo>
                      <a:lnTo>
                        <a:pt x="13852" y="6529"/>
                      </a:lnTo>
                      <a:lnTo>
                        <a:pt x="13852" y="6655"/>
                      </a:lnTo>
                      <a:lnTo>
                        <a:pt x="13915" y="6738"/>
                      </a:lnTo>
                      <a:lnTo>
                        <a:pt x="13936" y="6969"/>
                      </a:lnTo>
                      <a:lnTo>
                        <a:pt x="13999" y="7115"/>
                      </a:lnTo>
                      <a:lnTo>
                        <a:pt x="14020" y="7199"/>
                      </a:lnTo>
                      <a:lnTo>
                        <a:pt x="14041" y="7261"/>
                      </a:lnTo>
                      <a:lnTo>
                        <a:pt x="14041" y="7303"/>
                      </a:lnTo>
                      <a:lnTo>
                        <a:pt x="14062" y="7366"/>
                      </a:lnTo>
                      <a:lnTo>
                        <a:pt x="14103" y="7387"/>
                      </a:lnTo>
                      <a:lnTo>
                        <a:pt x="14103" y="7303"/>
                      </a:lnTo>
                      <a:lnTo>
                        <a:pt x="14124" y="7199"/>
                      </a:lnTo>
                      <a:lnTo>
                        <a:pt x="14166" y="7220"/>
                      </a:lnTo>
                      <a:lnTo>
                        <a:pt x="14250" y="7199"/>
                      </a:lnTo>
                      <a:lnTo>
                        <a:pt x="14292" y="6989"/>
                      </a:lnTo>
                      <a:lnTo>
                        <a:pt x="14271" y="6885"/>
                      </a:lnTo>
                      <a:lnTo>
                        <a:pt x="14292" y="6759"/>
                      </a:lnTo>
                      <a:lnTo>
                        <a:pt x="14271" y="6592"/>
                      </a:lnTo>
                      <a:lnTo>
                        <a:pt x="14417" y="6592"/>
                      </a:lnTo>
                      <a:lnTo>
                        <a:pt x="14417" y="6383"/>
                      </a:lnTo>
                      <a:lnTo>
                        <a:pt x="14417" y="6257"/>
                      </a:lnTo>
                      <a:lnTo>
                        <a:pt x="14354" y="5964"/>
                      </a:lnTo>
                      <a:lnTo>
                        <a:pt x="14459" y="5964"/>
                      </a:lnTo>
                      <a:lnTo>
                        <a:pt x="14564" y="6006"/>
                      </a:lnTo>
                      <a:lnTo>
                        <a:pt x="14731" y="6006"/>
                      </a:lnTo>
                      <a:lnTo>
                        <a:pt x="14794" y="5797"/>
                      </a:lnTo>
                      <a:lnTo>
                        <a:pt x="14857" y="5546"/>
                      </a:lnTo>
                      <a:lnTo>
                        <a:pt x="14982" y="5232"/>
                      </a:lnTo>
                      <a:lnTo>
                        <a:pt x="14857" y="5190"/>
                      </a:lnTo>
                      <a:lnTo>
                        <a:pt x="14857" y="5085"/>
                      </a:lnTo>
                      <a:lnTo>
                        <a:pt x="15003" y="4813"/>
                      </a:lnTo>
                      <a:lnTo>
                        <a:pt x="15087" y="4583"/>
                      </a:lnTo>
                      <a:lnTo>
                        <a:pt x="15045" y="4541"/>
                      </a:lnTo>
                      <a:lnTo>
                        <a:pt x="15066" y="4374"/>
                      </a:lnTo>
                      <a:lnTo>
                        <a:pt x="15254" y="4081"/>
                      </a:lnTo>
                      <a:lnTo>
                        <a:pt x="15380" y="4039"/>
                      </a:lnTo>
                      <a:lnTo>
                        <a:pt x="15505" y="3872"/>
                      </a:lnTo>
                      <a:lnTo>
                        <a:pt x="15568" y="3725"/>
                      </a:lnTo>
                      <a:lnTo>
                        <a:pt x="15777" y="3663"/>
                      </a:lnTo>
                      <a:lnTo>
                        <a:pt x="15924" y="3558"/>
                      </a:lnTo>
                      <a:lnTo>
                        <a:pt x="16007" y="3642"/>
                      </a:lnTo>
                      <a:lnTo>
                        <a:pt x="16133" y="3704"/>
                      </a:lnTo>
                      <a:lnTo>
                        <a:pt x="16112" y="3600"/>
                      </a:lnTo>
                      <a:lnTo>
                        <a:pt x="16112" y="3432"/>
                      </a:lnTo>
                      <a:lnTo>
                        <a:pt x="16217" y="3328"/>
                      </a:lnTo>
                      <a:lnTo>
                        <a:pt x="16196" y="3244"/>
                      </a:lnTo>
                      <a:lnTo>
                        <a:pt x="16154" y="3223"/>
                      </a:lnTo>
                      <a:lnTo>
                        <a:pt x="16091" y="3119"/>
                      </a:lnTo>
                      <a:lnTo>
                        <a:pt x="15987" y="3077"/>
                      </a:lnTo>
                      <a:lnTo>
                        <a:pt x="15903" y="3119"/>
                      </a:lnTo>
                      <a:lnTo>
                        <a:pt x="15777" y="3098"/>
                      </a:lnTo>
                      <a:lnTo>
                        <a:pt x="15735" y="2993"/>
                      </a:lnTo>
                      <a:lnTo>
                        <a:pt x="15840" y="2888"/>
                      </a:lnTo>
                      <a:lnTo>
                        <a:pt x="15840" y="2805"/>
                      </a:lnTo>
                      <a:lnTo>
                        <a:pt x="15777" y="2700"/>
                      </a:lnTo>
                      <a:lnTo>
                        <a:pt x="15735" y="2616"/>
                      </a:lnTo>
                      <a:lnTo>
                        <a:pt x="15673" y="2658"/>
                      </a:lnTo>
                      <a:lnTo>
                        <a:pt x="15589" y="2658"/>
                      </a:lnTo>
                      <a:lnTo>
                        <a:pt x="15526" y="2575"/>
                      </a:lnTo>
                      <a:lnTo>
                        <a:pt x="15610" y="2407"/>
                      </a:lnTo>
                      <a:lnTo>
                        <a:pt x="15589" y="2365"/>
                      </a:lnTo>
                      <a:lnTo>
                        <a:pt x="15505" y="2365"/>
                      </a:lnTo>
                      <a:lnTo>
                        <a:pt x="15463" y="2282"/>
                      </a:lnTo>
                      <a:lnTo>
                        <a:pt x="15380" y="2261"/>
                      </a:lnTo>
                      <a:lnTo>
                        <a:pt x="15108" y="2407"/>
                      </a:lnTo>
                      <a:lnTo>
                        <a:pt x="15150" y="2512"/>
                      </a:lnTo>
                      <a:lnTo>
                        <a:pt x="15066" y="2575"/>
                      </a:lnTo>
                      <a:lnTo>
                        <a:pt x="14857" y="2491"/>
                      </a:lnTo>
                      <a:lnTo>
                        <a:pt x="14689" y="2554"/>
                      </a:lnTo>
                      <a:lnTo>
                        <a:pt x="14585" y="2386"/>
                      </a:lnTo>
                      <a:lnTo>
                        <a:pt x="14459" y="2491"/>
                      </a:lnTo>
                      <a:lnTo>
                        <a:pt x="14375" y="2491"/>
                      </a:lnTo>
                      <a:lnTo>
                        <a:pt x="14375" y="2616"/>
                      </a:lnTo>
                      <a:lnTo>
                        <a:pt x="14271" y="2784"/>
                      </a:lnTo>
                      <a:lnTo>
                        <a:pt x="14041" y="2826"/>
                      </a:lnTo>
                      <a:lnTo>
                        <a:pt x="13936" y="2867"/>
                      </a:lnTo>
                      <a:lnTo>
                        <a:pt x="13831" y="2972"/>
                      </a:lnTo>
                      <a:lnTo>
                        <a:pt x="13769" y="3098"/>
                      </a:lnTo>
                      <a:lnTo>
                        <a:pt x="13685" y="3119"/>
                      </a:lnTo>
                      <a:lnTo>
                        <a:pt x="13685" y="3202"/>
                      </a:lnTo>
                      <a:lnTo>
                        <a:pt x="13580" y="3181"/>
                      </a:lnTo>
                      <a:lnTo>
                        <a:pt x="13497" y="3223"/>
                      </a:lnTo>
                      <a:lnTo>
                        <a:pt x="13434" y="3391"/>
                      </a:lnTo>
                      <a:lnTo>
                        <a:pt x="13329" y="3391"/>
                      </a:lnTo>
                      <a:lnTo>
                        <a:pt x="13120" y="3432"/>
                      </a:lnTo>
                      <a:lnTo>
                        <a:pt x="13057" y="3432"/>
                      </a:lnTo>
                      <a:lnTo>
                        <a:pt x="13015" y="3600"/>
                      </a:lnTo>
                      <a:lnTo>
                        <a:pt x="13015" y="3704"/>
                      </a:lnTo>
                      <a:lnTo>
                        <a:pt x="13204" y="3767"/>
                      </a:lnTo>
                      <a:lnTo>
                        <a:pt x="13204" y="3935"/>
                      </a:lnTo>
                      <a:lnTo>
                        <a:pt x="13204" y="4039"/>
                      </a:lnTo>
                      <a:lnTo>
                        <a:pt x="12974" y="4123"/>
                      </a:lnTo>
                      <a:lnTo>
                        <a:pt x="12806" y="4081"/>
                      </a:lnTo>
                      <a:lnTo>
                        <a:pt x="12597" y="4144"/>
                      </a:lnTo>
                      <a:lnTo>
                        <a:pt x="12492" y="4081"/>
                      </a:lnTo>
                      <a:lnTo>
                        <a:pt x="12367" y="4123"/>
                      </a:lnTo>
                      <a:lnTo>
                        <a:pt x="12262" y="4248"/>
                      </a:lnTo>
                      <a:lnTo>
                        <a:pt x="12116" y="4248"/>
                      </a:lnTo>
                      <a:lnTo>
                        <a:pt x="11823" y="4081"/>
                      </a:lnTo>
                      <a:lnTo>
                        <a:pt x="11739" y="4144"/>
                      </a:lnTo>
                      <a:lnTo>
                        <a:pt x="11530" y="4123"/>
                      </a:lnTo>
                      <a:lnTo>
                        <a:pt x="11425" y="3935"/>
                      </a:lnTo>
                      <a:lnTo>
                        <a:pt x="11488" y="3830"/>
                      </a:lnTo>
                      <a:lnTo>
                        <a:pt x="11488" y="3704"/>
                      </a:lnTo>
                      <a:lnTo>
                        <a:pt x="11383" y="3621"/>
                      </a:lnTo>
                      <a:lnTo>
                        <a:pt x="11341" y="3453"/>
                      </a:lnTo>
                      <a:lnTo>
                        <a:pt x="11300" y="3349"/>
                      </a:lnTo>
                      <a:lnTo>
                        <a:pt x="11153" y="3349"/>
                      </a:lnTo>
                      <a:lnTo>
                        <a:pt x="11069" y="3453"/>
                      </a:lnTo>
                      <a:lnTo>
                        <a:pt x="11028" y="3453"/>
                      </a:lnTo>
                      <a:lnTo>
                        <a:pt x="11090" y="3600"/>
                      </a:lnTo>
                      <a:lnTo>
                        <a:pt x="11028" y="3851"/>
                      </a:lnTo>
                      <a:lnTo>
                        <a:pt x="11132" y="4081"/>
                      </a:lnTo>
                      <a:lnTo>
                        <a:pt x="11090" y="4353"/>
                      </a:lnTo>
                      <a:lnTo>
                        <a:pt x="10756" y="4437"/>
                      </a:lnTo>
                      <a:lnTo>
                        <a:pt x="10505" y="4290"/>
                      </a:lnTo>
                      <a:lnTo>
                        <a:pt x="10400" y="4374"/>
                      </a:lnTo>
                      <a:lnTo>
                        <a:pt x="9919" y="4186"/>
                      </a:lnTo>
                      <a:lnTo>
                        <a:pt x="9709" y="4186"/>
                      </a:lnTo>
                      <a:lnTo>
                        <a:pt x="9584" y="4248"/>
                      </a:lnTo>
                      <a:lnTo>
                        <a:pt x="9291" y="4165"/>
                      </a:lnTo>
                      <a:lnTo>
                        <a:pt x="9124" y="4039"/>
                      </a:lnTo>
                      <a:lnTo>
                        <a:pt x="9103" y="3872"/>
                      </a:lnTo>
                      <a:lnTo>
                        <a:pt x="8810" y="3830"/>
                      </a:lnTo>
                      <a:lnTo>
                        <a:pt x="8517" y="3914"/>
                      </a:lnTo>
                      <a:lnTo>
                        <a:pt x="8412" y="3830"/>
                      </a:lnTo>
                      <a:lnTo>
                        <a:pt x="8140" y="3830"/>
                      </a:lnTo>
                      <a:lnTo>
                        <a:pt x="7952" y="3725"/>
                      </a:lnTo>
                      <a:lnTo>
                        <a:pt x="7784" y="3725"/>
                      </a:lnTo>
                      <a:lnTo>
                        <a:pt x="7680" y="3642"/>
                      </a:lnTo>
                      <a:lnTo>
                        <a:pt x="7450" y="3600"/>
                      </a:lnTo>
                      <a:lnTo>
                        <a:pt x="7261" y="3391"/>
                      </a:lnTo>
                      <a:lnTo>
                        <a:pt x="7010" y="3202"/>
                      </a:lnTo>
                      <a:lnTo>
                        <a:pt x="6801" y="3139"/>
                      </a:lnTo>
                      <a:lnTo>
                        <a:pt x="6717" y="3077"/>
                      </a:lnTo>
                      <a:lnTo>
                        <a:pt x="6613" y="3077"/>
                      </a:lnTo>
                      <a:lnTo>
                        <a:pt x="6508" y="2993"/>
                      </a:lnTo>
                      <a:lnTo>
                        <a:pt x="6383" y="2972"/>
                      </a:lnTo>
                      <a:lnTo>
                        <a:pt x="6362" y="2826"/>
                      </a:lnTo>
                      <a:lnTo>
                        <a:pt x="6487" y="2616"/>
                      </a:lnTo>
                      <a:lnTo>
                        <a:pt x="6487" y="2449"/>
                      </a:lnTo>
                      <a:lnTo>
                        <a:pt x="6571" y="2135"/>
                      </a:lnTo>
                      <a:lnTo>
                        <a:pt x="6571" y="1926"/>
                      </a:lnTo>
                      <a:lnTo>
                        <a:pt x="6529" y="1947"/>
                      </a:lnTo>
                      <a:lnTo>
                        <a:pt x="6508" y="1842"/>
                      </a:lnTo>
                      <a:lnTo>
                        <a:pt x="6404" y="1842"/>
                      </a:lnTo>
                      <a:lnTo>
                        <a:pt x="6320" y="1675"/>
                      </a:lnTo>
                      <a:lnTo>
                        <a:pt x="6257" y="1654"/>
                      </a:lnTo>
                      <a:lnTo>
                        <a:pt x="6152" y="1549"/>
                      </a:lnTo>
                      <a:lnTo>
                        <a:pt x="6006" y="1528"/>
                      </a:lnTo>
                      <a:lnTo>
                        <a:pt x="5964" y="1445"/>
                      </a:lnTo>
                      <a:lnTo>
                        <a:pt x="5839" y="1445"/>
                      </a:lnTo>
                      <a:lnTo>
                        <a:pt x="5755" y="1549"/>
                      </a:lnTo>
                      <a:lnTo>
                        <a:pt x="5629" y="1507"/>
                      </a:lnTo>
                      <a:lnTo>
                        <a:pt x="5587" y="1361"/>
                      </a:lnTo>
                      <a:lnTo>
                        <a:pt x="5546" y="1361"/>
                      </a:lnTo>
                      <a:lnTo>
                        <a:pt x="5546" y="1256"/>
                      </a:lnTo>
                      <a:lnTo>
                        <a:pt x="5462" y="1152"/>
                      </a:lnTo>
                      <a:lnTo>
                        <a:pt x="5399" y="1131"/>
                      </a:lnTo>
                      <a:lnTo>
                        <a:pt x="5441" y="1047"/>
                      </a:lnTo>
                      <a:lnTo>
                        <a:pt x="5378" y="943"/>
                      </a:lnTo>
                      <a:lnTo>
                        <a:pt x="5399" y="712"/>
                      </a:lnTo>
                      <a:lnTo>
                        <a:pt x="5253" y="629"/>
                      </a:lnTo>
                      <a:lnTo>
                        <a:pt x="5232" y="566"/>
                      </a:lnTo>
                      <a:lnTo>
                        <a:pt x="5211" y="482"/>
                      </a:lnTo>
                      <a:lnTo>
                        <a:pt x="4960" y="357"/>
                      </a:lnTo>
                      <a:lnTo>
                        <a:pt x="4813" y="357"/>
                      </a:lnTo>
                      <a:lnTo>
                        <a:pt x="4751" y="189"/>
                      </a:lnTo>
                      <a:lnTo>
                        <a:pt x="4604" y="106"/>
                      </a:lnTo>
                      <a:lnTo>
                        <a:pt x="4437" y="210"/>
                      </a:lnTo>
                      <a:lnTo>
                        <a:pt x="41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9"/>
                <p:cNvSpPr/>
                <p:nvPr/>
              </p:nvSpPr>
              <p:spPr>
                <a:xfrm>
                  <a:off x="4822425" y="2778250"/>
                  <a:ext cx="119300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2" h="2553" extrusionOk="0">
                      <a:moveTo>
                        <a:pt x="231" y="0"/>
                      </a:moveTo>
                      <a:lnTo>
                        <a:pt x="210" y="42"/>
                      </a:lnTo>
                      <a:lnTo>
                        <a:pt x="210" y="251"/>
                      </a:lnTo>
                      <a:lnTo>
                        <a:pt x="126" y="565"/>
                      </a:lnTo>
                      <a:lnTo>
                        <a:pt x="126" y="732"/>
                      </a:lnTo>
                      <a:lnTo>
                        <a:pt x="1" y="942"/>
                      </a:lnTo>
                      <a:lnTo>
                        <a:pt x="22" y="1088"/>
                      </a:lnTo>
                      <a:lnTo>
                        <a:pt x="147" y="1109"/>
                      </a:lnTo>
                      <a:lnTo>
                        <a:pt x="252" y="1193"/>
                      </a:lnTo>
                      <a:lnTo>
                        <a:pt x="356" y="1193"/>
                      </a:lnTo>
                      <a:lnTo>
                        <a:pt x="440" y="1255"/>
                      </a:lnTo>
                      <a:lnTo>
                        <a:pt x="649" y="1318"/>
                      </a:lnTo>
                      <a:lnTo>
                        <a:pt x="900" y="1507"/>
                      </a:lnTo>
                      <a:lnTo>
                        <a:pt x="1089" y="1716"/>
                      </a:lnTo>
                      <a:lnTo>
                        <a:pt x="1319" y="1758"/>
                      </a:lnTo>
                      <a:lnTo>
                        <a:pt x="1423" y="1841"/>
                      </a:lnTo>
                      <a:lnTo>
                        <a:pt x="1591" y="1841"/>
                      </a:lnTo>
                      <a:lnTo>
                        <a:pt x="1779" y="1946"/>
                      </a:lnTo>
                      <a:lnTo>
                        <a:pt x="2051" y="1946"/>
                      </a:lnTo>
                      <a:lnTo>
                        <a:pt x="2156" y="2030"/>
                      </a:lnTo>
                      <a:lnTo>
                        <a:pt x="2449" y="1946"/>
                      </a:lnTo>
                      <a:lnTo>
                        <a:pt x="2742" y="1988"/>
                      </a:lnTo>
                      <a:lnTo>
                        <a:pt x="2763" y="2155"/>
                      </a:lnTo>
                      <a:lnTo>
                        <a:pt x="2930" y="2281"/>
                      </a:lnTo>
                      <a:lnTo>
                        <a:pt x="3223" y="2364"/>
                      </a:lnTo>
                      <a:lnTo>
                        <a:pt x="3348" y="2302"/>
                      </a:lnTo>
                      <a:lnTo>
                        <a:pt x="3558" y="2302"/>
                      </a:lnTo>
                      <a:lnTo>
                        <a:pt x="4039" y="2490"/>
                      </a:lnTo>
                      <a:lnTo>
                        <a:pt x="4144" y="2406"/>
                      </a:lnTo>
                      <a:lnTo>
                        <a:pt x="4395" y="2553"/>
                      </a:lnTo>
                      <a:lnTo>
                        <a:pt x="4729" y="2469"/>
                      </a:lnTo>
                      <a:lnTo>
                        <a:pt x="4771" y="2197"/>
                      </a:lnTo>
                      <a:lnTo>
                        <a:pt x="4667" y="1967"/>
                      </a:lnTo>
                      <a:lnTo>
                        <a:pt x="4729" y="1716"/>
                      </a:lnTo>
                      <a:lnTo>
                        <a:pt x="4667" y="1569"/>
                      </a:lnTo>
                      <a:lnTo>
                        <a:pt x="4562" y="1569"/>
                      </a:lnTo>
                      <a:lnTo>
                        <a:pt x="4416" y="1632"/>
                      </a:lnTo>
                      <a:lnTo>
                        <a:pt x="4353" y="1611"/>
                      </a:lnTo>
                      <a:lnTo>
                        <a:pt x="4206" y="1653"/>
                      </a:lnTo>
                      <a:lnTo>
                        <a:pt x="4123" y="1632"/>
                      </a:lnTo>
                      <a:lnTo>
                        <a:pt x="3997" y="1465"/>
                      </a:lnTo>
                      <a:lnTo>
                        <a:pt x="3830" y="1402"/>
                      </a:lnTo>
                      <a:lnTo>
                        <a:pt x="3788" y="1255"/>
                      </a:lnTo>
                      <a:lnTo>
                        <a:pt x="3662" y="1193"/>
                      </a:lnTo>
                      <a:lnTo>
                        <a:pt x="3453" y="1193"/>
                      </a:lnTo>
                      <a:lnTo>
                        <a:pt x="3348" y="1297"/>
                      </a:lnTo>
                      <a:lnTo>
                        <a:pt x="3202" y="1318"/>
                      </a:lnTo>
                      <a:lnTo>
                        <a:pt x="3139" y="1402"/>
                      </a:lnTo>
                      <a:lnTo>
                        <a:pt x="2972" y="1318"/>
                      </a:lnTo>
                      <a:lnTo>
                        <a:pt x="2867" y="1339"/>
                      </a:lnTo>
                      <a:lnTo>
                        <a:pt x="2825" y="1193"/>
                      </a:lnTo>
                      <a:lnTo>
                        <a:pt x="2846" y="942"/>
                      </a:lnTo>
                      <a:lnTo>
                        <a:pt x="2700" y="942"/>
                      </a:lnTo>
                      <a:lnTo>
                        <a:pt x="2532" y="1004"/>
                      </a:lnTo>
                      <a:lnTo>
                        <a:pt x="2365" y="879"/>
                      </a:lnTo>
                      <a:lnTo>
                        <a:pt x="2365" y="711"/>
                      </a:lnTo>
                      <a:lnTo>
                        <a:pt x="2239" y="628"/>
                      </a:lnTo>
                      <a:lnTo>
                        <a:pt x="2114" y="628"/>
                      </a:lnTo>
                      <a:lnTo>
                        <a:pt x="2093" y="586"/>
                      </a:lnTo>
                      <a:lnTo>
                        <a:pt x="2009" y="628"/>
                      </a:lnTo>
                      <a:lnTo>
                        <a:pt x="2009" y="816"/>
                      </a:lnTo>
                      <a:lnTo>
                        <a:pt x="1947" y="837"/>
                      </a:lnTo>
                      <a:lnTo>
                        <a:pt x="1905" y="711"/>
                      </a:lnTo>
                      <a:lnTo>
                        <a:pt x="1800" y="586"/>
                      </a:lnTo>
                      <a:lnTo>
                        <a:pt x="1737" y="523"/>
                      </a:lnTo>
                      <a:lnTo>
                        <a:pt x="1612" y="460"/>
                      </a:lnTo>
                      <a:lnTo>
                        <a:pt x="1486" y="460"/>
                      </a:lnTo>
                      <a:lnTo>
                        <a:pt x="1319" y="272"/>
                      </a:lnTo>
                      <a:lnTo>
                        <a:pt x="1214" y="209"/>
                      </a:lnTo>
                      <a:lnTo>
                        <a:pt x="1089" y="209"/>
                      </a:lnTo>
                      <a:lnTo>
                        <a:pt x="1047" y="147"/>
                      </a:lnTo>
                      <a:lnTo>
                        <a:pt x="838" y="63"/>
                      </a:lnTo>
                      <a:lnTo>
                        <a:pt x="670" y="84"/>
                      </a:lnTo>
                      <a:lnTo>
                        <a:pt x="607" y="188"/>
                      </a:lnTo>
                      <a:lnTo>
                        <a:pt x="545" y="167"/>
                      </a:lnTo>
                      <a:lnTo>
                        <a:pt x="440" y="167"/>
                      </a:lnTo>
                      <a:lnTo>
                        <a:pt x="377" y="84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9"/>
                <p:cNvSpPr/>
                <p:nvPr/>
              </p:nvSpPr>
              <p:spPr>
                <a:xfrm>
                  <a:off x="4547800" y="2671000"/>
                  <a:ext cx="200375" cy="2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5" h="8831" extrusionOk="0">
                      <a:moveTo>
                        <a:pt x="5901" y="1"/>
                      </a:moveTo>
                      <a:lnTo>
                        <a:pt x="5713" y="105"/>
                      </a:lnTo>
                      <a:lnTo>
                        <a:pt x="5587" y="252"/>
                      </a:lnTo>
                      <a:lnTo>
                        <a:pt x="5441" y="252"/>
                      </a:lnTo>
                      <a:lnTo>
                        <a:pt x="5315" y="377"/>
                      </a:lnTo>
                      <a:lnTo>
                        <a:pt x="5232" y="482"/>
                      </a:lnTo>
                      <a:lnTo>
                        <a:pt x="5462" y="838"/>
                      </a:lnTo>
                      <a:lnTo>
                        <a:pt x="5483" y="1110"/>
                      </a:lnTo>
                      <a:lnTo>
                        <a:pt x="5232" y="1444"/>
                      </a:lnTo>
                      <a:lnTo>
                        <a:pt x="5357" y="1570"/>
                      </a:lnTo>
                      <a:lnTo>
                        <a:pt x="5357" y="1737"/>
                      </a:lnTo>
                      <a:lnTo>
                        <a:pt x="5190" y="1968"/>
                      </a:lnTo>
                      <a:lnTo>
                        <a:pt x="4981" y="1968"/>
                      </a:lnTo>
                      <a:lnTo>
                        <a:pt x="4771" y="1884"/>
                      </a:lnTo>
                      <a:lnTo>
                        <a:pt x="4646" y="1968"/>
                      </a:lnTo>
                      <a:lnTo>
                        <a:pt x="4709" y="2135"/>
                      </a:lnTo>
                      <a:lnTo>
                        <a:pt x="4834" y="2198"/>
                      </a:lnTo>
                      <a:lnTo>
                        <a:pt x="4876" y="2365"/>
                      </a:lnTo>
                      <a:lnTo>
                        <a:pt x="4855" y="2449"/>
                      </a:lnTo>
                      <a:lnTo>
                        <a:pt x="4730" y="2512"/>
                      </a:lnTo>
                      <a:lnTo>
                        <a:pt x="4604" y="2553"/>
                      </a:lnTo>
                      <a:lnTo>
                        <a:pt x="4562" y="2616"/>
                      </a:lnTo>
                      <a:lnTo>
                        <a:pt x="4541" y="2825"/>
                      </a:lnTo>
                      <a:lnTo>
                        <a:pt x="4499" y="2972"/>
                      </a:lnTo>
                      <a:lnTo>
                        <a:pt x="4499" y="3035"/>
                      </a:lnTo>
                      <a:lnTo>
                        <a:pt x="4457" y="3097"/>
                      </a:lnTo>
                      <a:lnTo>
                        <a:pt x="4499" y="3328"/>
                      </a:lnTo>
                      <a:lnTo>
                        <a:pt x="4395" y="3537"/>
                      </a:lnTo>
                      <a:lnTo>
                        <a:pt x="4248" y="3390"/>
                      </a:lnTo>
                      <a:lnTo>
                        <a:pt x="4206" y="3390"/>
                      </a:lnTo>
                      <a:lnTo>
                        <a:pt x="4185" y="3453"/>
                      </a:lnTo>
                      <a:lnTo>
                        <a:pt x="4039" y="3453"/>
                      </a:lnTo>
                      <a:lnTo>
                        <a:pt x="3997" y="3411"/>
                      </a:lnTo>
                      <a:lnTo>
                        <a:pt x="3830" y="3432"/>
                      </a:lnTo>
                      <a:lnTo>
                        <a:pt x="3809" y="3495"/>
                      </a:lnTo>
                      <a:lnTo>
                        <a:pt x="3600" y="3662"/>
                      </a:lnTo>
                      <a:lnTo>
                        <a:pt x="3683" y="3704"/>
                      </a:lnTo>
                      <a:lnTo>
                        <a:pt x="3621" y="3767"/>
                      </a:lnTo>
                      <a:lnTo>
                        <a:pt x="3411" y="3872"/>
                      </a:lnTo>
                      <a:lnTo>
                        <a:pt x="3349" y="3830"/>
                      </a:lnTo>
                      <a:lnTo>
                        <a:pt x="3202" y="3851"/>
                      </a:lnTo>
                      <a:lnTo>
                        <a:pt x="3160" y="3934"/>
                      </a:lnTo>
                      <a:lnTo>
                        <a:pt x="3139" y="4039"/>
                      </a:lnTo>
                      <a:lnTo>
                        <a:pt x="3035" y="4060"/>
                      </a:lnTo>
                      <a:lnTo>
                        <a:pt x="2951" y="4165"/>
                      </a:lnTo>
                      <a:lnTo>
                        <a:pt x="2951" y="4332"/>
                      </a:lnTo>
                      <a:lnTo>
                        <a:pt x="2993" y="4499"/>
                      </a:lnTo>
                      <a:lnTo>
                        <a:pt x="2993" y="4646"/>
                      </a:lnTo>
                      <a:lnTo>
                        <a:pt x="3035" y="4750"/>
                      </a:lnTo>
                      <a:lnTo>
                        <a:pt x="3035" y="4855"/>
                      </a:lnTo>
                      <a:lnTo>
                        <a:pt x="2784" y="4960"/>
                      </a:lnTo>
                      <a:lnTo>
                        <a:pt x="2574" y="4960"/>
                      </a:lnTo>
                      <a:lnTo>
                        <a:pt x="2407" y="4981"/>
                      </a:lnTo>
                      <a:lnTo>
                        <a:pt x="2093" y="4981"/>
                      </a:lnTo>
                      <a:lnTo>
                        <a:pt x="1905" y="5022"/>
                      </a:lnTo>
                      <a:lnTo>
                        <a:pt x="1821" y="5106"/>
                      </a:lnTo>
                      <a:lnTo>
                        <a:pt x="1633" y="5085"/>
                      </a:lnTo>
                      <a:lnTo>
                        <a:pt x="1465" y="5127"/>
                      </a:lnTo>
                      <a:lnTo>
                        <a:pt x="775" y="5169"/>
                      </a:lnTo>
                      <a:lnTo>
                        <a:pt x="1" y="4918"/>
                      </a:lnTo>
                      <a:lnTo>
                        <a:pt x="273" y="5336"/>
                      </a:lnTo>
                      <a:lnTo>
                        <a:pt x="356" y="5483"/>
                      </a:lnTo>
                      <a:lnTo>
                        <a:pt x="524" y="5629"/>
                      </a:lnTo>
                      <a:lnTo>
                        <a:pt x="649" y="5713"/>
                      </a:lnTo>
                      <a:lnTo>
                        <a:pt x="691" y="5755"/>
                      </a:lnTo>
                      <a:lnTo>
                        <a:pt x="880" y="5797"/>
                      </a:lnTo>
                      <a:lnTo>
                        <a:pt x="984" y="5818"/>
                      </a:lnTo>
                      <a:lnTo>
                        <a:pt x="1005" y="5901"/>
                      </a:lnTo>
                      <a:lnTo>
                        <a:pt x="1172" y="5901"/>
                      </a:lnTo>
                      <a:lnTo>
                        <a:pt x="1172" y="6110"/>
                      </a:lnTo>
                      <a:lnTo>
                        <a:pt x="1214" y="6236"/>
                      </a:lnTo>
                      <a:lnTo>
                        <a:pt x="1214" y="6382"/>
                      </a:lnTo>
                      <a:lnTo>
                        <a:pt x="1256" y="6487"/>
                      </a:lnTo>
                      <a:lnTo>
                        <a:pt x="1403" y="6466"/>
                      </a:lnTo>
                      <a:lnTo>
                        <a:pt x="1528" y="6571"/>
                      </a:lnTo>
                      <a:lnTo>
                        <a:pt x="1570" y="6801"/>
                      </a:lnTo>
                      <a:lnTo>
                        <a:pt x="1486" y="6885"/>
                      </a:lnTo>
                      <a:lnTo>
                        <a:pt x="1319" y="6843"/>
                      </a:lnTo>
                      <a:lnTo>
                        <a:pt x="1068" y="6906"/>
                      </a:lnTo>
                      <a:lnTo>
                        <a:pt x="984" y="6968"/>
                      </a:lnTo>
                      <a:lnTo>
                        <a:pt x="838" y="7052"/>
                      </a:lnTo>
                      <a:lnTo>
                        <a:pt x="754" y="7157"/>
                      </a:lnTo>
                      <a:lnTo>
                        <a:pt x="796" y="7261"/>
                      </a:lnTo>
                      <a:lnTo>
                        <a:pt x="691" y="7387"/>
                      </a:lnTo>
                      <a:lnTo>
                        <a:pt x="754" y="7512"/>
                      </a:lnTo>
                      <a:lnTo>
                        <a:pt x="733" y="7722"/>
                      </a:lnTo>
                      <a:lnTo>
                        <a:pt x="733" y="7805"/>
                      </a:lnTo>
                      <a:lnTo>
                        <a:pt x="796" y="7805"/>
                      </a:lnTo>
                      <a:lnTo>
                        <a:pt x="796" y="7889"/>
                      </a:lnTo>
                      <a:lnTo>
                        <a:pt x="859" y="7910"/>
                      </a:lnTo>
                      <a:lnTo>
                        <a:pt x="1005" y="7805"/>
                      </a:lnTo>
                      <a:lnTo>
                        <a:pt x="1131" y="7805"/>
                      </a:lnTo>
                      <a:lnTo>
                        <a:pt x="1172" y="7847"/>
                      </a:lnTo>
                      <a:lnTo>
                        <a:pt x="1193" y="7826"/>
                      </a:lnTo>
                      <a:lnTo>
                        <a:pt x="1298" y="7784"/>
                      </a:lnTo>
                      <a:lnTo>
                        <a:pt x="1403" y="7784"/>
                      </a:lnTo>
                      <a:lnTo>
                        <a:pt x="1465" y="7805"/>
                      </a:lnTo>
                      <a:lnTo>
                        <a:pt x="1570" y="7784"/>
                      </a:lnTo>
                      <a:lnTo>
                        <a:pt x="1696" y="7784"/>
                      </a:lnTo>
                      <a:lnTo>
                        <a:pt x="1717" y="7722"/>
                      </a:lnTo>
                      <a:lnTo>
                        <a:pt x="1779" y="7638"/>
                      </a:lnTo>
                      <a:lnTo>
                        <a:pt x="1884" y="7722"/>
                      </a:lnTo>
                      <a:lnTo>
                        <a:pt x="1947" y="7722"/>
                      </a:lnTo>
                      <a:lnTo>
                        <a:pt x="1989" y="7701"/>
                      </a:lnTo>
                      <a:lnTo>
                        <a:pt x="2030" y="7701"/>
                      </a:lnTo>
                      <a:lnTo>
                        <a:pt x="2051" y="7784"/>
                      </a:lnTo>
                      <a:lnTo>
                        <a:pt x="2156" y="7784"/>
                      </a:lnTo>
                      <a:lnTo>
                        <a:pt x="2240" y="7826"/>
                      </a:lnTo>
                      <a:lnTo>
                        <a:pt x="2323" y="7826"/>
                      </a:lnTo>
                      <a:lnTo>
                        <a:pt x="2449" y="7701"/>
                      </a:lnTo>
                      <a:lnTo>
                        <a:pt x="2616" y="7701"/>
                      </a:lnTo>
                      <a:lnTo>
                        <a:pt x="2700" y="7722"/>
                      </a:lnTo>
                      <a:lnTo>
                        <a:pt x="2784" y="7680"/>
                      </a:lnTo>
                      <a:lnTo>
                        <a:pt x="2867" y="7680"/>
                      </a:lnTo>
                      <a:lnTo>
                        <a:pt x="2888" y="7617"/>
                      </a:lnTo>
                      <a:lnTo>
                        <a:pt x="2951" y="7638"/>
                      </a:lnTo>
                      <a:lnTo>
                        <a:pt x="3097" y="7680"/>
                      </a:lnTo>
                      <a:lnTo>
                        <a:pt x="3223" y="7617"/>
                      </a:lnTo>
                      <a:lnTo>
                        <a:pt x="3411" y="7617"/>
                      </a:lnTo>
                      <a:lnTo>
                        <a:pt x="3558" y="7722"/>
                      </a:lnTo>
                      <a:lnTo>
                        <a:pt x="3579" y="7847"/>
                      </a:lnTo>
                      <a:lnTo>
                        <a:pt x="3579" y="7931"/>
                      </a:lnTo>
                      <a:lnTo>
                        <a:pt x="3579" y="7952"/>
                      </a:lnTo>
                      <a:lnTo>
                        <a:pt x="3558" y="7952"/>
                      </a:lnTo>
                      <a:lnTo>
                        <a:pt x="3558" y="8014"/>
                      </a:lnTo>
                      <a:lnTo>
                        <a:pt x="3662" y="8014"/>
                      </a:lnTo>
                      <a:lnTo>
                        <a:pt x="3809" y="7931"/>
                      </a:lnTo>
                      <a:lnTo>
                        <a:pt x="3809" y="8056"/>
                      </a:lnTo>
                      <a:lnTo>
                        <a:pt x="3934" y="8203"/>
                      </a:lnTo>
                      <a:lnTo>
                        <a:pt x="3997" y="8412"/>
                      </a:lnTo>
                      <a:lnTo>
                        <a:pt x="3997" y="8433"/>
                      </a:lnTo>
                      <a:lnTo>
                        <a:pt x="3997" y="8517"/>
                      </a:lnTo>
                      <a:lnTo>
                        <a:pt x="3934" y="8538"/>
                      </a:lnTo>
                      <a:lnTo>
                        <a:pt x="4039" y="8538"/>
                      </a:lnTo>
                      <a:lnTo>
                        <a:pt x="4081" y="8663"/>
                      </a:lnTo>
                      <a:lnTo>
                        <a:pt x="4353" y="8663"/>
                      </a:lnTo>
                      <a:lnTo>
                        <a:pt x="4541" y="8747"/>
                      </a:lnTo>
                      <a:lnTo>
                        <a:pt x="4541" y="8831"/>
                      </a:lnTo>
                      <a:lnTo>
                        <a:pt x="4625" y="8768"/>
                      </a:lnTo>
                      <a:lnTo>
                        <a:pt x="4646" y="8621"/>
                      </a:lnTo>
                      <a:lnTo>
                        <a:pt x="4750" y="8538"/>
                      </a:lnTo>
                      <a:lnTo>
                        <a:pt x="4834" y="8517"/>
                      </a:lnTo>
                      <a:lnTo>
                        <a:pt x="4876" y="8370"/>
                      </a:lnTo>
                      <a:lnTo>
                        <a:pt x="4960" y="8412"/>
                      </a:lnTo>
                      <a:lnTo>
                        <a:pt x="5064" y="8349"/>
                      </a:lnTo>
                      <a:lnTo>
                        <a:pt x="5462" y="8370"/>
                      </a:lnTo>
                      <a:lnTo>
                        <a:pt x="5692" y="8266"/>
                      </a:lnTo>
                      <a:lnTo>
                        <a:pt x="5755" y="8224"/>
                      </a:lnTo>
                      <a:lnTo>
                        <a:pt x="5880" y="8203"/>
                      </a:lnTo>
                      <a:lnTo>
                        <a:pt x="5880" y="8203"/>
                      </a:lnTo>
                      <a:lnTo>
                        <a:pt x="5818" y="8266"/>
                      </a:lnTo>
                      <a:lnTo>
                        <a:pt x="5880" y="8349"/>
                      </a:lnTo>
                      <a:lnTo>
                        <a:pt x="6006" y="8266"/>
                      </a:lnTo>
                      <a:lnTo>
                        <a:pt x="6110" y="8224"/>
                      </a:lnTo>
                      <a:lnTo>
                        <a:pt x="6069" y="8161"/>
                      </a:lnTo>
                      <a:lnTo>
                        <a:pt x="6090" y="8098"/>
                      </a:lnTo>
                      <a:lnTo>
                        <a:pt x="5964" y="7722"/>
                      </a:lnTo>
                      <a:lnTo>
                        <a:pt x="5838" y="7575"/>
                      </a:lnTo>
                      <a:lnTo>
                        <a:pt x="5880" y="7491"/>
                      </a:lnTo>
                      <a:lnTo>
                        <a:pt x="5797" y="7429"/>
                      </a:lnTo>
                      <a:lnTo>
                        <a:pt x="5692" y="7429"/>
                      </a:lnTo>
                      <a:lnTo>
                        <a:pt x="5483" y="7303"/>
                      </a:lnTo>
                      <a:lnTo>
                        <a:pt x="5462" y="7094"/>
                      </a:lnTo>
                      <a:lnTo>
                        <a:pt x="5483" y="6968"/>
                      </a:lnTo>
                      <a:lnTo>
                        <a:pt x="5399" y="6780"/>
                      </a:lnTo>
                      <a:lnTo>
                        <a:pt x="5294" y="6780"/>
                      </a:lnTo>
                      <a:lnTo>
                        <a:pt x="5232" y="6801"/>
                      </a:lnTo>
                      <a:lnTo>
                        <a:pt x="5085" y="6759"/>
                      </a:lnTo>
                      <a:lnTo>
                        <a:pt x="4981" y="6780"/>
                      </a:lnTo>
                      <a:lnTo>
                        <a:pt x="4981" y="6634"/>
                      </a:lnTo>
                      <a:lnTo>
                        <a:pt x="5085" y="6382"/>
                      </a:lnTo>
                      <a:lnTo>
                        <a:pt x="5169" y="6362"/>
                      </a:lnTo>
                      <a:lnTo>
                        <a:pt x="5315" y="6152"/>
                      </a:lnTo>
                      <a:lnTo>
                        <a:pt x="5357" y="6048"/>
                      </a:lnTo>
                      <a:lnTo>
                        <a:pt x="5462" y="6006"/>
                      </a:lnTo>
                      <a:lnTo>
                        <a:pt x="5546" y="5943"/>
                      </a:lnTo>
                      <a:lnTo>
                        <a:pt x="5671" y="6006"/>
                      </a:lnTo>
                      <a:lnTo>
                        <a:pt x="5692" y="6110"/>
                      </a:lnTo>
                      <a:lnTo>
                        <a:pt x="5776" y="6131"/>
                      </a:lnTo>
                      <a:lnTo>
                        <a:pt x="5985" y="6006"/>
                      </a:lnTo>
                      <a:lnTo>
                        <a:pt x="6299" y="6006"/>
                      </a:lnTo>
                      <a:lnTo>
                        <a:pt x="6487" y="5797"/>
                      </a:lnTo>
                      <a:lnTo>
                        <a:pt x="6592" y="5441"/>
                      </a:lnTo>
                      <a:lnTo>
                        <a:pt x="6843" y="5273"/>
                      </a:lnTo>
                      <a:lnTo>
                        <a:pt x="6926" y="5127"/>
                      </a:lnTo>
                      <a:lnTo>
                        <a:pt x="6947" y="4960"/>
                      </a:lnTo>
                      <a:lnTo>
                        <a:pt x="7052" y="4771"/>
                      </a:lnTo>
                      <a:lnTo>
                        <a:pt x="7261" y="4667"/>
                      </a:lnTo>
                      <a:lnTo>
                        <a:pt x="7324" y="4541"/>
                      </a:lnTo>
                      <a:lnTo>
                        <a:pt x="7324" y="4437"/>
                      </a:lnTo>
                      <a:lnTo>
                        <a:pt x="7240" y="4374"/>
                      </a:lnTo>
                      <a:lnTo>
                        <a:pt x="7387" y="4185"/>
                      </a:lnTo>
                      <a:lnTo>
                        <a:pt x="7491" y="4123"/>
                      </a:lnTo>
                      <a:lnTo>
                        <a:pt x="7491" y="3976"/>
                      </a:lnTo>
                      <a:lnTo>
                        <a:pt x="7554" y="3704"/>
                      </a:lnTo>
                      <a:lnTo>
                        <a:pt x="7470" y="3495"/>
                      </a:lnTo>
                      <a:lnTo>
                        <a:pt x="7450" y="3432"/>
                      </a:lnTo>
                      <a:lnTo>
                        <a:pt x="7638" y="3244"/>
                      </a:lnTo>
                      <a:lnTo>
                        <a:pt x="7743" y="3223"/>
                      </a:lnTo>
                      <a:lnTo>
                        <a:pt x="7847" y="3139"/>
                      </a:lnTo>
                      <a:lnTo>
                        <a:pt x="7910" y="3139"/>
                      </a:lnTo>
                      <a:lnTo>
                        <a:pt x="8015" y="3035"/>
                      </a:lnTo>
                      <a:lnTo>
                        <a:pt x="8015" y="2909"/>
                      </a:lnTo>
                      <a:lnTo>
                        <a:pt x="7868" y="2867"/>
                      </a:lnTo>
                      <a:lnTo>
                        <a:pt x="7743" y="2909"/>
                      </a:lnTo>
                      <a:lnTo>
                        <a:pt x="7554" y="2888"/>
                      </a:lnTo>
                      <a:lnTo>
                        <a:pt x="7491" y="2721"/>
                      </a:lnTo>
                      <a:lnTo>
                        <a:pt x="7282" y="2658"/>
                      </a:lnTo>
                      <a:lnTo>
                        <a:pt x="7073" y="2595"/>
                      </a:lnTo>
                      <a:lnTo>
                        <a:pt x="6864" y="2407"/>
                      </a:lnTo>
                      <a:lnTo>
                        <a:pt x="6843" y="2240"/>
                      </a:lnTo>
                      <a:lnTo>
                        <a:pt x="6738" y="1863"/>
                      </a:lnTo>
                      <a:lnTo>
                        <a:pt x="6634" y="1675"/>
                      </a:lnTo>
                      <a:lnTo>
                        <a:pt x="6634" y="1507"/>
                      </a:lnTo>
                      <a:lnTo>
                        <a:pt x="6738" y="1465"/>
                      </a:lnTo>
                      <a:lnTo>
                        <a:pt x="6738" y="1340"/>
                      </a:lnTo>
                      <a:lnTo>
                        <a:pt x="6885" y="1235"/>
                      </a:lnTo>
                      <a:lnTo>
                        <a:pt x="6885" y="1110"/>
                      </a:lnTo>
                      <a:lnTo>
                        <a:pt x="6738" y="1047"/>
                      </a:lnTo>
                      <a:lnTo>
                        <a:pt x="6717" y="921"/>
                      </a:lnTo>
                      <a:lnTo>
                        <a:pt x="6550" y="838"/>
                      </a:lnTo>
                      <a:lnTo>
                        <a:pt x="6403" y="712"/>
                      </a:lnTo>
                      <a:lnTo>
                        <a:pt x="6278" y="566"/>
                      </a:lnTo>
                      <a:lnTo>
                        <a:pt x="6173" y="608"/>
                      </a:lnTo>
                      <a:lnTo>
                        <a:pt x="6090" y="628"/>
                      </a:lnTo>
                      <a:lnTo>
                        <a:pt x="6006" y="566"/>
                      </a:lnTo>
                      <a:lnTo>
                        <a:pt x="5985" y="315"/>
                      </a:lnTo>
                      <a:lnTo>
                        <a:pt x="6236" y="147"/>
                      </a:lnTo>
                      <a:lnTo>
                        <a:pt x="6215" y="64"/>
                      </a:lnTo>
                      <a:lnTo>
                        <a:pt x="6027" y="84"/>
                      </a:lnTo>
                      <a:lnTo>
                        <a:pt x="590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39"/>
                <p:cNvSpPr/>
                <p:nvPr/>
              </p:nvSpPr>
              <p:spPr>
                <a:xfrm>
                  <a:off x="4533150" y="2640675"/>
                  <a:ext cx="191475" cy="15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9" h="6382" extrusionOk="0">
                      <a:moveTo>
                        <a:pt x="5295" y="0"/>
                      </a:moveTo>
                      <a:lnTo>
                        <a:pt x="5232" y="105"/>
                      </a:lnTo>
                      <a:lnTo>
                        <a:pt x="5211" y="272"/>
                      </a:lnTo>
                      <a:lnTo>
                        <a:pt x="5127" y="335"/>
                      </a:lnTo>
                      <a:lnTo>
                        <a:pt x="5106" y="419"/>
                      </a:lnTo>
                      <a:lnTo>
                        <a:pt x="5127" y="565"/>
                      </a:lnTo>
                      <a:lnTo>
                        <a:pt x="5043" y="691"/>
                      </a:lnTo>
                      <a:lnTo>
                        <a:pt x="4918" y="691"/>
                      </a:lnTo>
                      <a:lnTo>
                        <a:pt x="4897" y="649"/>
                      </a:lnTo>
                      <a:lnTo>
                        <a:pt x="4834" y="649"/>
                      </a:lnTo>
                      <a:lnTo>
                        <a:pt x="4792" y="691"/>
                      </a:lnTo>
                      <a:lnTo>
                        <a:pt x="4667" y="732"/>
                      </a:lnTo>
                      <a:lnTo>
                        <a:pt x="4667" y="837"/>
                      </a:lnTo>
                      <a:lnTo>
                        <a:pt x="4709" y="879"/>
                      </a:lnTo>
                      <a:lnTo>
                        <a:pt x="4709" y="963"/>
                      </a:lnTo>
                      <a:lnTo>
                        <a:pt x="4520" y="942"/>
                      </a:lnTo>
                      <a:lnTo>
                        <a:pt x="4458" y="858"/>
                      </a:lnTo>
                      <a:lnTo>
                        <a:pt x="4395" y="837"/>
                      </a:lnTo>
                      <a:lnTo>
                        <a:pt x="4332" y="879"/>
                      </a:lnTo>
                      <a:lnTo>
                        <a:pt x="4269" y="900"/>
                      </a:lnTo>
                      <a:lnTo>
                        <a:pt x="4207" y="984"/>
                      </a:lnTo>
                      <a:lnTo>
                        <a:pt x="4081" y="1067"/>
                      </a:lnTo>
                      <a:lnTo>
                        <a:pt x="3893" y="1088"/>
                      </a:lnTo>
                      <a:lnTo>
                        <a:pt x="3788" y="1067"/>
                      </a:lnTo>
                      <a:lnTo>
                        <a:pt x="3683" y="900"/>
                      </a:lnTo>
                      <a:lnTo>
                        <a:pt x="3579" y="879"/>
                      </a:lnTo>
                      <a:lnTo>
                        <a:pt x="3474" y="984"/>
                      </a:lnTo>
                      <a:lnTo>
                        <a:pt x="3411" y="984"/>
                      </a:lnTo>
                      <a:lnTo>
                        <a:pt x="3328" y="879"/>
                      </a:lnTo>
                      <a:lnTo>
                        <a:pt x="3223" y="795"/>
                      </a:lnTo>
                      <a:lnTo>
                        <a:pt x="3014" y="858"/>
                      </a:lnTo>
                      <a:lnTo>
                        <a:pt x="2993" y="837"/>
                      </a:lnTo>
                      <a:lnTo>
                        <a:pt x="2847" y="858"/>
                      </a:lnTo>
                      <a:lnTo>
                        <a:pt x="2742" y="774"/>
                      </a:lnTo>
                      <a:lnTo>
                        <a:pt x="2595" y="837"/>
                      </a:lnTo>
                      <a:lnTo>
                        <a:pt x="2428" y="942"/>
                      </a:lnTo>
                      <a:lnTo>
                        <a:pt x="2386" y="942"/>
                      </a:lnTo>
                      <a:lnTo>
                        <a:pt x="2219" y="984"/>
                      </a:lnTo>
                      <a:lnTo>
                        <a:pt x="2177" y="1046"/>
                      </a:lnTo>
                      <a:lnTo>
                        <a:pt x="2114" y="1067"/>
                      </a:lnTo>
                      <a:lnTo>
                        <a:pt x="2093" y="1109"/>
                      </a:lnTo>
                      <a:lnTo>
                        <a:pt x="2156" y="1172"/>
                      </a:lnTo>
                      <a:lnTo>
                        <a:pt x="2156" y="1297"/>
                      </a:lnTo>
                      <a:lnTo>
                        <a:pt x="2010" y="1423"/>
                      </a:lnTo>
                      <a:lnTo>
                        <a:pt x="2010" y="1590"/>
                      </a:lnTo>
                      <a:lnTo>
                        <a:pt x="1989" y="1716"/>
                      </a:lnTo>
                      <a:lnTo>
                        <a:pt x="1884" y="1737"/>
                      </a:lnTo>
                      <a:lnTo>
                        <a:pt x="1800" y="1821"/>
                      </a:lnTo>
                      <a:lnTo>
                        <a:pt x="1779" y="1883"/>
                      </a:lnTo>
                      <a:lnTo>
                        <a:pt x="1570" y="1925"/>
                      </a:lnTo>
                      <a:lnTo>
                        <a:pt x="1382" y="2030"/>
                      </a:lnTo>
                      <a:lnTo>
                        <a:pt x="1424" y="2113"/>
                      </a:lnTo>
                      <a:lnTo>
                        <a:pt x="1340" y="2155"/>
                      </a:lnTo>
                      <a:lnTo>
                        <a:pt x="1319" y="2239"/>
                      </a:lnTo>
                      <a:lnTo>
                        <a:pt x="1235" y="2344"/>
                      </a:lnTo>
                      <a:lnTo>
                        <a:pt x="1068" y="2365"/>
                      </a:lnTo>
                      <a:lnTo>
                        <a:pt x="1026" y="2427"/>
                      </a:lnTo>
                      <a:lnTo>
                        <a:pt x="963" y="2365"/>
                      </a:lnTo>
                      <a:lnTo>
                        <a:pt x="922" y="2302"/>
                      </a:lnTo>
                      <a:lnTo>
                        <a:pt x="796" y="2197"/>
                      </a:lnTo>
                      <a:lnTo>
                        <a:pt x="712" y="2197"/>
                      </a:lnTo>
                      <a:lnTo>
                        <a:pt x="629" y="2260"/>
                      </a:lnTo>
                      <a:lnTo>
                        <a:pt x="524" y="2260"/>
                      </a:lnTo>
                      <a:lnTo>
                        <a:pt x="440" y="2197"/>
                      </a:lnTo>
                      <a:lnTo>
                        <a:pt x="315" y="2155"/>
                      </a:lnTo>
                      <a:lnTo>
                        <a:pt x="273" y="2197"/>
                      </a:lnTo>
                      <a:lnTo>
                        <a:pt x="273" y="2365"/>
                      </a:lnTo>
                      <a:lnTo>
                        <a:pt x="273" y="2448"/>
                      </a:lnTo>
                      <a:lnTo>
                        <a:pt x="210" y="2532"/>
                      </a:lnTo>
                      <a:lnTo>
                        <a:pt x="294" y="2637"/>
                      </a:lnTo>
                      <a:lnTo>
                        <a:pt x="273" y="2657"/>
                      </a:lnTo>
                      <a:lnTo>
                        <a:pt x="273" y="2741"/>
                      </a:lnTo>
                      <a:lnTo>
                        <a:pt x="126" y="2846"/>
                      </a:lnTo>
                      <a:lnTo>
                        <a:pt x="1" y="2867"/>
                      </a:lnTo>
                      <a:lnTo>
                        <a:pt x="64" y="2950"/>
                      </a:lnTo>
                      <a:lnTo>
                        <a:pt x="168" y="3034"/>
                      </a:lnTo>
                      <a:lnTo>
                        <a:pt x="22" y="3181"/>
                      </a:lnTo>
                      <a:lnTo>
                        <a:pt x="85" y="3181"/>
                      </a:lnTo>
                      <a:lnTo>
                        <a:pt x="106" y="3390"/>
                      </a:lnTo>
                      <a:lnTo>
                        <a:pt x="106" y="3515"/>
                      </a:lnTo>
                      <a:lnTo>
                        <a:pt x="294" y="3557"/>
                      </a:lnTo>
                      <a:lnTo>
                        <a:pt x="336" y="3557"/>
                      </a:lnTo>
                      <a:lnTo>
                        <a:pt x="189" y="3787"/>
                      </a:lnTo>
                      <a:lnTo>
                        <a:pt x="126" y="3934"/>
                      </a:lnTo>
                      <a:lnTo>
                        <a:pt x="294" y="4227"/>
                      </a:lnTo>
                      <a:lnTo>
                        <a:pt x="378" y="4499"/>
                      </a:lnTo>
                      <a:lnTo>
                        <a:pt x="336" y="4562"/>
                      </a:lnTo>
                      <a:lnTo>
                        <a:pt x="398" y="4666"/>
                      </a:lnTo>
                      <a:lnTo>
                        <a:pt x="419" y="4875"/>
                      </a:lnTo>
                      <a:lnTo>
                        <a:pt x="922" y="4917"/>
                      </a:lnTo>
                      <a:lnTo>
                        <a:pt x="1005" y="5085"/>
                      </a:lnTo>
                      <a:lnTo>
                        <a:pt x="1005" y="5252"/>
                      </a:lnTo>
                      <a:lnTo>
                        <a:pt x="1047" y="5482"/>
                      </a:lnTo>
                      <a:lnTo>
                        <a:pt x="1005" y="5566"/>
                      </a:lnTo>
                      <a:lnTo>
                        <a:pt x="587" y="6131"/>
                      </a:lnTo>
                      <a:lnTo>
                        <a:pt x="1361" y="6382"/>
                      </a:lnTo>
                      <a:lnTo>
                        <a:pt x="2051" y="6340"/>
                      </a:lnTo>
                      <a:lnTo>
                        <a:pt x="2219" y="6298"/>
                      </a:lnTo>
                      <a:lnTo>
                        <a:pt x="2407" y="6319"/>
                      </a:lnTo>
                      <a:lnTo>
                        <a:pt x="2491" y="6235"/>
                      </a:lnTo>
                      <a:lnTo>
                        <a:pt x="2679" y="6194"/>
                      </a:lnTo>
                      <a:lnTo>
                        <a:pt x="2993" y="6194"/>
                      </a:lnTo>
                      <a:lnTo>
                        <a:pt x="3160" y="6173"/>
                      </a:lnTo>
                      <a:lnTo>
                        <a:pt x="3370" y="6173"/>
                      </a:lnTo>
                      <a:lnTo>
                        <a:pt x="3621" y="6068"/>
                      </a:lnTo>
                      <a:lnTo>
                        <a:pt x="3621" y="5963"/>
                      </a:lnTo>
                      <a:lnTo>
                        <a:pt x="3579" y="5859"/>
                      </a:lnTo>
                      <a:lnTo>
                        <a:pt x="3579" y="5712"/>
                      </a:lnTo>
                      <a:lnTo>
                        <a:pt x="3537" y="5545"/>
                      </a:lnTo>
                      <a:lnTo>
                        <a:pt x="3537" y="5378"/>
                      </a:lnTo>
                      <a:lnTo>
                        <a:pt x="3621" y="5273"/>
                      </a:lnTo>
                      <a:lnTo>
                        <a:pt x="3725" y="5252"/>
                      </a:lnTo>
                      <a:lnTo>
                        <a:pt x="3746" y="5147"/>
                      </a:lnTo>
                      <a:lnTo>
                        <a:pt x="3788" y="5064"/>
                      </a:lnTo>
                      <a:lnTo>
                        <a:pt x="3935" y="5043"/>
                      </a:lnTo>
                      <a:lnTo>
                        <a:pt x="3997" y="5085"/>
                      </a:lnTo>
                      <a:lnTo>
                        <a:pt x="4207" y="4980"/>
                      </a:lnTo>
                      <a:lnTo>
                        <a:pt x="4269" y="4917"/>
                      </a:lnTo>
                      <a:lnTo>
                        <a:pt x="4186" y="4875"/>
                      </a:lnTo>
                      <a:lnTo>
                        <a:pt x="4395" y="4708"/>
                      </a:lnTo>
                      <a:lnTo>
                        <a:pt x="4416" y="4645"/>
                      </a:lnTo>
                      <a:lnTo>
                        <a:pt x="4583" y="4624"/>
                      </a:lnTo>
                      <a:lnTo>
                        <a:pt x="4625" y="4666"/>
                      </a:lnTo>
                      <a:lnTo>
                        <a:pt x="4771" y="4666"/>
                      </a:lnTo>
                      <a:lnTo>
                        <a:pt x="4792" y="4603"/>
                      </a:lnTo>
                      <a:lnTo>
                        <a:pt x="4834" y="4603"/>
                      </a:lnTo>
                      <a:lnTo>
                        <a:pt x="4981" y="4750"/>
                      </a:lnTo>
                      <a:lnTo>
                        <a:pt x="5085" y="4541"/>
                      </a:lnTo>
                      <a:lnTo>
                        <a:pt x="5043" y="4310"/>
                      </a:lnTo>
                      <a:lnTo>
                        <a:pt x="5085" y="4248"/>
                      </a:lnTo>
                      <a:lnTo>
                        <a:pt x="5085" y="4185"/>
                      </a:lnTo>
                      <a:lnTo>
                        <a:pt x="5127" y="4038"/>
                      </a:lnTo>
                      <a:lnTo>
                        <a:pt x="5148" y="3829"/>
                      </a:lnTo>
                      <a:lnTo>
                        <a:pt x="5190" y="3766"/>
                      </a:lnTo>
                      <a:lnTo>
                        <a:pt x="5316" y="3725"/>
                      </a:lnTo>
                      <a:lnTo>
                        <a:pt x="5441" y="3662"/>
                      </a:lnTo>
                      <a:lnTo>
                        <a:pt x="5462" y="3578"/>
                      </a:lnTo>
                      <a:lnTo>
                        <a:pt x="5420" y="3411"/>
                      </a:lnTo>
                      <a:lnTo>
                        <a:pt x="5295" y="3348"/>
                      </a:lnTo>
                      <a:lnTo>
                        <a:pt x="5232" y="3181"/>
                      </a:lnTo>
                      <a:lnTo>
                        <a:pt x="5357" y="3097"/>
                      </a:lnTo>
                      <a:lnTo>
                        <a:pt x="5567" y="3181"/>
                      </a:lnTo>
                      <a:lnTo>
                        <a:pt x="5776" y="3181"/>
                      </a:lnTo>
                      <a:lnTo>
                        <a:pt x="5943" y="2950"/>
                      </a:lnTo>
                      <a:lnTo>
                        <a:pt x="5943" y="2783"/>
                      </a:lnTo>
                      <a:lnTo>
                        <a:pt x="5818" y="2657"/>
                      </a:lnTo>
                      <a:lnTo>
                        <a:pt x="6069" y="2323"/>
                      </a:lnTo>
                      <a:lnTo>
                        <a:pt x="6048" y="2051"/>
                      </a:lnTo>
                      <a:lnTo>
                        <a:pt x="5818" y="1695"/>
                      </a:lnTo>
                      <a:lnTo>
                        <a:pt x="5901" y="1590"/>
                      </a:lnTo>
                      <a:lnTo>
                        <a:pt x="6027" y="1465"/>
                      </a:lnTo>
                      <a:lnTo>
                        <a:pt x="6173" y="1465"/>
                      </a:lnTo>
                      <a:lnTo>
                        <a:pt x="6299" y="1318"/>
                      </a:lnTo>
                      <a:lnTo>
                        <a:pt x="6487" y="1214"/>
                      </a:lnTo>
                      <a:lnTo>
                        <a:pt x="6613" y="1297"/>
                      </a:lnTo>
                      <a:lnTo>
                        <a:pt x="6801" y="1277"/>
                      </a:lnTo>
                      <a:lnTo>
                        <a:pt x="7199" y="1172"/>
                      </a:lnTo>
                      <a:lnTo>
                        <a:pt x="7450" y="1067"/>
                      </a:lnTo>
                      <a:lnTo>
                        <a:pt x="7596" y="879"/>
                      </a:lnTo>
                      <a:lnTo>
                        <a:pt x="7471" y="858"/>
                      </a:lnTo>
                      <a:lnTo>
                        <a:pt x="7659" y="691"/>
                      </a:lnTo>
                      <a:lnTo>
                        <a:pt x="7638" y="586"/>
                      </a:lnTo>
                      <a:lnTo>
                        <a:pt x="7387" y="586"/>
                      </a:lnTo>
                      <a:lnTo>
                        <a:pt x="7324" y="691"/>
                      </a:lnTo>
                      <a:lnTo>
                        <a:pt x="7094" y="732"/>
                      </a:lnTo>
                      <a:lnTo>
                        <a:pt x="7073" y="586"/>
                      </a:lnTo>
                      <a:lnTo>
                        <a:pt x="6906" y="649"/>
                      </a:lnTo>
                      <a:lnTo>
                        <a:pt x="6655" y="795"/>
                      </a:lnTo>
                      <a:lnTo>
                        <a:pt x="6571" y="858"/>
                      </a:lnTo>
                      <a:lnTo>
                        <a:pt x="6550" y="984"/>
                      </a:lnTo>
                      <a:lnTo>
                        <a:pt x="6424" y="1067"/>
                      </a:lnTo>
                      <a:lnTo>
                        <a:pt x="6257" y="1151"/>
                      </a:lnTo>
                      <a:lnTo>
                        <a:pt x="6236" y="1193"/>
                      </a:lnTo>
                      <a:lnTo>
                        <a:pt x="6132" y="1277"/>
                      </a:lnTo>
                      <a:lnTo>
                        <a:pt x="5985" y="1277"/>
                      </a:lnTo>
                      <a:lnTo>
                        <a:pt x="5880" y="1256"/>
                      </a:lnTo>
                      <a:lnTo>
                        <a:pt x="5880" y="1172"/>
                      </a:lnTo>
                      <a:lnTo>
                        <a:pt x="5776" y="1046"/>
                      </a:lnTo>
                      <a:lnTo>
                        <a:pt x="5776" y="837"/>
                      </a:lnTo>
                      <a:lnTo>
                        <a:pt x="5755" y="691"/>
                      </a:lnTo>
                      <a:lnTo>
                        <a:pt x="5776" y="565"/>
                      </a:lnTo>
                      <a:lnTo>
                        <a:pt x="5734" y="460"/>
                      </a:lnTo>
                      <a:lnTo>
                        <a:pt x="5629" y="460"/>
                      </a:lnTo>
                      <a:lnTo>
                        <a:pt x="5608" y="356"/>
                      </a:lnTo>
                      <a:lnTo>
                        <a:pt x="5629" y="209"/>
                      </a:lnTo>
                      <a:lnTo>
                        <a:pt x="5629" y="126"/>
                      </a:lnTo>
                      <a:lnTo>
                        <a:pt x="5525" y="63"/>
                      </a:lnTo>
                      <a:lnTo>
                        <a:pt x="54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39"/>
                <p:cNvSpPr/>
                <p:nvPr/>
              </p:nvSpPr>
              <p:spPr>
                <a:xfrm>
                  <a:off x="3978150" y="2401100"/>
                  <a:ext cx="237525" cy="1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" h="5922" extrusionOk="0">
                      <a:moveTo>
                        <a:pt x="5064" y="0"/>
                      </a:moveTo>
                      <a:lnTo>
                        <a:pt x="4960" y="84"/>
                      </a:lnTo>
                      <a:lnTo>
                        <a:pt x="5002" y="209"/>
                      </a:lnTo>
                      <a:lnTo>
                        <a:pt x="4855" y="230"/>
                      </a:lnTo>
                      <a:lnTo>
                        <a:pt x="4751" y="209"/>
                      </a:lnTo>
                      <a:lnTo>
                        <a:pt x="4730" y="209"/>
                      </a:lnTo>
                      <a:lnTo>
                        <a:pt x="4500" y="272"/>
                      </a:lnTo>
                      <a:lnTo>
                        <a:pt x="4332" y="293"/>
                      </a:lnTo>
                      <a:lnTo>
                        <a:pt x="4228" y="502"/>
                      </a:lnTo>
                      <a:lnTo>
                        <a:pt x="4228" y="712"/>
                      </a:lnTo>
                      <a:lnTo>
                        <a:pt x="4102" y="712"/>
                      </a:lnTo>
                      <a:lnTo>
                        <a:pt x="3997" y="628"/>
                      </a:lnTo>
                      <a:lnTo>
                        <a:pt x="3851" y="691"/>
                      </a:lnTo>
                      <a:lnTo>
                        <a:pt x="3746" y="607"/>
                      </a:lnTo>
                      <a:lnTo>
                        <a:pt x="3642" y="628"/>
                      </a:lnTo>
                      <a:lnTo>
                        <a:pt x="3537" y="753"/>
                      </a:lnTo>
                      <a:lnTo>
                        <a:pt x="3432" y="732"/>
                      </a:lnTo>
                      <a:lnTo>
                        <a:pt x="3391" y="607"/>
                      </a:lnTo>
                      <a:lnTo>
                        <a:pt x="3244" y="607"/>
                      </a:lnTo>
                      <a:lnTo>
                        <a:pt x="3056" y="712"/>
                      </a:lnTo>
                      <a:lnTo>
                        <a:pt x="2972" y="649"/>
                      </a:lnTo>
                      <a:lnTo>
                        <a:pt x="2805" y="628"/>
                      </a:lnTo>
                      <a:lnTo>
                        <a:pt x="2763" y="691"/>
                      </a:lnTo>
                      <a:lnTo>
                        <a:pt x="2700" y="691"/>
                      </a:lnTo>
                      <a:lnTo>
                        <a:pt x="2595" y="607"/>
                      </a:lnTo>
                      <a:lnTo>
                        <a:pt x="2386" y="691"/>
                      </a:lnTo>
                      <a:lnTo>
                        <a:pt x="2344" y="628"/>
                      </a:lnTo>
                      <a:lnTo>
                        <a:pt x="2219" y="544"/>
                      </a:lnTo>
                      <a:lnTo>
                        <a:pt x="1884" y="502"/>
                      </a:lnTo>
                      <a:lnTo>
                        <a:pt x="1759" y="419"/>
                      </a:lnTo>
                      <a:lnTo>
                        <a:pt x="1675" y="419"/>
                      </a:lnTo>
                      <a:lnTo>
                        <a:pt x="1570" y="523"/>
                      </a:lnTo>
                      <a:lnTo>
                        <a:pt x="1382" y="523"/>
                      </a:lnTo>
                      <a:lnTo>
                        <a:pt x="963" y="586"/>
                      </a:lnTo>
                      <a:lnTo>
                        <a:pt x="859" y="628"/>
                      </a:lnTo>
                      <a:lnTo>
                        <a:pt x="671" y="544"/>
                      </a:lnTo>
                      <a:lnTo>
                        <a:pt x="608" y="544"/>
                      </a:lnTo>
                      <a:lnTo>
                        <a:pt x="566" y="649"/>
                      </a:lnTo>
                      <a:lnTo>
                        <a:pt x="608" y="921"/>
                      </a:lnTo>
                      <a:lnTo>
                        <a:pt x="650" y="1004"/>
                      </a:lnTo>
                      <a:lnTo>
                        <a:pt x="733" y="1151"/>
                      </a:lnTo>
                      <a:lnTo>
                        <a:pt x="859" y="1235"/>
                      </a:lnTo>
                      <a:lnTo>
                        <a:pt x="817" y="1318"/>
                      </a:lnTo>
                      <a:lnTo>
                        <a:pt x="838" y="1381"/>
                      </a:lnTo>
                      <a:lnTo>
                        <a:pt x="880" y="1465"/>
                      </a:lnTo>
                      <a:lnTo>
                        <a:pt x="838" y="1653"/>
                      </a:lnTo>
                      <a:lnTo>
                        <a:pt x="754" y="1653"/>
                      </a:lnTo>
                      <a:lnTo>
                        <a:pt x="650" y="1737"/>
                      </a:lnTo>
                      <a:lnTo>
                        <a:pt x="629" y="1904"/>
                      </a:lnTo>
                      <a:lnTo>
                        <a:pt x="252" y="2302"/>
                      </a:lnTo>
                      <a:lnTo>
                        <a:pt x="294" y="2469"/>
                      </a:lnTo>
                      <a:lnTo>
                        <a:pt x="294" y="2637"/>
                      </a:lnTo>
                      <a:lnTo>
                        <a:pt x="147" y="2616"/>
                      </a:lnTo>
                      <a:lnTo>
                        <a:pt x="43" y="2888"/>
                      </a:lnTo>
                      <a:lnTo>
                        <a:pt x="22" y="3097"/>
                      </a:lnTo>
                      <a:lnTo>
                        <a:pt x="1" y="3097"/>
                      </a:lnTo>
                      <a:lnTo>
                        <a:pt x="126" y="3222"/>
                      </a:lnTo>
                      <a:lnTo>
                        <a:pt x="294" y="3327"/>
                      </a:lnTo>
                      <a:lnTo>
                        <a:pt x="315" y="3432"/>
                      </a:lnTo>
                      <a:lnTo>
                        <a:pt x="440" y="3432"/>
                      </a:lnTo>
                      <a:lnTo>
                        <a:pt x="524" y="3348"/>
                      </a:lnTo>
                      <a:lnTo>
                        <a:pt x="629" y="3348"/>
                      </a:lnTo>
                      <a:lnTo>
                        <a:pt x="838" y="3453"/>
                      </a:lnTo>
                      <a:lnTo>
                        <a:pt x="984" y="3473"/>
                      </a:lnTo>
                      <a:lnTo>
                        <a:pt x="1152" y="3536"/>
                      </a:lnTo>
                      <a:lnTo>
                        <a:pt x="1194" y="3641"/>
                      </a:lnTo>
                      <a:lnTo>
                        <a:pt x="1340" y="3683"/>
                      </a:lnTo>
                      <a:lnTo>
                        <a:pt x="1487" y="3641"/>
                      </a:lnTo>
                      <a:lnTo>
                        <a:pt x="1612" y="3641"/>
                      </a:lnTo>
                      <a:lnTo>
                        <a:pt x="1717" y="3515"/>
                      </a:lnTo>
                      <a:lnTo>
                        <a:pt x="2114" y="3453"/>
                      </a:lnTo>
                      <a:lnTo>
                        <a:pt x="2240" y="3369"/>
                      </a:lnTo>
                      <a:lnTo>
                        <a:pt x="2386" y="3348"/>
                      </a:lnTo>
                      <a:lnTo>
                        <a:pt x="2344" y="3201"/>
                      </a:lnTo>
                      <a:lnTo>
                        <a:pt x="2386" y="3139"/>
                      </a:lnTo>
                      <a:lnTo>
                        <a:pt x="2344" y="2992"/>
                      </a:lnTo>
                      <a:lnTo>
                        <a:pt x="2428" y="3013"/>
                      </a:lnTo>
                      <a:lnTo>
                        <a:pt x="2449" y="2992"/>
                      </a:lnTo>
                      <a:lnTo>
                        <a:pt x="2554" y="3034"/>
                      </a:lnTo>
                      <a:lnTo>
                        <a:pt x="2616" y="2992"/>
                      </a:lnTo>
                      <a:lnTo>
                        <a:pt x="2742" y="2992"/>
                      </a:lnTo>
                      <a:lnTo>
                        <a:pt x="2763" y="2929"/>
                      </a:lnTo>
                      <a:lnTo>
                        <a:pt x="2867" y="3055"/>
                      </a:lnTo>
                      <a:lnTo>
                        <a:pt x="3014" y="3055"/>
                      </a:lnTo>
                      <a:lnTo>
                        <a:pt x="3181" y="3243"/>
                      </a:lnTo>
                      <a:lnTo>
                        <a:pt x="3370" y="3243"/>
                      </a:lnTo>
                      <a:lnTo>
                        <a:pt x="3391" y="3201"/>
                      </a:lnTo>
                      <a:lnTo>
                        <a:pt x="3453" y="3201"/>
                      </a:lnTo>
                      <a:lnTo>
                        <a:pt x="3642" y="3369"/>
                      </a:lnTo>
                      <a:lnTo>
                        <a:pt x="3788" y="3453"/>
                      </a:lnTo>
                      <a:lnTo>
                        <a:pt x="3809" y="3641"/>
                      </a:lnTo>
                      <a:lnTo>
                        <a:pt x="3809" y="3787"/>
                      </a:lnTo>
                      <a:lnTo>
                        <a:pt x="3956" y="3850"/>
                      </a:lnTo>
                      <a:lnTo>
                        <a:pt x="3956" y="3892"/>
                      </a:lnTo>
                      <a:lnTo>
                        <a:pt x="4102" y="4038"/>
                      </a:lnTo>
                      <a:lnTo>
                        <a:pt x="4269" y="4143"/>
                      </a:lnTo>
                      <a:lnTo>
                        <a:pt x="4290" y="4248"/>
                      </a:lnTo>
                      <a:lnTo>
                        <a:pt x="4269" y="4352"/>
                      </a:lnTo>
                      <a:lnTo>
                        <a:pt x="4332" y="4457"/>
                      </a:lnTo>
                      <a:lnTo>
                        <a:pt x="4311" y="4499"/>
                      </a:lnTo>
                      <a:lnTo>
                        <a:pt x="4123" y="4499"/>
                      </a:lnTo>
                      <a:lnTo>
                        <a:pt x="4060" y="4415"/>
                      </a:lnTo>
                      <a:lnTo>
                        <a:pt x="3893" y="4478"/>
                      </a:lnTo>
                      <a:lnTo>
                        <a:pt x="3788" y="4478"/>
                      </a:lnTo>
                      <a:lnTo>
                        <a:pt x="3767" y="4687"/>
                      </a:lnTo>
                      <a:lnTo>
                        <a:pt x="3767" y="4834"/>
                      </a:lnTo>
                      <a:lnTo>
                        <a:pt x="3704" y="4813"/>
                      </a:lnTo>
                      <a:lnTo>
                        <a:pt x="3600" y="5022"/>
                      </a:lnTo>
                      <a:lnTo>
                        <a:pt x="3600" y="5126"/>
                      </a:lnTo>
                      <a:lnTo>
                        <a:pt x="3495" y="5106"/>
                      </a:lnTo>
                      <a:lnTo>
                        <a:pt x="3432" y="5147"/>
                      </a:lnTo>
                      <a:lnTo>
                        <a:pt x="3537" y="5315"/>
                      </a:lnTo>
                      <a:lnTo>
                        <a:pt x="3684" y="5357"/>
                      </a:lnTo>
                      <a:lnTo>
                        <a:pt x="3893" y="5357"/>
                      </a:lnTo>
                      <a:lnTo>
                        <a:pt x="3976" y="5294"/>
                      </a:lnTo>
                      <a:lnTo>
                        <a:pt x="4165" y="5294"/>
                      </a:lnTo>
                      <a:lnTo>
                        <a:pt x="4269" y="5357"/>
                      </a:lnTo>
                      <a:lnTo>
                        <a:pt x="4290" y="5252"/>
                      </a:lnTo>
                      <a:lnTo>
                        <a:pt x="4228" y="5189"/>
                      </a:lnTo>
                      <a:lnTo>
                        <a:pt x="4228" y="5106"/>
                      </a:lnTo>
                      <a:lnTo>
                        <a:pt x="4228" y="5022"/>
                      </a:lnTo>
                      <a:lnTo>
                        <a:pt x="4290" y="5106"/>
                      </a:lnTo>
                      <a:lnTo>
                        <a:pt x="4374" y="5106"/>
                      </a:lnTo>
                      <a:lnTo>
                        <a:pt x="4583" y="4834"/>
                      </a:lnTo>
                      <a:lnTo>
                        <a:pt x="4541" y="4771"/>
                      </a:lnTo>
                      <a:lnTo>
                        <a:pt x="4604" y="4771"/>
                      </a:lnTo>
                      <a:lnTo>
                        <a:pt x="4730" y="4603"/>
                      </a:lnTo>
                      <a:lnTo>
                        <a:pt x="4730" y="4478"/>
                      </a:lnTo>
                      <a:lnTo>
                        <a:pt x="4813" y="4394"/>
                      </a:lnTo>
                      <a:lnTo>
                        <a:pt x="4939" y="4394"/>
                      </a:lnTo>
                      <a:lnTo>
                        <a:pt x="5064" y="4269"/>
                      </a:lnTo>
                      <a:lnTo>
                        <a:pt x="5127" y="4310"/>
                      </a:lnTo>
                      <a:lnTo>
                        <a:pt x="5127" y="4352"/>
                      </a:lnTo>
                      <a:lnTo>
                        <a:pt x="5232" y="4352"/>
                      </a:lnTo>
                      <a:lnTo>
                        <a:pt x="5274" y="4289"/>
                      </a:lnTo>
                      <a:lnTo>
                        <a:pt x="5336" y="4206"/>
                      </a:lnTo>
                      <a:lnTo>
                        <a:pt x="5357" y="4269"/>
                      </a:lnTo>
                      <a:lnTo>
                        <a:pt x="5441" y="4310"/>
                      </a:lnTo>
                      <a:lnTo>
                        <a:pt x="5525" y="4352"/>
                      </a:lnTo>
                      <a:lnTo>
                        <a:pt x="5692" y="4310"/>
                      </a:lnTo>
                      <a:lnTo>
                        <a:pt x="5567" y="4373"/>
                      </a:lnTo>
                      <a:lnTo>
                        <a:pt x="5483" y="4415"/>
                      </a:lnTo>
                      <a:lnTo>
                        <a:pt x="5378" y="4394"/>
                      </a:lnTo>
                      <a:lnTo>
                        <a:pt x="5211" y="4415"/>
                      </a:lnTo>
                      <a:lnTo>
                        <a:pt x="5064" y="4415"/>
                      </a:lnTo>
                      <a:lnTo>
                        <a:pt x="5127" y="4478"/>
                      </a:lnTo>
                      <a:lnTo>
                        <a:pt x="5336" y="4478"/>
                      </a:lnTo>
                      <a:lnTo>
                        <a:pt x="5483" y="4561"/>
                      </a:lnTo>
                      <a:lnTo>
                        <a:pt x="5462" y="4582"/>
                      </a:lnTo>
                      <a:lnTo>
                        <a:pt x="5420" y="4624"/>
                      </a:lnTo>
                      <a:lnTo>
                        <a:pt x="5483" y="4708"/>
                      </a:lnTo>
                      <a:lnTo>
                        <a:pt x="5567" y="4708"/>
                      </a:lnTo>
                      <a:lnTo>
                        <a:pt x="5671" y="4771"/>
                      </a:lnTo>
                      <a:lnTo>
                        <a:pt x="5797" y="4708"/>
                      </a:lnTo>
                      <a:lnTo>
                        <a:pt x="5943" y="4687"/>
                      </a:lnTo>
                      <a:lnTo>
                        <a:pt x="6069" y="4729"/>
                      </a:lnTo>
                      <a:lnTo>
                        <a:pt x="6173" y="4792"/>
                      </a:lnTo>
                      <a:lnTo>
                        <a:pt x="6194" y="4708"/>
                      </a:lnTo>
                      <a:lnTo>
                        <a:pt x="6257" y="4729"/>
                      </a:lnTo>
                      <a:lnTo>
                        <a:pt x="6278" y="4875"/>
                      </a:lnTo>
                      <a:lnTo>
                        <a:pt x="6362" y="4938"/>
                      </a:lnTo>
                      <a:lnTo>
                        <a:pt x="6299" y="4980"/>
                      </a:lnTo>
                      <a:lnTo>
                        <a:pt x="6111" y="5022"/>
                      </a:lnTo>
                      <a:lnTo>
                        <a:pt x="5943" y="5126"/>
                      </a:lnTo>
                      <a:lnTo>
                        <a:pt x="5797" y="5315"/>
                      </a:lnTo>
                      <a:lnTo>
                        <a:pt x="5901" y="5357"/>
                      </a:lnTo>
                      <a:lnTo>
                        <a:pt x="5985" y="5294"/>
                      </a:lnTo>
                      <a:lnTo>
                        <a:pt x="6111" y="5357"/>
                      </a:lnTo>
                      <a:lnTo>
                        <a:pt x="6173" y="5336"/>
                      </a:lnTo>
                      <a:lnTo>
                        <a:pt x="6362" y="5503"/>
                      </a:lnTo>
                      <a:lnTo>
                        <a:pt x="6383" y="5566"/>
                      </a:lnTo>
                      <a:lnTo>
                        <a:pt x="6299" y="5775"/>
                      </a:lnTo>
                      <a:lnTo>
                        <a:pt x="6278" y="5838"/>
                      </a:lnTo>
                      <a:lnTo>
                        <a:pt x="6383" y="5922"/>
                      </a:lnTo>
                      <a:lnTo>
                        <a:pt x="6592" y="5922"/>
                      </a:lnTo>
                      <a:lnTo>
                        <a:pt x="6780" y="5817"/>
                      </a:lnTo>
                      <a:lnTo>
                        <a:pt x="7031" y="5629"/>
                      </a:lnTo>
                      <a:lnTo>
                        <a:pt x="7220" y="5629"/>
                      </a:lnTo>
                      <a:lnTo>
                        <a:pt x="7324" y="5503"/>
                      </a:lnTo>
                      <a:lnTo>
                        <a:pt x="7450" y="5419"/>
                      </a:lnTo>
                      <a:lnTo>
                        <a:pt x="7680" y="5440"/>
                      </a:lnTo>
                      <a:lnTo>
                        <a:pt x="7889" y="5440"/>
                      </a:lnTo>
                      <a:lnTo>
                        <a:pt x="7952" y="5336"/>
                      </a:lnTo>
                      <a:lnTo>
                        <a:pt x="7889" y="5231"/>
                      </a:lnTo>
                      <a:lnTo>
                        <a:pt x="7952" y="5210"/>
                      </a:lnTo>
                      <a:lnTo>
                        <a:pt x="7994" y="5126"/>
                      </a:lnTo>
                      <a:lnTo>
                        <a:pt x="7847" y="5106"/>
                      </a:lnTo>
                      <a:lnTo>
                        <a:pt x="7659" y="5126"/>
                      </a:lnTo>
                      <a:lnTo>
                        <a:pt x="7638" y="5252"/>
                      </a:lnTo>
                      <a:lnTo>
                        <a:pt x="7513" y="5189"/>
                      </a:lnTo>
                      <a:lnTo>
                        <a:pt x="7450" y="5189"/>
                      </a:lnTo>
                      <a:lnTo>
                        <a:pt x="7345" y="5294"/>
                      </a:lnTo>
                      <a:lnTo>
                        <a:pt x="7303" y="5252"/>
                      </a:lnTo>
                      <a:lnTo>
                        <a:pt x="7010" y="4938"/>
                      </a:lnTo>
                      <a:lnTo>
                        <a:pt x="6948" y="4813"/>
                      </a:lnTo>
                      <a:lnTo>
                        <a:pt x="6885" y="4687"/>
                      </a:lnTo>
                      <a:lnTo>
                        <a:pt x="6822" y="4708"/>
                      </a:lnTo>
                      <a:lnTo>
                        <a:pt x="6885" y="4875"/>
                      </a:lnTo>
                      <a:lnTo>
                        <a:pt x="7094" y="5106"/>
                      </a:lnTo>
                      <a:lnTo>
                        <a:pt x="7261" y="5294"/>
                      </a:lnTo>
                      <a:lnTo>
                        <a:pt x="7220" y="5315"/>
                      </a:lnTo>
                      <a:lnTo>
                        <a:pt x="7094" y="5294"/>
                      </a:lnTo>
                      <a:lnTo>
                        <a:pt x="7031" y="5210"/>
                      </a:lnTo>
                      <a:lnTo>
                        <a:pt x="7010" y="5085"/>
                      </a:lnTo>
                      <a:lnTo>
                        <a:pt x="6927" y="5043"/>
                      </a:lnTo>
                      <a:lnTo>
                        <a:pt x="6885" y="5106"/>
                      </a:lnTo>
                      <a:lnTo>
                        <a:pt x="6885" y="5022"/>
                      </a:lnTo>
                      <a:lnTo>
                        <a:pt x="6822" y="5022"/>
                      </a:lnTo>
                      <a:lnTo>
                        <a:pt x="6780" y="5043"/>
                      </a:lnTo>
                      <a:lnTo>
                        <a:pt x="6780" y="5001"/>
                      </a:lnTo>
                      <a:lnTo>
                        <a:pt x="6822" y="4917"/>
                      </a:lnTo>
                      <a:lnTo>
                        <a:pt x="6801" y="4875"/>
                      </a:lnTo>
                      <a:lnTo>
                        <a:pt x="6717" y="4896"/>
                      </a:lnTo>
                      <a:lnTo>
                        <a:pt x="6676" y="4834"/>
                      </a:lnTo>
                      <a:lnTo>
                        <a:pt x="6592" y="4771"/>
                      </a:lnTo>
                      <a:lnTo>
                        <a:pt x="6404" y="4792"/>
                      </a:lnTo>
                      <a:lnTo>
                        <a:pt x="6320" y="4729"/>
                      </a:lnTo>
                      <a:lnTo>
                        <a:pt x="6362" y="4687"/>
                      </a:lnTo>
                      <a:lnTo>
                        <a:pt x="6487" y="4708"/>
                      </a:lnTo>
                      <a:lnTo>
                        <a:pt x="6529" y="4624"/>
                      </a:lnTo>
                      <a:lnTo>
                        <a:pt x="6634" y="4708"/>
                      </a:lnTo>
                      <a:lnTo>
                        <a:pt x="6738" y="4708"/>
                      </a:lnTo>
                      <a:lnTo>
                        <a:pt x="6780" y="4624"/>
                      </a:lnTo>
                      <a:lnTo>
                        <a:pt x="6885" y="4603"/>
                      </a:lnTo>
                      <a:lnTo>
                        <a:pt x="7052" y="4415"/>
                      </a:lnTo>
                      <a:lnTo>
                        <a:pt x="7052" y="4373"/>
                      </a:lnTo>
                      <a:lnTo>
                        <a:pt x="7136" y="4394"/>
                      </a:lnTo>
                      <a:lnTo>
                        <a:pt x="7136" y="4457"/>
                      </a:lnTo>
                      <a:lnTo>
                        <a:pt x="7031" y="4582"/>
                      </a:lnTo>
                      <a:lnTo>
                        <a:pt x="6989" y="4603"/>
                      </a:lnTo>
                      <a:lnTo>
                        <a:pt x="7010" y="4666"/>
                      </a:lnTo>
                      <a:lnTo>
                        <a:pt x="7094" y="4624"/>
                      </a:lnTo>
                      <a:lnTo>
                        <a:pt x="7220" y="4457"/>
                      </a:lnTo>
                      <a:lnTo>
                        <a:pt x="7241" y="4373"/>
                      </a:lnTo>
                      <a:lnTo>
                        <a:pt x="7157" y="4289"/>
                      </a:lnTo>
                      <a:lnTo>
                        <a:pt x="7136" y="4248"/>
                      </a:lnTo>
                      <a:lnTo>
                        <a:pt x="7199" y="4206"/>
                      </a:lnTo>
                      <a:lnTo>
                        <a:pt x="7261" y="4352"/>
                      </a:lnTo>
                      <a:lnTo>
                        <a:pt x="7345" y="4373"/>
                      </a:lnTo>
                      <a:lnTo>
                        <a:pt x="7450" y="4289"/>
                      </a:lnTo>
                      <a:lnTo>
                        <a:pt x="7617" y="4310"/>
                      </a:lnTo>
                      <a:lnTo>
                        <a:pt x="7722" y="4248"/>
                      </a:lnTo>
                      <a:lnTo>
                        <a:pt x="7868" y="4248"/>
                      </a:lnTo>
                      <a:lnTo>
                        <a:pt x="7973" y="4101"/>
                      </a:lnTo>
                      <a:lnTo>
                        <a:pt x="8057" y="4038"/>
                      </a:lnTo>
                      <a:lnTo>
                        <a:pt x="8182" y="4038"/>
                      </a:lnTo>
                      <a:lnTo>
                        <a:pt x="8203" y="3934"/>
                      </a:lnTo>
                      <a:lnTo>
                        <a:pt x="8287" y="3871"/>
                      </a:lnTo>
                      <a:lnTo>
                        <a:pt x="8454" y="3871"/>
                      </a:lnTo>
                      <a:lnTo>
                        <a:pt x="8580" y="3829"/>
                      </a:lnTo>
                      <a:lnTo>
                        <a:pt x="8663" y="3829"/>
                      </a:lnTo>
                      <a:lnTo>
                        <a:pt x="8663" y="3892"/>
                      </a:lnTo>
                      <a:lnTo>
                        <a:pt x="8768" y="3850"/>
                      </a:lnTo>
                      <a:lnTo>
                        <a:pt x="8789" y="3578"/>
                      </a:lnTo>
                      <a:lnTo>
                        <a:pt x="8873" y="3557"/>
                      </a:lnTo>
                      <a:lnTo>
                        <a:pt x="8998" y="3348"/>
                      </a:lnTo>
                      <a:lnTo>
                        <a:pt x="9291" y="3327"/>
                      </a:lnTo>
                      <a:lnTo>
                        <a:pt x="9396" y="3243"/>
                      </a:lnTo>
                      <a:lnTo>
                        <a:pt x="9354" y="3118"/>
                      </a:lnTo>
                      <a:lnTo>
                        <a:pt x="9438" y="2909"/>
                      </a:lnTo>
                      <a:lnTo>
                        <a:pt x="9417" y="2720"/>
                      </a:lnTo>
                      <a:lnTo>
                        <a:pt x="9228" y="2616"/>
                      </a:lnTo>
                      <a:lnTo>
                        <a:pt x="9291" y="2365"/>
                      </a:lnTo>
                      <a:lnTo>
                        <a:pt x="9396" y="2323"/>
                      </a:lnTo>
                      <a:lnTo>
                        <a:pt x="9500" y="2197"/>
                      </a:lnTo>
                      <a:lnTo>
                        <a:pt x="9500" y="2072"/>
                      </a:lnTo>
                      <a:lnTo>
                        <a:pt x="9417" y="2009"/>
                      </a:lnTo>
                      <a:lnTo>
                        <a:pt x="9354" y="1883"/>
                      </a:lnTo>
                      <a:lnTo>
                        <a:pt x="9291" y="1967"/>
                      </a:lnTo>
                      <a:lnTo>
                        <a:pt x="9103" y="1946"/>
                      </a:lnTo>
                      <a:lnTo>
                        <a:pt x="8935" y="1841"/>
                      </a:lnTo>
                      <a:lnTo>
                        <a:pt x="8810" y="1862"/>
                      </a:lnTo>
                      <a:lnTo>
                        <a:pt x="8705" y="1800"/>
                      </a:lnTo>
                      <a:lnTo>
                        <a:pt x="8559" y="1779"/>
                      </a:lnTo>
                      <a:lnTo>
                        <a:pt x="8349" y="1758"/>
                      </a:lnTo>
                      <a:lnTo>
                        <a:pt x="8266" y="1841"/>
                      </a:lnTo>
                      <a:lnTo>
                        <a:pt x="8203" y="1695"/>
                      </a:lnTo>
                      <a:lnTo>
                        <a:pt x="8057" y="1590"/>
                      </a:lnTo>
                      <a:lnTo>
                        <a:pt x="7931" y="1318"/>
                      </a:lnTo>
                      <a:lnTo>
                        <a:pt x="7826" y="1339"/>
                      </a:lnTo>
                      <a:lnTo>
                        <a:pt x="7638" y="1465"/>
                      </a:lnTo>
                      <a:lnTo>
                        <a:pt x="7513" y="1444"/>
                      </a:lnTo>
                      <a:lnTo>
                        <a:pt x="7366" y="1486"/>
                      </a:lnTo>
                      <a:lnTo>
                        <a:pt x="7220" y="1423"/>
                      </a:lnTo>
                      <a:lnTo>
                        <a:pt x="7115" y="1528"/>
                      </a:lnTo>
                      <a:lnTo>
                        <a:pt x="6843" y="1256"/>
                      </a:lnTo>
                      <a:lnTo>
                        <a:pt x="6780" y="1067"/>
                      </a:lnTo>
                      <a:lnTo>
                        <a:pt x="6780" y="921"/>
                      </a:lnTo>
                      <a:lnTo>
                        <a:pt x="6676" y="921"/>
                      </a:lnTo>
                      <a:lnTo>
                        <a:pt x="6676" y="795"/>
                      </a:lnTo>
                      <a:lnTo>
                        <a:pt x="6529" y="691"/>
                      </a:lnTo>
                      <a:lnTo>
                        <a:pt x="6215" y="732"/>
                      </a:lnTo>
                      <a:lnTo>
                        <a:pt x="6069" y="523"/>
                      </a:lnTo>
                      <a:lnTo>
                        <a:pt x="6111" y="398"/>
                      </a:lnTo>
                      <a:lnTo>
                        <a:pt x="6006" y="293"/>
                      </a:lnTo>
                      <a:lnTo>
                        <a:pt x="5901" y="21"/>
                      </a:lnTo>
                      <a:lnTo>
                        <a:pt x="5776" y="21"/>
                      </a:lnTo>
                      <a:lnTo>
                        <a:pt x="5650" y="105"/>
                      </a:lnTo>
                      <a:lnTo>
                        <a:pt x="5357" y="105"/>
                      </a:lnTo>
                      <a:lnTo>
                        <a:pt x="50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39"/>
                <p:cNvSpPr/>
                <p:nvPr/>
              </p:nvSpPr>
              <p:spPr>
                <a:xfrm>
                  <a:off x="4036750" y="2474325"/>
                  <a:ext cx="49725" cy="5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2219" extrusionOk="0">
                      <a:moveTo>
                        <a:pt x="419" y="0"/>
                      </a:moveTo>
                      <a:lnTo>
                        <a:pt x="398" y="63"/>
                      </a:lnTo>
                      <a:lnTo>
                        <a:pt x="272" y="63"/>
                      </a:lnTo>
                      <a:lnTo>
                        <a:pt x="210" y="105"/>
                      </a:lnTo>
                      <a:lnTo>
                        <a:pt x="105" y="63"/>
                      </a:lnTo>
                      <a:lnTo>
                        <a:pt x="84" y="84"/>
                      </a:lnTo>
                      <a:lnTo>
                        <a:pt x="0" y="63"/>
                      </a:lnTo>
                      <a:lnTo>
                        <a:pt x="42" y="210"/>
                      </a:lnTo>
                      <a:lnTo>
                        <a:pt x="0" y="272"/>
                      </a:lnTo>
                      <a:lnTo>
                        <a:pt x="42" y="419"/>
                      </a:lnTo>
                      <a:lnTo>
                        <a:pt x="251" y="377"/>
                      </a:lnTo>
                      <a:lnTo>
                        <a:pt x="314" y="628"/>
                      </a:lnTo>
                      <a:lnTo>
                        <a:pt x="565" y="837"/>
                      </a:lnTo>
                      <a:lnTo>
                        <a:pt x="586" y="942"/>
                      </a:lnTo>
                      <a:lnTo>
                        <a:pt x="900" y="1214"/>
                      </a:lnTo>
                      <a:lnTo>
                        <a:pt x="921" y="1360"/>
                      </a:lnTo>
                      <a:lnTo>
                        <a:pt x="1026" y="1528"/>
                      </a:lnTo>
                      <a:lnTo>
                        <a:pt x="1005" y="2072"/>
                      </a:lnTo>
                      <a:lnTo>
                        <a:pt x="1088" y="2218"/>
                      </a:lnTo>
                      <a:lnTo>
                        <a:pt x="1151" y="2177"/>
                      </a:lnTo>
                      <a:lnTo>
                        <a:pt x="1256" y="2197"/>
                      </a:lnTo>
                      <a:lnTo>
                        <a:pt x="1256" y="2093"/>
                      </a:lnTo>
                      <a:lnTo>
                        <a:pt x="1360" y="1884"/>
                      </a:lnTo>
                      <a:lnTo>
                        <a:pt x="1423" y="1905"/>
                      </a:lnTo>
                      <a:lnTo>
                        <a:pt x="1423" y="1758"/>
                      </a:lnTo>
                      <a:lnTo>
                        <a:pt x="1444" y="1549"/>
                      </a:lnTo>
                      <a:lnTo>
                        <a:pt x="1549" y="1549"/>
                      </a:lnTo>
                      <a:lnTo>
                        <a:pt x="1716" y="1486"/>
                      </a:lnTo>
                      <a:lnTo>
                        <a:pt x="1779" y="1570"/>
                      </a:lnTo>
                      <a:lnTo>
                        <a:pt x="1967" y="1570"/>
                      </a:lnTo>
                      <a:lnTo>
                        <a:pt x="1988" y="1528"/>
                      </a:lnTo>
                      <a:lnTo>
                        <a:pt x="1925" y="1423"/>
                      </a:lnTo>
                      <a:lnTo>
                        <a:pt x="1946" y="1319"/>
                      </a:lnTo>
                      <a:lnTo>
                        <a:pt x="1925" y="1214"/>
                      </a:lnTo>
                      <a:lnTo>
                        <a:pt x="1758" y="1109"/>
                      </a:lnTo>
                      <a:lnTo>
                        <a:pt x="1612" y="963"/>
                      </a:lnTo>
                      <a:lnTo>
                        <a:pt x="1612" y="921"/>
                      </a:lnTo>
                      <a:lnTo>
                        <a:pt x="1465" y="858"/>
                      </a:lnTo>
                      <a:lnTo>
                        <a:pt x="1465" y="712"/>
                      </a:lnTo>
                      <a:lnTo>
                        <a:pt x="1444" y="524"/>
                      </a:lnTo>
                      <a:lnTo>
                        <a:pt x="1298" y="440"/>
                      </a:lnTo>
                      <a:lnTo>
                        <a:pt x="1109" y="272"/>
                      </a:lnTo>
                      <a:lnTo>
                        <a:pt x="1047" y="272"/>
                      </a:lnTo>
                      <a:lnTo>
                        <a:pt x="1026" y="314"/>
                      </a:lnTo>
                      <a:lnTo>
                        <a:pt x="837" y="314"/>
                      </a:lnTo>
                      <a:lnTo>
                        <a:pt x="670" y="126"/>
                      </a:lnTo>
                      <a:lnTo>
                        <a:pt x="523" y="126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39"/>
                <p:cNvSpPr/>
                <p:nvPr/>
              </p:nvSpPr>
              <p:spPr>
                <a:xfrm>
                  <a:off x="3957250" y="2483750"/>
                  <a:ext cx="12765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6" h="3265" extrusionOk="0">
                      <a:moveTo>
                        <a:pt x="3431" y="0"/>
                      </a:moveTo>
                      <a:lnTo>
                        <a:pt x="3076" y="63"/>
                      </a:lnTo>
                      <a:lnTo>
                        <a:pt x="2950" y="147"/>
                      </a:lnTo>
                      <a:lnTo>
                        <a:pt x="2553" y="209"/>
                      </a:lnTo>
                      <a:lnTo>
                        <a:pt x="2448" y="335"/>
                      </a:lnTo>
                      <a:lnTo>
                        <a:pt x="2323" y="335"/>
                      </a:lnTo>
                      <a:lnTo>
                        <a:pt x="2176" y="377"/>
                      </a:lnTo>
                      <a:lnTo>
                        <a:pt x="2030" y="335"/>
                      </a:lnTo>
                      <a:lnTo>
                        <a:pt x="1988" y="230"/>
                      </a:lnTo>
                      <a:lnTo>
                        <a:pt x="1820" y="167"/>
                      </a:lnTo>
                      <a:lnTo>
                        <a:pt x="1674" y="147"/>
                      </a:lnTo>
                      <a:lnTo>
                        <a:pt x="1465" y="42"/>
                      </a:lnTo>
                      <a:lnTo>
                        <a:pt x="1360" y="42"/>
                      </a:lnTo>
                      <a:lnTo>
                        <a:pt x="1276" y="126"/>
                      </a:lnTo>
                      <a:lnTo>
                        <a:pt x="1151" y="126"/>
                      </a:lnTo>
                      <a:lnTo>
                        <a:pt x="1172" y="147"/>
                      </a:lnTo>
                      <a:lnTo>
                        <a:pt x="1130" y="272"/>
                      </a:lnTo>
                      <a:lnTo>
                        <a:pt x="962" y="314"/>
                      </a:lnTo>
                      <a:lnTo>
                        <a:pt x="858" y="544"/>
                      </a:lnTo>
                      <a:lnTo>
                        <a:pt x="732" y="879"/>
                      </a:lnTo>
                      <a:lnTo>
                        <a:pt x="523" y="1193"/>
                      </a:lnTo>
                      <a:lnTo>
                        <a:pt x="544" y="1297"/>
                      </a:lnTo>
                      <a:lnTo>
                        <a:pt x="439" y="1402"/>
                      </a:lnTo>
                      <a:lnTo>
                        <a:pt x="293" y="1381"/>
                      </a:lnTo>
                      <a:lnTo>
                        <a:pt x="230" y="1486"/>
                      </a:lnTo>
                      <a:lnTo>
                        <a:pt x="126" y="1507"/>
                      </a:lnTo>
                      <a:lnTo>
                        <a:pt x="0" y="1632"/>
                      </a:lnTo>
                      <a:lnTo>
                        <a:pt x="126" y="1674"/>
                      </a:lnTo>
                      <a:lnTo>
                        <a:pt x="146" y="1737"/>
                      </a:lnTo>
                      <a:lnTo>
                        <a:pt x="335" y="1946"/>
                      </a:lnTo>
                      <a:lnTo>
                        <a:pt x="356" y="2051"/>
                      </a:lnTo>
                      <a:lnTo>
                        <a:pt x="523" y="2134"/>
                      </a:lnTo>
                      <a:lnTo>
                        <a:pt x="670" y="2260"/>
                      </a:lnTo>
                      <a:lnTo>
                        <a:pt x="607" y="2406"/>
                      </a:lnTo>
                      <a:lnTo>
                        <a:pt x="628" y="2448"/>
                      </a:lnTo>
                      <a:lnTo>
                        <a:pt x="837" y="2532"/>
                      </a:lnTo>
                      <a:lnTo>
                        <a:pt x="879" y="2616"/>
                      </a:lnTo>
                      <a:lnTo>
                        <a:pt x="983" y="2574"/>
                      </a:lnTo>
                      <a:lnTo>
                        <a:pt x="1088" y="2657"/>
                      </a:lnTo>
                      <a:lnTo>
                        <a:pt x="1172" y="2532"/>
                      </a:lnTo>
                      <a:lnTo>
                        <a:pt x="1381" y="2553"/>
                      </a:lnTo>
                      <a:lnTo>
                        <a:pt x="1276" y="2678"/>
                      </a:lnTo>
                      <a:lnTo>
                        <a:pt x="1297" y="2762"/>
                      </a:lnTo>
                      <a:lnTo>
                        <a:pt x="1339" y="2888"/>
                      </a:lnTo>
                      <a:lnTo>
                        <a:pt x="1486" y="2888"/>
                      </a:lnTo>
                      <a:lnTo>
                        <a:pt x="1569" y="2971"/>
                      </a:lnTo>
                      <a:lnTo>
                        <a:pt x="1569" y="3055"/>
                      </a:lnTo>
                      <a:lnTo>
                        <a:pt x="1507" y="3097"/>
                      </a:lnTo>
                      <a:lnTo>
                        <a:pt x="1590" y="3201"/>
                      </a:lnTo>
                      <a:lnTo>
                        <a:pt x="1716" y="3139"/>
                      </a:lnTo>
                      <a:lnTo>
                        <a:pt x="1883" y="3139"/>
                      </a:lnTo>
                      <a:lnTo>
                        <a:pt x="1925" y="3201"/>
                      </a:lnTo>
                      <a:lnTo>
                        <a:pt x="1988" y="3180"/>
                      </a:lnTo>
                      <a:lnTo>
                        <a:pt x="2197" y="3264"/>
                      </a:lnTo>
                      <a:lnTo>
                        <a:pt x="2343" y="3180"/>
                      </a:lnTo>
                      <a:lnTo>
                        <a:pt x="2490" y="3201"/>
                      </a:lnTo>
                      <a:lnTo>
                        <a:pt x="2553" y="3160"/>
                      </a:lnTo>
                      <a:lnTo>
                        <a:pt x="2699" y="3201"/>
                      </a:lnTo>
                      <a:lnTo>
                        <a:pt x="2804" y="3201"/>
                      </a:lnTo>
                      <a:lnTo>
                        <a:pt x="3013" y="3243"/>
                      </a:lnTo>
                      <a:lnTo>
                        <a:pt x="3076" y="3180"/>
                      </a:lnTo>
                      <a:lnTo>
                        <a:pt x="3222" y="3139"/>
                      </a:lnTo>
                      <a:lnTo>
                        <a:pt x="3264" y="3055"/>
                      </a:lnTo>
                      <a:lnTo>
                        <a:pt x="3599" y="2888"/>
                      </a:lnTo>
                      <a:lnTo>
                        <a:pt x="3766" y="2867"/>
                      </a:lnTo>
                      <a:lnTo>
                        <a:pt x="3955" y="2888"/>
                      </a:lnTo>
                      <a:lnTo>
                        <a:pt x="4122" y="2971"/>
                      </a:lnTo>
                      <a:lnTo>
                        <a:pt x="4185" y="3034"/>
                      </a:lnTo>
                      <a:lnTo>
                        <a:pt x="4289" y="2992"/>
                      </a:lnTo>
                      <a:lnTo>
                        <a:pt x="4436" y="3055"/>
                      </a:lnTo>
                      <a:lnTo>
                        <a:pt x="4478" y="3139"/>
                      </a:lnTo>
                      <a:lnTo>
                        <a:pt x="4603" y="3139"/>
                      </a:lnTo>
                      <a:lnTo>
                        <a:pt x="4582" y="2992"/>
                      </a:lnTo>
                      <a:lnTo>
                        <a:pt x="4624" y="2888"/>
                      </a:lnTo>
                      <a:lnTo>
                        <a:pt x="4624" y="2720"/>
                      </a:lnTo>
                      <a:lnTo>
                        <a:pt x="4603" y="2636"/>
                      </a:lnTo>
                      <a:lnTo>
                        <a:pt x="4645" y="2553"/>
                      </a:lnTo>
                      <a:lnTo>
                        <a:pt x="4708" y="2427"/>
                      </a:lnTo>
                      <a:lnTo>
                        <a:pt x="4896" y="2427"/>
                      </a:lnTo>
                      <a:lnTo>
                        <a:pt x="5022" y="2406"/>
                      </a:lnTo>
                      <a:lnTo>
                        <a:pt x="5105" y="2239"/>
                      </a:lnTo>
                      <a:lnTo>
                        <a:pt x="5105" y="2155"/>
                      </a:lnTo>
                      <a:lnTo>
                        <a:pt x="5043" y="2113"/>
                      </a:lnTo>
                      <a:lnTo>
                        <a:pt x="5105" y="2051"/>
                      </a:lnTo>
                      <a:lnTo>
                        <a:pt x="5001" y="1988"/>
                      </a:lnTo>
                      <a:lnTo>
                        <a:pt x="4812" y="1988"/>
                      </a:lnTo>
                      <a:lnTo>
                        <a:pt x="4729" y="2051"/>
                      </a:lnTo>
                      <a:lnTo>
                        <a:pt x="4520" y="2051"/>
                      </a:lnTo>
                      <a:lnTo>
                        <a:pt x="4373" y="2009"/>
                      </a:lnTo>
                      <a:lnTo>
                        <a:pt x="4268" y="1841"/>
                      </a:lnTo>
                      <a:lnTo>
                        <a:pt x="4185" y="1695"/>
                      </a:lnTo>
                      <a:lnTo>
                        <a:pt x="4206" y="1151"/>
                      </a:lnTo>
                      <a:lnTo>
                        <a:pt x="4101" y="983"/>
                      </a:lnTo>
                      <a:lnTo>
                        <a:pt x="4080" y="837"/>
                      </a:lnTo>
                      <a:lnTo>
                        <a:pt x="3766" y="565"/>
                      </a:lnTo>
                      <a:lnTo>
                        <a:pt x="3745" y="460"/>
                      </a:lnTo>
                      <a:lnTo>
                        <a:pt x="3494" y="251"/>
                      </a:lnTo>
                      <a:lnTo>
                        <a:pt x="34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39"/>
                <p:cNvSpPr/>
                <p:nvPr/>
              </p:nvSpPr>
              <p:spPr>
                <a:xfrm>
                  <a:off x="3989150" y="2555400"/>
                  <a:ext cx="837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" h="2114" extrusionOk="0">
                      <a:moveTo>
                        <a:pt x="2490" y="1"/>
                      </a:moveTo>
                      <a:lnTo>
                        <a:pt x="2323" y="22"/>
                      </a:lnTo>
                      <a:lnTo>
                        <a:pt x="1988" y="189"/>
                      </a:lnTo>
                      <a:lnTo>
                        <a:pt x="1946" y="273"/>
                      </a:lnTo>
                      <a:lnTo>
                        <a:pt x="1800" y="314"/>
                      </a:lnTo>
                      <a:lnTo>
                        <a:pt x="1737" y="377"/>
                      </a:lnTo>
                      <a:lnTo>
                        <a:pt x="1528" y="335"/>
                      </a:lnTo>
                      <a:lnTo>
                        <a:pt x="1423" y="335"/>
                      </a:lnTo>
                      <a:lnTo>
                        <a:pt x="1277" y="294"/>
                      </a:lnTo>
                      <a:lnTo>
                        <a:pt x="1214" y="335"/>
                      </a:lnTo>
                      <a:lnTo>
                        <a:pt x="1067" y="314"/>
                      </a:lnTo>
                      <a:lnTo>
                        <a:pt x="921" y="398"/>
                      </a:lnTo>
                      <a:lnTo>
                        <a:pt x="712" y="314"/>
                      </a:lnTo>
                      <a:lnTo>
                        <a:pt x="649" y="335"/>
                      </a:lnTo>
                      <a:lnTo>
                        <a:pt x="607" y="273"/>
                      </a:lnTo>
                      <a:lnTo>
                        <a:pt x="440" y="273"/>
                      </a:lnTo>
                      <a:lnTo>
                        <a:pt x="314" y="335"/>
                      </a:lnTo>
                      <a:lnTo>
                        <a:pt x="231" y="231"/>
                      </a:lnTo>
                      <a:lnTo>
                        <a:pt x="293" y="189"/>
                      </a:lnTo>
                      <a:lnTo>
                        <a:pt x="293" y="105"/>
                      </a:lnTo>
                      <a:lnTo>
                        <a:pt x="210" y="22"/>
                      </a:lnTo>
                      <a:lnTo>
                        <a:pt x="63" y="22"/>
                      </a:lnTo>
                      <a:lnTo>
                        <a:pt x="84" y="126"/>
                      </a:lnTo>
                      <a:lnTo>
                        <a:pt x="0" y="210"/>
                      </a:lnTo>
                      <a:lnTo>
                        <a:pt x="63" y="440"/>
                      </a:lnTo>
                      <a:lnTo>
                        <a:pt x="231" y="628"/>
                      </a:lnTo>
                      <a:lnTo>
                        <a:pt x="314" y="754"/>
                      </a:lnTo>
                      <a:lnTo>
                        <a:pt x="272" y="900"/>
                      </a:lnTo>
                      <a:lnTo>
                        <a:pt x="63" y="1068"/>
                      </a:lnTo>
                      <a:lnTo>
                        <a:pt x="84" y="1172"/>
                      </a:lnTo>
                      <a:lnTo>
                        <a:pt x="168" y="1277"/>
                      </a:lnTo>
                      <a:lnTo>
                        <a:pt x="105" y="1382"/>
                      </a:lnTo>
                      <a:lnTo>
                        <a:pt x="335" y="1570"/>
                      </a:lnTo>
                      <a:lnTo>
                        <a:pt x="503" y="1842"/>
                      </a:lnTo>
                      <a:lnTo>
                        <a:pt x="523" y="1988"/>
                      </a:lnTo>
                      <a:lnTo>
                        <a:pt x="523" y="2093"/>
                      </a:lnTo>
                      <a:lnTo>
                        <a:pt x="607" y="2114"/>
                      </a:lnTo>
                      <a:lnTo>
                        <a:pt x="795" y="2114"/>
                      </a:lnTo>
                      <a:lnTo>
                        <a:pt x="942" y="2093"/>
                      </a:lnTo>
                      <a:lnTo>
                        <a:pt x="1026" y="1988"/>
                      </a:lnTo>
                      <a:lnTo>
                        <a:pt x="1172" y="2009"/>
                      </a:lnTo>
                      <a:lnTo>
                        <a:pt x="1319" y="2009"/>
                      </a:lnTo>
                      <a:lnTo>
                        <a:pt x="1339" y="2114"/>
                      </a:lnTo>
                      <a:lnTo>
                        <a:pt x="1444" y="2114"/>
                      </a:lnTo>
                      <a:lnTo>
                        <a:pt x="1528" y="2051"/>
                      </a:lnTo>
                      <a:lnTo>
                        <a:pt x="1653" y="2051"/>
                      </a:lnTo>
                      <a:lnTo>
                        <a:pt x="1737" y="2114"/>
                      </a:lnTo>
                      <a:lnTo>
                        <a:pt x="1863" y="2072"/>
                      </a:lnTo>
                      <a:lnTo>
                        <a:pt x="2093" y="2072"/>
                      </a:lnTo>
                      <a:lnTo>
                        <a:pt x="2176" y="2009"/>
                      </a:lnTo>
                      <a:lnTo>
                        <a:pt x="2114" y="1905"/>
                      </a:lnTo>
                      <a:lnTo>
                        <a:pt x="2114" y="1779"/>
                      </a:lnTo>
                      <a:lnTo>
                        <a:pt x="2281" y="1675"/>
                      </a:lnTo>
                      <a:lnTo>
                        <a:pt x="2323" y="1675"/>
                      </a:lnTo>
                      <a:lnTo>
                        <a:pt x="2427" y="1570"/>
                      </a:lnTo>
                      <a:lnTo>
                        <a:pt x="2511" y="1570"/>
                      </a:lnTo>
                      <a:lnTo>
                        <a:pt x="2595" y="1486"/>
                      </a:lnTo>
                      <a:lnTo>
                        <a:pt x="2741" y="1486"/>
                      </a:lnTo>
                      <a:lnTo>
                        <a:pt x="2909" y="1633"/>
                      </a:lnTo>
                      <a:lnTo>
                        <a:pt x="3013" y="1549"/>
                      </a:lnTo>
                      <a:lnTo>
                        <a:pt x="3118" y="1570"/>
                      </a:lnTo>
                      <a:lnTo>
                        <a:pt x="3034" y="1444"/>
                      </a:lnTo>
                      <a:lnTo>
                        <a:pt x="2930" y="1256"/>
                      </a:lnTo>
                      <a:lnTo>
                        <a:pt x="2825" y="1256"/>
                      </a:lnTo>
                      <a:lnTo>
                        <a:pt x="2804" y="1172"/>
                      </a:lnTo>
                      <a:lnTo>
                        <a:pt x="2951" y="1068"/>
                      </a:lnTo>
                      <a:lnTo>
                        <a:pt x="3013" y="942"/>
                      </a:lnTo>
                      <a:lnTo>
                        <a:pt x="2992" y="712"/>
                      </a:lnTo>
                      <a:lnTo>
                        <a:pt x="3139" y="545"/>
                      </a:lnTo>
                      <a:lnTo>
                        <a:pt x="3244" y="586"/>
                      </a:lnTo>
                      <a:lnTo>
                        <a:pt x="3327" y="503"/>
                      </a:lnTo>
                      <a:lnTo>
                        <a:pt x="3348" y="294"/>
                      </a:lnTo>
                      <a:lnTo>
                        <a:pt x="3327" y="273"/>
                      </a:lnTo>
                      <a:lnTo>
                        <a:pt x="3202" y="273"/>
                      </a:lnTo>
                      <a:lnTo>
                        <a:pt x="3160" y="189"/>
                      </a:lnTo>
                      <a:lnTo>
                        <a:pt x="3013" y="126"/>
                      </a:lnTo>
                      <a:lnTo>
                        <a:pt x="2909" y="168"/>
                      </a:lnTo>
                      <a:lnTo>
                        <a:pt x="2846" y="105"/>
                      </a:lnTo>
                      <a:lnTo>
                        <a:pt x="2679" y="22"/>
                      </a:lnTo>
                      <a:lnTo>
                        <a:pt x="249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0" name="Google Shape;670;p39"/>
                <p:cNvGrpSpPr/>
                <p:nvPr/>
              </p:nvGrpSpPr>
              <p:grpSpPr>
                <a:xfrm>
                  <a:off x="3866750" y="2520350"/>
                  <a:ext cx="78475" cy="60700"/>
                  <a:chOff x="3866750" y="2520350"/>
                  <a:chExt cx="78475" cy="60700"/>
                </a:xfrm>
              </p:grpSpPr>
              <p:sp>
                <p:nvSpPr>
                  <p:cNvPr id="671" name="Google Shape;671;p39"/>
                  <p:cNvSpPr/>
                  <p:nvPr/>
                </p:nvSpPr>
                <p:spPr>
                  <a:xfrm>
                    <a:off x="3877200" y="2546500"/>
                    <a:ext cx="4725" cy="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" h="252" extrusionOk="0">
                        <a:moveTo>
                          <a:pt x="1" y="1"/>
                        </a:moveTo>
                        <a:lnTo>
                          <a:pt x="84" y="126"/>
                        </a:lnTo>
                        <a:lnTo>
                          <a:pt x="63" y="147"/>
                        </a:lnTo>
                        <a:lnTo>
                          <a:pt x="168" y="252"/>
                        </a:lnTo>
                        <a:lnTo>
                          <a:pt x="189" y="252"/>
                        </a:lnTo>
                        <a:lnTo>
                          <a:pt x="168" y="106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39"/>
                  <p:cNvSpPr/>
                  <p:nvPr/>
                </p:nvSpPr>
                <p:spPr>
                  <a:xfrm>
                    <a:off x="3882425" y="2554350"/>
                    <a:ext cx="2650" cy="3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" h="127" extrusionOk="0">
                        <a:moveTo>
                          <a:pt x="1" y="1"/>
                        </a:moveTo>
                        <a:lnTo>
                          <a:pt x="106" y="126"/>
                        </a:lnTo>
                        <a:lnTo>
                          <a:pt x="85" y="4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673;p39"/>
                  <p:cNvSpPr/>
                  <p:nvPr/>
                </p:nvSpPr>
                <p:spPr>
                  <a:xfrm>
                    <a:off x="3866750" y="2520350"/>
                    <a:ext cx="78475" cy="60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2428" extrusionOk="0">
                        <a:moveTo>
                          <a:pt x="1653" y="1"/>
                        </a:moveTo>
                        <a:lnTo>
                          <a:pt x="1653" y="22"/>
                        </a:lnTo>
                        <a:lnTo>
                          <a:pt x="1402" y="22"/>
                        </a:lnTo>
                        <a:lnTo>
                          <a:pt x="1046" y="210"/>
                        </a:lnTo>
                        <a:lnTo>
                          <a:pt x="1025" y="356"/>
                        </a:lnTo>
                        <a:lnTo>
                          <a:pt x="837" y="440"/>
                        </a:lnTo>
                        <a:lnTo>
                          <a:pt x="816" y="649"/>
                        </a:lnTo>
                        <a:lnTo>
                          <a:pt x="691" y="649"/>
                        </a:lnTo>
                        <a:lnTo>
                          <a:pt x="481" y="545"/>
                        </a:lnTo>
                        <a:lnTo>
                          <a:pt x="356" y="587"/>
                        </a:lnTo>
                        <a:lnTo>
                          <a:pt x="209" y="691"/>
                        </a:lnTo>
                        <a:lnTo>
                          <a:pt x="0" y="691"/>
                        </a:lnTo>
                        <a:lnTo>
                          <a:pt x="0" y="733"/>
                        </a:lnTo>
                        <a:lnTo>
                          <a:pt x="42" y="942"/>
                        </a:lnTo>
                        <a:lnTo>
                          <a:pt x="168" y="1068"/>
                        </a:lnTo>
                        <a:lnTo>
                          <a:pt x="168" y="1110"/>
                        </a:lnTo>
                        <a:lnTo>
                          <a:pt x="209" y="1152"/>
                        </a:lnTo>
                        <a:lnTo>
                          <a:pt x="356" y="942"/>
                        </a:lnTo>
                        <a:lnTo>
                          <a:pt x="377" y="796"/>
                        </a:lnTo>
                        <a:lnTo>
                          <a:pt x="461" y="691"/>
                        </a:lnTo>
                        <a:lnTo>
                          <a:pt x="607" y="691"/>
                        </a:lnTo>
                        <a:lnTo>
                          <a:pt x="628" y="796"/>
                        </a:lnTo>
                        <a:lnTo>
                          <a:pt x="733" y="900"/>
                        </a:lnTo>
                        <a:lnTo>
                          <a:pt x="774" y="1068"/>
                        </a:lnTo>
                        <a:lnTo>
                          <a:pt x="879" y="1256"/>
                        </a:lnTo>
                        <a:lnTo>
                          <a:pt x="1025" y="1403"/>
                        </a:lnTo>
                        <a:lnTo>
                          <a:pt x="1088" y="1403"/>
                        </a:lnTo>
                        <a:lnTo>
                          <a:pt x="1193" y="1507"/>
                        </a:lnTo>
                        <a:lnTo>
                          <a:pt x="1088" y="1486"/>
                        </a:lnTo>
                        <a:lnTo>
                          <a:pt x="1005" y="1507"/>
                        </a:lnTo>
                        <a:lnTo>
                          <a:pt x="942" y="1591"/>
                        </a:lnTo>
                        <a:lnTo>
                          <a:pt x="1005" y="1696"/>
                        </a:lnTo>
                        <a:lnTo>
                          <a:pt x="1130" y="1696"/>
                        </a:lnTo>
                        <a:lnTo>
                          <a:pt x="1256" y="1821"/>
                        </a:lnTo>
                        <a:lnTo>
                          <a:pt x="1360" y="1842"/>
                        </a:lnTo>
                        <a:lnTo>
                          <a:pt x="1423" y="1947"/>
                        </a:lnTo>
                        <a:lnTo>
                          <a:pt x="1465" y="2030"/>
                        </a:lnTo>
                        <a:lnTo>
                          <a:pt x="1611" y="2009"/>
                        </a:lnTo>
                        <a:lnTo>
                          <a:pt x="1862" y="2030"/>
                        </a:lnTo>
                        <a:lnTo>
                          <a:pt x="1988" y="2093"/>
                        </a:lnTo>
                        <a:lnTo>
                          <a:pt x="2281" y="2365"/>
                        </a:lnTo>
                        <a:lnTo>
                          <a:pt x="2197" y="2407"/>
                        </a:lnTo>
                        <a:lnTo>
                          <a:pt x="2072" y="2323"/>
                        </a:lnTo>
                        <a:lnTo>
                          <a:pt x="2155" y="2407"/>
                        </a:lnTo>
                        <a:lnTo>
                          <a:pt x="2260" y="2428"/>
                        </a:lnTo>
                        <a:lnTo>
                          <a:pt x="2302" y="2344"/>
                        </a:lnTo>
                        <a:lnTo>
                          <a:pt x="1925" y="1884"/>
                        </a:lnTo>
                        <a:lnTo>
                          <a:pt x="1444" y="1486"/>
                        </a:lnTo>
                        <a:lnTo>
                          <a:pt x="1423" y="1403"/>
                        </a:lnTo>
                        <a:lnTo>
                          <a:pt x="1465" y="1382"/>
                        </a:lnTo>
                        <a:lnTo>
                          <a:pt x="1402" y="1277"/>
                        </a:lnTo>
                        <a:lnTo>
                          <a:pt x="1360" y="1172"/>
                        </a:lnTo>
                        <a:lnTo>
                          <a:pt x="1235" y="1047"/>
                        </a:lnTo>
                        <a:lnTo>
                          <a:pt x="1193" y="1047"/>
                        </a:lnTo>
                        <a:lnTo>
                          <a:pt x="1151" y="963"/>
                        </a:lnTo>
                        <a:lnTo>
                          <a:pt x="1214" y="900"/>
                        </a:lnTo>
                        <a:lnTo>
                          <a:pt x="1214" y="775"/>
                        </a:lnTo>
                        <a:lnTo>
                          <a:pt x="1256" y="733"/>
                        </a:lnTo>
                        <a:lnTo>
                          <a:pt x="1402" y="838"/>
                        </a:lnTo>
                        <a:lnTo>
                          <a:pt x="1444" y="900"/>
                        </a:lnTo>
                        <a:lnTo>
                          <a:pt x="1528" y="880"/>
                        </a:lnTo>
                        <a:lnTo>
                          <a:pt x="1528" y="796"/>
                        </a:lnTo>
                        <a:lnTo>
                          <a:pt x="1632" y="775"/>
                        </a:lnTo>
                        <a:lnTo>
                          <a:pt x="1716" y="796"/>
                        </a:lnTo>
                        <a:lnTo>
                          <a:pt x="1758" y="733"/>
                        </a:lnTo>
                        <a:lnTo>
                          <a:pt x="1841" y="775"/>
                        </a:lnTo>
                        <a:lnTo>
                          <a:pt x="1883" y="733"/>
                        </a:lnTo>
                        <a:lnTo>
                          <a:pt x="1988" y="754"/>
                        </a:lnTo>
                        <a:lnTo>
                          <a:pt x="2051" y="859"/>
                        </a:lnTo>
                        <a:lnTo>
                          <a:pt x="2093" y="796"/>
                        </a:lnTo>
                        <a:lnTo>
                          <a:pt x="2239" y="859"/>
                        </a:lnTo>
                        <a:lnTo>
                          <a:pt x="2344" y="796"/>
                        </a:lnTo>
                        <a:lnTo>
                          <a:pt x="2365" y="859"/>
                        </a:lnTo>
                        <a:lnTo>
                          <a:pt x="2490" y="838"/>
                        </a:lnTo>
                        <a:lnTo>
                          <a:pt x="2616" y="880"/>
                        </a:lnTo>
                        <a:lnTo>
                          <a:pt x="2699" y="859"/>
                        </a:lnTo>
                        <a:lnTo>
                          <a:pt x="2804" y="963"/>
                        </a:lnTo>
                        <a:lnTo>
                          <a:pt x="2971" y="963"/>
                        </a:lnTo>
                        <a:lnTo>
                          <a:pt x="2992" y="984"/>
                        </a:lnTo>
                        <a:lnTo>
                          <a:pt x="2971" y="880"/>
                        </a:lnTo>
                        <a:lnTo>
                          <a:pt x="3097" y="859"/>
                        </a:lnTo>
                        <a:lnTo>
                          <a:pt x="3139" y="859"/>
                        </a:lnTo>
                        <a:lnTo>
                          <a:pt x="3139" y="796"/>
                        </a:lnTo>
                        <a:lnTo>
                          <a:pt x="3034" y="775"/>
                        </a:lnTo>
                        <a:lnTo>
                          <a:pt x="2971" y="733"/>
                        </a:lnTo>
                        <a:lnTo>
                          <a:pt x="2930" y="566"/>
                        </a:lnTo>
                        <a:lnTo>
                          <a:pt x="2888" y="419"/>
                        </a:lnTo>
                        <a:lnTo>
                          <a:pt x="2804" y="356"/>
                        </a:lnTo>
                        <a:lnTo>
                          <a:pt x="2699" y="482"/>
                        </a:lnTo>
                        <a:lnTo>
                          <a:pt x="2490" y="419"/>
                        </a:lnTo>
                        <a:lnTo>
                          <a:pt x="2197" y="356"/>
                        </a:lnTo>
                        <a:lnTo>
                          <a:pt x="2093" y="273"/>
                        </a:lnTo>
                        <a:lnTo>
                          <a:pt x="1988" y="231"/>
                        </a:lnTo>
                        <a:lnTo>
                          <a:pt x="1737" y="22"/>
                        </a:lnTo>
                        <a:lnTo>
                          <a:pt x="165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674;p39"/>
                  <p:cNvSpPr/>
                  <p:nvPr/>
                </p:nvSpPr>
                <p:spPr>
                  <a:xfrm>
                    <a:off x="3886100" y="2558550"/>
                    <a:ext cx="3675" cy="5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" h="210" extrusionOk="0">
                        <a:moveTo>
                          <a:pt x="0" y="0"/>
                        </a:moveTo>
                        <a:lnTo>
                          <a:pt x="147" y="209"/>
                        </a:lnTo>
                        <a:lnTo>
                          <a:pt x="126" y="1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5" name="Google Shape;675;p39"/>
                <p:cNvSpPr/>
                <p:nvPr/>
              </p:nvSpPr>
              <p:spPr>
                <a:xfrm>
                  <a:off x="3799775" y="2577900"/>
                  <a:ext cx="14675" cy="2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1173" extrusionOk="0">
                      <a:moveTo>
                        <a:pt x="461" y="0"/>
                      </a:moveTo>
                      <a:lnTo>
                        <a:pt x="440" y="105"/>
                      </a:lnTo>
                      <a:lnTo>
                        <a:pt x="482" y="147"/>
                      </a:lnTo>
                      <a:lnTo>
                        <a:pt x="461" y="251"/>
                      </a:lnTo>
                      <a:lnTo>
                        <a:pt x="419" y="251"/>
                      </a:lnTo>
                      <a:lnTo>
                        <a:pt x="357" y="210"/>
                      </a:lnTo>
                      <a:lnTo>
                        <a:pt x="273" y="251"/>
                      </a:lnTo>
                      <a:lnTo>
                        <a:pt x="106" y="335"/>
                      </a:lnTo>
                      <a:lnTo>
                        <a:pt x="22" y="461"/>
                      </a:lnTo>
                      <a:lnTo>
                        <a:pt x="106" y="523"/>
                      </a:lnTo>
                      <a:lnTo>
                        <a:pt x="64" y="565"/>
                      </a:lnTo>
                      <a:lnTo>
                        <a:pt x="1" y="565"/>
                      </a:lnTo>
                      <a:lnTo>
                        <a:pt x="22" y="649"/>
                      </a:lnTo>
                      <a:lnTo>
                        <a:pt x="106" y="691"/>
                      </a:lnTo>
                      <a:lnTo>
                        <a:pt x="106" y="754"/>
                      </a:lnTo>
                      <a:lnTo>
                        <a:pt x="64" y="775"/>
                      </a:lnTo>
                      <a:lnTo>
                        <a:pt x="106" y="837"/>
                      </a:lnTo>
                      <a:lnTo>
                        <a:pt x="168" y="879"/>
                      </a:lnTo>
                      <a:lnTo>
                        <a:pt x="168" y="963"/>
                      </a:lnTo>
                      <a:lnTo>
                        <a:pt x="210" y="963"/>
                      </a:lnTo>
                      <a:lnTo>
                        <a:pt x="252" y="1005"/>
                      </a:lnTo>
                      <a:lnTo>
                        <a:pt x="210" y="984"/>
                      </a:lnTo>
                      <a:lnTo>
                        <a:pt x="147" y="1067"/>
                      </a:lnTo>
                      <a:lnTo>
                        <a:pt x="210" y="1109"/>
                      </a:lnTo>
                      <a:lnTo>
                        <a:pt x="357" y="1172"/>
                      </a:lnTo>
                      <a:lnTo>
                        <a:pt x="461" y="1109"/>
                      </a:lnTo>
                      <a:lnTo>
                        <a:pt x="545" y="942"/>
                      </a:lnTo>
                      <a:lnTo>
                        <a:pt x="545" y="795"/>
                      </a:lnTo>
                      <a:lnTo>
                        <a:pt x="587" y="544"/>
                      </a:lnTo>
                      <a:lnTo>
                        <a:pt x="545" y="314"/>
                      </a:lnTo>
                      <a:lnTo>
                        <a:pt x="545" y="147"/>
                      </a:lnTo>
                      <a:lnTo>
                        <a:pt x="5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39"/>
                <p:cNvSpPr/>
                <p:nvPr/>
              </p:nvSpPr>
              <p:spPr>
                <a:xfrm>
                  <a:off x="3567525" y="2564825"/>
                  <a:ext cx="160625" cy="1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5" h="5378" extrusionOk="0">
                      <a:moveTo>
                        <a:pt x="817" y="0"/>
                      </a:moveTo>
                      <a:lnTo>
                        <a:pt x="733" y="42"/>
                      </a:lnTo>
                      <a:lnTo>
                        <a:pt x="712" y="21"/>
                      </a:lnTo>
                      <a:lnTo>
                        <a:pt x="503" y="126"/>
                      </a:lnTo>
                      <a:lnTo>
                        <a:pt x="524" y="209"/>
                      </a:lnTo>
                      <a:lnTo>
                        <a:pt x="608" y="251"/>
                      </a:lnTo>
                      <a:lnTo>
                        <a:pt x="524" y="335"/>
                      </a:lnTo>
                      <a:lnTo>
                        <a:pt x="336" y="356"/>
                      </a:lnTo>
                      <a:lnTo>
                        <a:pt x="252" y="335"/>
                      </a:lnTo>
                      <a:lnTo>
                        <a:pt x="43" y="419"/>
                      </a:lnTo>
                      <a:lnTo>
                        <a:pt x="1" y="544"/>
                      </a:lnTo>
                      <a:lnTo>
                        <a:pt x="43" y="670"/>
                      </a:lnTo>
                      <a:lnTo>
                        <a:pt x="126" y="649"/>
                      </a:lnTo>
                      <a:lnTo>
                        <a:pt x="126" y="691"/>
                      </a:lnTo>
                      <a:lnTo>
                        <a:pt x="189" y="733"/>
                      </a:lnTo>
                      <a:lnTo>
                        <a:pt x="147" y="879"/>
                      </a:lnTo>
                      <a:lnTo>
                        <a:pt x="210" y="900"/>
                      </a:lnTo>
                      <a:lnTo>
                        <a:pt x="294" y="837"/>
                      </a:lnTo>
                      <a:lnTo>
                        <a:pt x="252" y="963"/>
                      </a:lnTo>
                      <a:lnTo>
                        <a:pt x="315" y="1005"/>
                      </a:lnTo>
                      <a:lnTo>
                        <a:pt x="252" y="1088"/>
                      </a:lnTo>
                      <a:lnTo>
                        <a:pt x="357" y="1109"/>
                      </a:lnTo>
                      <a:lnTo>
                        <a:pt x="231" y="1256"/>
                      </a:lnTo>
                      <a:lnTo>
                        <a:pt x="231" y="1277"/>
                      </a:lnTo>
                      <a:lnTo>
                        <a:pt x="482" y="1214"/>
                      </a:lnTo>
                      <a:lnTo>
                        <a:pt x="587" y="1256"/>
                      </a:lnTo>
                      <a:lnTo>
                        <a:pt x="566" y="1381"/>
                      </a:lnTo>
                      <a:lnTo>
                        <a:pt x="629" y="1465"/>
                      </a:lnTo>
                      <a:lnTo>
                        <a:pt x="796" y="1360"/>
                      </a:lnTo>
                      <a:lnTo>
                        <a:pt x="1110" y="1423"/>
                      </a:lnTo>
                      <a:lnTo>
                        <a:pt x="1214" y="1318"/>
                      </a:lnTo>
                      <a:lnTo>
                        <a:pt x="1486" y="1360"/>
                      </a:lnTo>
                      <a:lnTo>
                        <a:pt x="1507" y="1486"/>
                      </a:lnTo>
                      <a:lnTo>
                        <a:pt x="1612" y="1632"/>
                      </a:lnTo>
                      <a:lnTo>
                        <a:pt x="1591" y="1737"/>
                      </a:lnTo>
                      <a:lnTo>
                        <a:pt x="1445" y="1737"/>
                      </a:lnTo>
                      <a:lnTo>
                        <a:pt x="1235" y="1946"/>
                      </a:lnTo>
                      <a:lnTo>
                        <a:pt x="1256" y="2114"/>
                      </a:lnTo>
                      <a:lnTo>
                        <a:pt x="1235" y="2469"/>
                      </a:lnTo>
                      <a:lnTo>
                        <a:pt x="1089" y="2616"/>
                      </a:lnTo>
                      <a:lnTo>
                        <a:pt x="1194" y="2720"/>
                      </a:lnTo>
                      <a:lnTo>
                        <a:pt x="1047" y="2930"/>
                      </a:lnTo>
                      <a:lnTo>
                        <a:pt x="942" y="2888"/>
                      </a:lnTo>
                      <a:lnTo>
                        <a:pt x="817" y="2930"/>
                      </a:lnTo>
                      <a:lnTo>
                        <a:pt x="963" y="3202"/>
                      </a:lnTo>
                      <a:lnTo>
                        <a:pt x="1089" y="3285"/>
                      </a:lnTo>
                      <a:lnTo>
                        <a:pt x="1089" y="3515"/>
                      </a:lnTo>
                      <a:lnTo>
                        <a:pt x="922" y="3704"/>
                      </a:lnTo>
                      <a:lnTo>
                        <a:pt x="984" y="3871"/>
                      </a:lnTo>
                      <a:lnTo>
                        <a:pt x="1131" y="3871"/>
                      </a:lnTo>
                      <a:lnTo>
                        <a:pt x="1089" y="3976"/>
                      </a:lnTo>
                      <a:lnTo>
                        <a:pt x="963" y="4080"/>
                      </a:lnTo>
                      <a:lnTo>
                        <a:pt x="838" y="4331"/>
                      </a:lnTo>
                      <a:lnTo>
                        <a:pt x="922" y="4457"/>
                      </a:lnTo>
                      <a:lnTo>
                        <a:pt x="922" y="4603"/>
                      </a:lnTo>
                      <a:lnTo>
                        <a:pt x="1026" y="4624"/>
                      </a:lnTo>
                      <a:lnTo>
                        <a:pt x="1173" y="4645"/>
                      </a:lnTo>
                      <a:lnTo>
                        <a:pt x="1403" y="4875"/>
                      </a:lnTo>
                      <a:lnTo>
                        <a:pt x="1382" y="4917"/>
                      </a:lnTo>
                      <a:lnTo>
                        <a:pt x="1486" y="5168"/>
                      </a:lnTo>
                      <a:lnTo>
                        <a:pt x="1675" y="5357"/>
                      </a:lnTo>
                      <a:lnTo>
                        <a:pt x="1842" y="5378"/>
                      </a:lnTo>
                      <a:lnTo>
                        <a:pt x="2010" y="5273"/>
                      </a:lnTo>
                      <a:lnTo>
                        <a:pt x="2010" y="5168"/>
                      </a:lnTo>
                      <a:lnTo>
                        <a:pt x="2093" y="5085"/>
                      </a:lnTo>
                      <a:lnTo>
                        <a:pt x="2303" y="5064"/>
                      </a:lnTo>
                      <a:lnTo>
                        <a:pt x="2470" y="4875"/>
                      </a:lnTo>
                      <a:lnTo>
                        <a:pt x="2679" y="4855"/>
                      </a:lnTo>
                      <a:lnTo>
                        <a:pt x="2784" y="4813"/>
                      </a:lnTo>
                      <a:lnTo>
                        <a:pt x="3035" y="4875"/>
                      </a:lnTo>
                      <a:lnTo>
                        <a:pt x="3181" y="4917"/>
                      </a:lnTo>
                      <a:lnTo>
                        <a:pt x="3202" y="4855"/>
                      </a:lnTo>
                      <a:lnTo>
                        <a:pt x="3307" y="4855"/>
                      </a:lnTo>
                      <a:lnTo>
                        <a:pt x="3411" y="4938"/>
                      </a:lnTo>
                      <a:lnTo>
                        <a:pt x="3495" y="4855"/>
                      </a:lnTo>
                      <a:lnTo>
                        <a:pt x="3558" y="4750"/>
                      </a:lnTo>
                      <a:lnTo>
                        <a:pt x="3663" y="4855"/>
                      </a:lnTo>
                      <a:lnTo>
                        <a:pt x="3788" y="4917"/>
                      </a:lnTo>
                      <a:lnTo>
                        <a:pt x="3914" y="4708"/>
                      </a:lnTo>
                      <a:lnTo>
                        <a:pt x="3914" y="4603"/>
                      </a:lnTo>
                      <a:lnTo>
                        <a:pt x="4248" y="4436"/>
                      </a:lnTo>
                      <a:lnTo>
                        <a:pt x="4458" y="4436"/>
                      </a:lnTo>
                      <a:lnTo>
                        <a:pt x="4520" y="4352"/>
                      </a:lnTo>
                      <a:lnTo>
                        <a:pt x="4458" y="4311"/>
                      </a:lnTo>
                      <a:lnTo>
                        <a:pt x="4499" y="4143"/>
                      </a:lnTo>
                      <a:lnTo>
                        <a:pt x="4667" y="3892"/>
                      </a:lnTo>
                      <a:lnTo>
                        <a:pt x="4667" y="3766"/>
                      </a:lnTo>
                      <a:lnTo>
                        <a:pt x="4855" y="3704"/>
                      </a:lnTo>
                      <a:lnTo>
                        <a:pt x="4981" y="3578"/>
                      </a:lnTo>
                      <a:lnTo>
                        <a:pt x="4855" y="3390"/>
                      </a:lnTo>
                      <a:lnTo>
                        <a:pt x="4771" y="3348"/>
                      </a:lnTo>
                      <a:lnTo>
                        <a:pt x="4751" y="3243"/>
                      </a:lnTo>
                      <a:lnTo>
                        <a:pt x="4646" y="3076"/>
                      </a:lnTo>
                      <a:lnTo>
                        <a:pt x="4730" y="2992"/>
                      </a:lnTo>
                      <a:lnTo>
                        <a:pt x="4960" y="2637"/>
                      </a:lnTo>
                      <a:lnTo>
                        <a:pt x="5064" y="2574"/>
                      </a:lnTo>
                      <a:lnTo>
                        <a:pt x="5232" y="2302"/>
                      </a:lnTo>
                      <a:lnTo>
                        <a:pt x="5274" y="2323"/>
                      </a:lnTo>
                      <a:lnTo>
                        <a:pt x="5253" y="2344"/>
                      </a:lnTo>
                      <a:lnTo>
                        <a:pt x="5253" y="2365"/>
                      </a:lnTo>
                      <a:lnTo>
                        <a:pt x="5336" y="2323"/>
                      </a:lnTo>
                      <a:lnTo>
                        <a:pt x="5357" y="2197"/>
                      </a:lnTo>
                      <a:lnTo>
                        <a:pt x="5295" y="2134"/>
                      </a:lnTo>
                      <a:lnTo>
                        <a:pt x="5441" y="2051"/>
                      </a:lnTo>
                      <a:lnTo>
                        <a:pt x="5567" y="1946"/>
                      </a:lnTo>
                      <a:lnTo>
                        <a:pt x="5776" y="1946"/>
                      </a:lnTo>
                      <a:lnTo>
                        <a:pt x="5964" y="1883"/>
                      </a:lnTo>
                      <a:lnTo>
                        <a:pt x="6069" y="1737"/>
                      </a:lnTo>
                      <a:lnTo>
                        <a:pt x="6278" y="1611"/>
                      </a:lnTo>
                      <a:lnTo>
                        <a:pt x="6320" y="1507"/>
                      </a:lnTo>
                      <a:lnTo>
                        <a:pt x="6341" y="1381"/>
                      </a:lnTo>
                      <a:lnTo>
                        <a:pt x="6320" y="1193"/>
                      </a:lnTo>
                      <a:lnTo>
                        <a:pt x="6424" y="1151"/>
                      </a:lnTo>
                      <a:lnTo>
                        <a:pt x="6424" y="1088"/>
                      </a:lnTo>
                      <a:lnTo>
                        <a:pt x="6341" y="1067"/>
                      </a:lnTo>
                      <a:lnTo>
                        <a:pt x="6215" y="879"/>
                      </a:lnTo>
                      <a:lnTo>
                        <a:pt x="5964" y="900"/>
                      </a:lnTo>
                      <a:lnTo>
                        <a:pt x="5797" y="837"/>
                      </a:lnTo>
                      <a:lnTo>
                        <a:pt x="5629" y="837"/>
                      </a:lnTo>
                      <a:lnTo>
                        <a:pt x="5525" y="774"/>
                      </a:lnTo>
                      <a:lnTo>
                        <a:pt x="5253" y="774"/>
                      </a:lnTo>
                      <a:lnTo>
                        <a:pt x="5148" y="879"/>
                      </a:lnTo>
                      <a:lnTo>
                        <a:pt x="5064" y="837"/>
                      </a:lnTo>
                      <a:lnTo>
                        <a:pt x="4918" y="837"/>
                      </a:lnTo>
                      <a:lnTo>
                        <a:pt x="4792" y="691"/>
                      </a:lnTo>
                      <a:lnTo>
                        <a:pt x="4688" y="753"/>
                      </a:lnTo>
                      <a:lnTo>
                        <a:pt x="4583" y="649"/>
                      </a:lnTo>
                      <a:lnTo>
                        <a:pt x="4332" y="565"/>
                      </a:lnTo>
                      <a:lnTo>
                        <a:pt x="4186" y="586"/>
                      </a:lnTo>
                      <a:lnTo>
                        <a:pt x="4207" y="523"/>
                      </a:lnTo>
                      <a:lnTo>
                        <a:pt x="4186" y="377"/>
                      </a:lnTo>
                      <a:lnTo>
                        <a:pt x="4102" y="377"/>
                      </a:lnTo>
                      <a:lnTo>
                        <a:pt x="4102" y="356"/>
                      </a:lnTo>
                      <a:lnTo>
                        <a:pt x="3997" y="314"/>
                      </a:lnTo>
                      <a:lnTo>
                        <a:pt x="3955" y="335"/>
                      </a:lnTo>
                      <a:lnTo>
                        <a:pt x="3872" y="335"/>
                      </a:lnTo>
                      <a:lnTo>
                        <a:pt x="3809" y="419"/>
                      </a:lnTo>
                      <a:lnTo>
                        <a:pt x="3495" y="230"/>
                      </a:lnTo>
                      <a:lnTo>
                        <a:pt x="3391" y="230"/>
                      </a:lnTo>
                      <a:lnTo>
                        <a:pt x="3286" y="335"/>
                      </a:lnTo>
                      <a:lnTo>
                        <a:pt x="3077" y="272"/>
                      </a:lnTo>
                      <a:lnTo>
                        <a:pt x="3035" y="168"/>
                      </a:lnTo>
                      <a:lnTo>
                        <a:pt x="2826" y="147"/>
                      </a:lnTo>
                      <a:lnTo>
                        <a:pt x="2533" y="272"/>
                      </a:lnTo>
                      <a:lnTo>
                        <a:pt x="2344" y="230"/>
                      </a:lnTo>
                      <a:lnTo>
                        <a:pt x="1926" y="168"/>
                      </a:lnTo>
                      <a:lnTo>
                        <a:pt x="1779" y="105"/>
                      </a:lnTo>
                      <a:lnTo>
                        <a:pt x="1758" y="42"/>
                      </a:lnTo>
                      <a:lnTo>
                        <a:pt x="1570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73" y="105"/>
                      </a:lnTo>
                      <a:lnTo>
                        <a:pt x="1068" y="168"/>
                      </a:lnTo>
                      <a:lnTo>
                        <a:pt x="942" y="21"/>
                      </a:lnTo>
                      <a:lnTo>
                        <a:pt x="8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39"/>
                <p:cNvSpPr/>
                <p:nvPr/>
              </p:nvSpPr>
              <p:spPr>
                <a:xfrm>
                  <a:off x="4298300" y="2628625"/>
                  <a:ext cx="25125" cy="1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" h="797" extrusionOk="0">
                      <a:moveTo>
                        <a:pt x="189" y="1"/>
                      </a:moveTo>
                      <a:lnTo>
                        <a:pt x="84" y="64"/>
                      </a:lnTo>
                      <a:lnTo>
                        <a:pt x="0" y="64"/>
                      </a:lnTo>
                      <a:lnTo>
                        <a:pt x="0" y="106"/>
                      </a:lnTo>
                      <a:lnTo>
                        <a:pt x="42" y="106"/>
                      </a:lnTo>
                      <a:lnTo>
                        <a:pt x="105" y="189"/>
                      </a:lnTo>
                      <a:lnTo>
                        <a:pt x="189" y="189"/>
                      </a:lnTo>
                      <a:lnTo>
                        <a:pt x="251" y="294"/>
                      </a:lnTo>
                      <a:lnTo>
                        <a:pt x="209" y="378"/>
                      </a:lnTo>
                      <a:lnTo>
                        <a:pt x="481" y="503"/>
                      </a:lnTo>
                      <a:lnTo>
                        <a:pt x="502" y="629"/>
                      </a:lnTo>
                      <a:lnTo>
                        <a:pt x="670" y="712"/>
                      </a:lnTo>
                      <a:lnTo>
                        <a:pt x="795" y="712"/>
                      </a:lnTo>
                      <a:lnTo>
                        <a:pt x="984" y="796"/>
                      </a:lnTo>
                      <a:lnTo>
                        <a:pt x="1005" y="712"/>
                      </a:lnTo>
                      <a:lnTo>
                        <a:pt x="733" y="315"/>
                      </a:lnTo>
                      <a:lnTo>
                        <a:pt x="586" y="273"/>
                      </a:lnTo>
                      <a:lnTo>
                        <a:pt x="502" y="85"/>
                      </a:lnTo>
                      <a:lnTo>
                        <a:pt x="398" y="85"/>
                      </a:lnTo>
                      <a:lnTo>
                        <a:pt x="356" y="126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9"/>
                <p:cNvSpPr/>
                <p:nvPr/>
              </p:nvSpPr>
              <p:spPr>
                <a:xfrm>
                  <a:off x="4292025" y="2631250"/>
                  <a:ext cx="295050" cy="2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2" h="9500" extrusionOk="0">
                      <a:moveTo>
                        <a:pt x="502" y="1863"/>
                      </a:moveTo>
                      <a:lnTo>
                        <a:pt x="502" y="1884"/>
                      </a:lnTo>
                      <a:lnTo>
                        <a:pt x="506" y="1864"/>
                      </a:lnTo>
                      <a:lnTo>
                        <a:pt x="506" y="1864"/>
                      </a:lnTo>
                      <a:lnTo>
                        <a:pt x="502" y="1863"/>
                      </a:lnTo>
                      <a:close/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147" y="210"/>
                      </a:lnTo>
                      <a:lnTo>
                        <a:pt x="0" y="210"/>
                      </a:lnTo>
                      <a:lnTo>
                        <a:pt x="0" y="273"/>
                      </a:lnTo>
                      <a:lnTo>
                        <a:pt x="42" y="398"/>
                      </a:lnTo>
                      <a:lnTo>
                        <a:pt x="105" y="607"/>
                      </a:lnTo>
                      <a:lnTo>
                        <a:pt x="105" y="712"/>
                      </a:lnTo>
                      <a:lnTo>
                        <a:pt x="105" y="858"/>
                      </a:lnTo>
                      <a:lnTo>
                        <a:pt x="230" y="900"/>
                      </a:lnTo>
                      <a:lnTo>
                        <a:pt x="251" y="942"/>
                      </a:lnTo>
                      <a:lnTo>
                        <a:pt x="188" y="1130"/>
                      </a:lnTo>
                      <a:lnTo>
                        <a:pt x="209" y="1277"/>
                      </a:lnTo>
                      <a:lnTo>
                        <a:pt x="188" y="1361"/>
                      </a:lnTo>
                      <a:lnTo>
                        <a:pt x="335" y="1423"/>
                      </a:lnTo>
                      <a:lnTo>
                        <a:pt x="460" y="1654"/>
                      </a:lnTo>
                      <a:lnTo>
                        <a:pt x="523" y="1779"/>
                      </a:lnTo>
                      <a:lnTo>
                        <a:pt x="506" y="1864"/>
                      </a:lnTo>
                      <a:lnTo>
                        <a:pt x="506" y="1864"/>
                      </a:lnTo>
                      <a:lnTo>
                        <a:pt x="607" y="1884"/>
                      </a:lnTo>
                      <a:lnTo>
                        <a:pt x="670" y="2009"/>
                      </a:lnTo>
                      <a:lnTo>
                        <a:pt x="649" y="2114"/>
                      </a:lnTo>
                      <a:lnTo>
                        <a:pt x="712" y="2260"/>
                      </a:lnTo>
                      <a:lnTo>
                        <a:pt x="816" y="2260"/>
                      </a:lnTo>
                      <a:lnTo>
                        <a:pt x="858" y="2365"/>
                      </a:lnTo>
                      <a:lnTo>
                        <a:pt x="921" y="2490"/>
                      </a:lnTo>
                      <a:lnTo>
                        <a:pt x="1025" y="2532"/>
                      </a:lnTo>
                      <a:lnTo>
                        <a:pt x="1088" y="2574"/>
                      </a:lnTo>
                      <a:lnTo>
                        <a:pt x="1297" y="2679"/>
                      </a:lnTo>
                      <a:lnTo>
                        <a:pt x="1381" y="2700"/>
                      </a:lnTo>
                      <a:lnTo>
                        <a:pt x="1507" y="2679"/>
                      </a:lnTo>
                      <a:lnTo>
                        <a:pt x="1590" y="2721"/>
                      </a:lnTo>
                      <a:lnTo>
                        <a:pt x="1653" y="2742"/>
                      </a:lnTo>
                      <a:lnTo>
                        <a:pt x="1590" y="2783"/>
                      </a:lnTo>
                      <a:lnTo>
                        <a:pt x="1486" y="2825"/>
                      </a:lnTo>
                      <a:lnTo>
                        <a:pt x="1402" y="2825"/>
                      </a:lnTo>
                      <a:lnTo>
                        <a:pt x="1444" y="2993"/>
                      </a:lnTo>
                      <a:lnTo>
                        <a:pt x="1486" y="3014"/>
                      </a:lnTo>
                      <a:lnTo>
                        <a:pt x="1486" y="3223"/>
                      </a:lnTo>
                      <a:lnTo>
                        <a:pt x="1402" y="3244"/>
                      </a:lnTo>
                      <a:lnTo>
                        <a:pt x="1339" y="3244"/>
                      </a:lnTo>
                      <a:lnTo>
                        <a:pt x="1297" y="3432"/>
                      </a:lnTo>
                      <a:lnTo>
                        <a:pt x="1256" y="3474"/>
                      </a:lnTo>
                      <a:lnTo>
                        <a:pt x="1256" y="3683"/>
                      </a:lnTo>
                      <a:lnTo>
                        <a:pt x="1235" y="3767"/>
                      </a:lnTo>
                      <a:lnTo>
                        <a:pt x="1256" y="3830"/>
                      </a:lnTo>
                      <a:lnTo>
                        <a:pt x="1193" y="3871"/>
                      </a:lnTo>
                      <a:lnTo>
                        <a:pt x="1193" y="3955"/>
                      </a:lnTo>
                      <a:lnTo>
                        <a:pt x="1276" y="3976"/>
                      </a:lnTo>
                      <a:lnTo>
                        <a:pt x="1360" y="4060"/>
                      </a:lnTo>
                      <a:lnTo>
                        <a:pt x="1465" y="4081"/>
                      </a:lnTo>
                      <a:lnTo>
                        <a:pt x="1486" y="4164"/>
                      </a:lnTo>
                      <a:lnTo>
                        <a:pt x="1611" y="4269"/>
                      </a:lnTo>
                      <a:lnTo>
                        <a:pt x="1569" y="4394"/>
                      </a:lnTo>
                      <a:lnTo>
                        <a:pt x="1590" y="4415"/>
                      </a:lnTo>
                      <a:lnTo>
                        <a:pt x="1590" y="4499"/>
                      </a:lnTo>
                      <a:lnTo>
                        <a:pt x="1695" y="4583"/>
                      </a:lnTo>
                      <a:lnTo>
                        <a:pt x="1758" y="4562"/>
                      </a:lnTo>
                      <a:lnTo>
                        <a:pt x="1862" y="4520"/>
                      </a:lnTo>
                      <a:lnTo>
                        <a:pt x="2302" y="4813"/>
                      </a:lnTo>
                      <a:lnTo>
                        <a:pt x="2344" y="4792"/>
                      </a:lnTo>
                      <a:lnTo>
                        <a:pt x="2427" y="4834"/>
                      </a:lnTo>
                      <a:lnTo>
                        <a:pt x="2532" y="5043"/>
                      </a:lnTo>
                      <a:lnTo>
                        <a:pt x="2636" y="5106"/>
                      </a:lnTo>
                      <a:lnTo>
                        <a:pt x="2762" y="5357"/>
                      </a:lnTo>
                      <a:lnTo>
                        <a:pt x="2636" y="5462"/>
                      </a:lnTo>
                      <a:lnTo>
                        <a:pt x="2636" y="5650"/>
                      </a:lnTo>
                      <a:lnTo>
                        <a:pt x="2657" y="5817"/>
                      </a:lnTo>
                      <a:lnTo>
                        <a:pt x="2846" y="5817"/>
                      </a:lnTo>
                      <a:lnTo>
                        <a:pt x="2909" y="6152"/>
                      </a:lnTo>
                      <a:lnTo>
                        <a:pt x="3013" y="6236"/>
                      </a:lnTo>
                      <a:lnTo>
                        <a:pt x="3118" y="6278"/>
                      </a:lnTo>
                      <a:lnTo>
                        <a:pt x="3160" y="6299"/>
                      </a:lnTo>
                      <a:lnTo>
                        <a:pt x="3222" y="6278"/>
                      </a:lnTo>
                      <a:lnTo>
                        <a:pt x="3222" y="6340"/>
                      </a:lnTo>
                      <a:lnTo>
                        <a:pt x="3285" y="6445"/>
                      </a:lnTo>
                      <a:lnTo>
                        <a:pt x="3369" y="6445"/>
                      </a:lnTo>
                      <a:lnTo>
                        <a:pt x="3432" y="6382"/>
                      </a:lnTo>
                      <a:lnTo>
                        <a:pt x="3453" y="6257"/>
                      </a:lnTo>
                      <a:lnTo>
                        <a:pt x="3348" y="6194"/>
                      </a:lnTo>
                      <a:lnTo>
                        <a:pt x="3494" y="6194"/>
                      </a:lnTo>
                      <a:lnTo>
                        <a:pt x="3536" y="6173"/>
                      </a:lnTo>
                      <a:lnTo>
                        <a:pt x="3494" y="6236"/>
                      </a:lnTo>
                      <a:lnTo>
                        <a:pt x="3494" y="6299"/>
                      </a:lnTo>
                      <a:lnTo>
                        <a:pt x="3641" y="6361"/>
                      </a:lnTo>
                      <a:lnTo>
                        <a:pt x="3683" y="6340"/>
                      </a:lnTo>
                      <a:lnTo>
                        <a:pt x="3745" y="6445"/>
                      </a:lnTo>
                      <a:lnTo>
                        <a:pt x="3787" y="6445"/>
                      </a:lnTo>
                      <a:lnTo>
                        <a:pt x="3976" y="6299"/>
                      </a:lnTo>
                      <a:lnTo>
                        <a:pt x="4017" y="6340"/>
                      </a:lnTo>
                      <a:lnTo>
                        <a:pt x="4164" y="6487"/>
                      </a:lnTo>
                      <a:lnTo>
                        <a:pt x="4164" y="6591"/>
                      </a:lnTo>
                      <a:lnTo>
                        <a:pt x="4373" y="6863"/>
                      </a:lnTo>
                      <a:lnTo>
                        <a:pt x="4394" y="7031"/>
                      </a:lnTo>
                      <a:lnTo>
                        <a:pt x="4436" y="7073"/>
                      </a:lnTo>
                      <a:lnTo>
                        <a:pt x="4541" y="7073"/>
                      </a:lnTo>
                      <a:lnTo>
                        <a:pt x="4603" y="7177"/>
                      </a:lnTo>
                      <a:lnTo>
                        <a:pt x="4541" y="7177"/>
                      </a:lnTo>
                      <a:lnTo>
                        <a:pt x="4520" y="7135"/>
                      </a:lnTo>
                      <a:lnTo>
                        <a:pt x="4499" y="7177"/>
                      </a:lnTo>
                      <a:lnTo>
                        <a:pt x="4603" y="7240"/>
                      </a:lnTo>
                      <a:lnTo>
                        <a:pt x="4645" y="7219"/>
                      </a:lnTo>
                      <a:lnTo>
                        <a:pt x="4687" y="7324"/>
                      </a:lnTo>
                      <a:lnTo>
                        <a:pt x="4833" y="7721"/>
                      </a:lnTo>
                      <a:lnTo>
                        <a:pt x="4959" y="7763"/>
                      </a:lnTo>
                      <a:lnTo>
                        <a:pt x="5168" y="7763"/>
                      </a:lnTo>
                      <a:lnTo>
                        <a:pt x="5315" y="7805"/>
                      </a:lnTo>
                      <a:lnTo>
                        <a:pt x="5377" y="7868"/>
                      </a:lnTo>
                      <a:lnTo>
                        <a:pt x="5566" y="7868"/>
                      </a:lnTo>
                      <a:lnTo>
                        <a:pt x="5587" y="7931"/>
                      </a:lnTo>
                      <a:lnTo>
                        <a:pt x="5691" y="7931"/>
                      </a:lnTo>
                      <a:lnTo>
                        <a:pt x="5733" y="7972"/>
                      </a:lnTo>
                      <a:lnTo>
                        <a:pt x="5649" y="8035"/>
                      </a:lnTo>
                      <a:lnTo>
                        <a:pt x="5796" y="8224"/>
                      </a:lnTo>
                      <a:lnTo>
                        <a:pt x="5963" y="8244"/>
                      </a:lnTo>
                      <a:lnTo>
                        <a:pt x="6047" y="8328"/>
                      </a:lnTo>
                      <a:lnTo>
                        <a:pt x="6152" y="8328"/>
                      </a:lnTo>
                      <a:lnTo>
                        <a:pt x="6319" y="8496"/>
                      </a:lnTo>
                      <a:lnTo>
                        <a:pt x="6403" y="8475"/>
                      </a:lnTo>
                      <a:lnTo>
                        <a:pt x="6528" y="8454"/>
                      </a:lnTo>
                      <a:lnTo>
                        <a:pt x="6717" y="8496"/>
                      </a:lnTo>
                      <a:lnTo>
                        <a:pt x="6947" y="8663"/>
                      </a:lnTo>
                      <a:lnTo>
                        <a:pt x="7135" y="8475"/>
                      </a:lnTo>
                      <a:lnTo>
                        <a:pt x="7407" y="8349"/>
                      </a:lnTo>
                      <a:lnTo>
                        <a:pt x="7407" y="8328"/>
                      </a:lnTo>
                      <a:lnTo>
                        <a:pt x="7533" y="8328"/>
                      </a:lnTo>
                      <a:lnTo>
                        <a:pt x="7679" y="8224"/>
                      </a:lnTo>
                      <a:lnTo>
                        <a:pt x="7784" y="8161"/>
                      </a:lnTo>
                      <a:lnTo>
                        <a:pt x="7993" y="8182"/>
                      </a:lnTo>
                      <a:lnTo>
                        <a:pt x="7993" y="8244"/>
                      </a:lnTo>
                      <a:lnTo>
                        <a:pt x="8056" y="8244"/>
                      </a:lnTo>
                      <a:lnTo>
                        <a:pt x="8056" y="8286"/>
                      </a:lnTo>
                      <a:lnTo>
                        <a:pt x="8160" y="8454"/>
                      </a:lnTo>
                      <a:lnTo>
                        <a:pt x="8244" y="8663"/>
                      </a:lnTo>
                      <a:lnTo>
                        <a:pt x="8349" y="8872"/>
                      </a:lnTo>
                      <a:lnTo>
                        <a:pt x="8349" y="9019"/>
                      </a:lnTo>
                      <a:lnTo>
                        <a:pt x="8411" y="9081"/>
                      </a:lnTo>
                      <a:lnTo>
                        <a:pt x="8453" y="9123"/>
                      </a:lnTo>
                      <a:lnTo>
                        <a:pt x="8872" y="9123"/>
                      </a:lnTo>
                      <a:lnTo>
                        <a:pt x="8976" y="9207"/>
                      </a:lnTo>
                      <a:lnTo>
                        <a:pt x="9102" y="9081"/>
                      </a:lnTo>
                      <a:lnTo>
                        <a:pt x="9144" y="9102"/>
                      </a:lnTo>
                      <a:lnTo>
                        <a:pt x="9311" y="9228"/>
                      </a:lnTo>
                      <a:lnTo>
                        <a:pt x="9625" y="9207"/>
                      </a:lnTo>
                      <a:lnTo>
                        <a:pt x="9813" y="9291"/>
                      </a:lnTo>
                      <a:lnTo>
                        <a:pt x="10064" y="9312"/>
                      </a:lnTo>
                      <a:lnTo>
                        <a:pt x="10169" y="9332"/>
                      </a:lnTo>
                      <a:lnTo>
                        <a:pt x="10232" y="9312"/>
                      </a:lnTo>
                      <a:lnTo>
                        <a:pt x="10295" y="9395"/>
                      </a:lnTo>
                      <a:lnTo>
                        <a:pt x="10315" y="9395"/>
                      </a:lnTo>
                      <a:lnTo>
                        <a:pt x="10357" y="9291"/>
                      </a:lnTo>
                      <a:lnTo>
                        <a:pt x="10441" y="9291"/>
                      </a:lnTo>
                      <a:lnTo>
                        <a:pt x="10483" y="9374"/>
                      </a:lnTo>
                      <a:lnTo>
                        <a:pt x="10608" y="9416"/>
                      </a:lnTo>
                      <a:lnTo>
                        <a:pt x="10818" y="9500"/>
                      </a:lnTo>
                      <a:lnTo>
                        <a:pt x="10901" y="9437"/>
                      </a:lnTo>
                      <a:lnTo>
                        <a:pt x="10922" y="9395"/>
                      </a:lnTo>
                      <a:lnTo>
                        <a:pt x="10964" y="9395"/>
                      </a:lnTo>
                      <a:lnTo>
                        <a:pt x="10964" y="9312"/>
                      </a:lnTo>
                      <a:lnTo>
                        <a:pt x="10985" y="9102"/>
                      </a:lnTo>
                      <a:lnTo>
                        <a:pt x="10922" y="8977"/>
                      </a:lnTo>
                      <a:lnTo>
                        <a:pt x="11027" y="8851"/>
                      </a:lnTo>
                      <a:lnTo>
                        <a:pt x="10985" y="8747"/>
                      </a:lnTo>
                      <a:lnTo>
                        <a:pt x="11069" y="8642"/>
                      </a:lnTo>
                      <a:lnTo>
                        <a:pt x="11215" y="8558"/>
                      </a:lnTo>
                      <a:lnTo>
                        <a:pt x="11299" y="8496"/>
                      </a:lnTo>
                      <a:lnTo>
                        <a:pt x="11550" y="8433"/>
                      </a:lnTo>
                      <a:lnTo>
                        <a:pt x="11717" y="8475"/>
                      </a:lnTo>
                      <a:lnTo>
                        <a:pt x="11801" y="8391"/>
                      </a:lnTo>
                      <a:lnTo>
                        <a:pt x="11759" y="8161"/>
                      </a:lnTo>
                      <a:lnTo>
                        <a:pt x="11634" y="8056"/>
                      </a:lnTo>
                      <a:lnTo>
                        <a:pt x="11487" y="8077"/>
                      </a:lnTo>
                      <a:lnTo>
                        <a:pt x="11445" y="7972"/>
                      </a:lnTo>
                      <a:lnTo>
                        <a:pt x="11445" y="7826"/>
                      </a:lnTo>
                      <a:lnTo>
                        <a:pt x="11403" y="7700"/>
                      </a:lnTo>
                      <a:lnTo>
                        <a:pt x="11403" y="7491"/>
                      </a:lnTo>
                      <a:lnTo>
                        <a:pt x="11236" y="7491"/>
                      </a:lnTo>
                      <a:lnTo>
                        <a:pt x="11215" y="7408"/>
                      </a:lnTo>
                      <a:lnTo>
                        <a:pt x="11111" y="7387"/>
                      </a:lnTo>
                      <a:lnTo>
                        <a:pt x="10922" y="7345"/>
                      </a:lnTo>
                      <a:lnTo>
                        <a:pt x="10880" y="7303"/>
                      </a:lnTo>
                      <a:lnTo>
                        <a:pt x="10755" y="7219"/>
                      </a:lnTo>
                      <a:lnTo>
                        <a:pt x="10587" y="7073"/>
                      </a:lnTo>
                      <a:lnTo>
                        <a:pt x="10504" y="6926"/>
                      </a:lnTo>
                      <a:lnTo>
                        <a:pt x="10232" y="6508"/>
                      </a:lnTo>
                      <a:lnTo>
                        <a:pt x="10650" y="5943"/>
                      </a:lnTo>
                      <a:lnTo>
                        <a:pt x="10692" y="5859"/>
                      </a:lnTo>
                      <a:lnTo>
                        <a:pt x="10650" y="5629"/>
                      </a:lnTo>
                      <a:lnTo>
                        <a:pt x="10650" y="5462"/>
                      </a:lnTo>
                      <a:lnTo>
                        <a:pt x="10567" y="5294"/>
                      </a:lnTo>
                      <a:lnTo>
                        <a:pt x="10064" y="5252"/>
                      </a:lnTo>
                      <a:lnTo>
                        <a:pt x="10043" y="5043"/>
                      </a:lnTo>
                      <a:lnTo>
                        <a:pt x="9981" y="4939"/>
                      </a:lnTo>
                      <a:lnTo>
                        <a:pt x="10023" y="4876"/>
                      </a:lnTo>
                      <a:lnTo>
                        <a:pt x="9939" y="4604"/>
                      </a:lnTo>
                      <a:lnTo>
                        <a:pt x="9771" y="4311"/>
                      </a:lnTo>
                      <a:lnTo>
                        <a:pt x="9834" y="4164"/>
                      </a:lnTo>
                      <a:lnTo>
                        <a:pt x="9981" y="3934"/>
                      </a:lnTo>
                      <a:lnTo>
                        <a:pt x="9939" y="3934"/>
                      </a:lnTo>
                      <a:lnTo>
                        <a:pt x="9751" y="3892"/>
                      </a:lnTo>
                      <a:lnTo>
                        <a:pt x="9751" y="3767"/>
                      </a:lnTo>
                      <a:lnTo>
                        <a:pt x="9730" y="3558"/>
                      </a:lnTo>
                      <a:lnTo>
                        <a:pt x="9667" y="3558"/>
                      </a:lnTo>
                      <a:lnTo>
                        <a:pt x="9813" y="3411"/>
                      </a:lnTo>
                      <a:lnTo>
                        <a:pt x="9709" y="3327"/>
                      </a:lnTo>
                      <a:lnTo>
                        <a:pt x="9646" y="3244"/>
                      </a:lnTo>
                      <a:lnTo>
                        <a:pt x="9771" y="3223"/>
                      </a:lnTo>
                      <a:lnTo>
                        <a:pt x="9918" y="3118"/>
                      </a:lnTo>
                      <a:lnTo>
                        <a:pt x="9918" y="3034"/>
                      </a:lnTo>
                      <a:lnTo>
                        <a:pt x="9939" y="3014"/>
                      </a:lnTo>
                      <a:lnTo>
                        <a:pt x="9855" y="2909"/>
                      </a:lnTo>
                      <a:lnTo>
                        <a:pt x="9918" y="2825"/>
                      </a:lnTo>
                      <a:lnTo>
                        <a:pt x="9918" y="2742"/>
                      </a:lnTo>
                      <a:lnTo>
                        <a:pt x="9918" y="2574"/>
                      </a:lnTo>
                      <a:lnTo>
                        <a:pt x="9855" y="2470"/>
                      </a:lnTo>
                      <a:lnTo>
                        <a:pt x="9855" y="2386"/>
                      </a:lnTo>
                      <a:lnTo>
                        <a:pt x="9813" y="2260"/>
                      </a:lnTo>
                      <a:lnTo>
                        <a:pt x="9855" y="2156"/>
                      </a:lnTo>
                      <a:lnTo>
                        <a:pt x="9751" y="1988"/>
                      </a:lnTo>
                      <a:lnTo>
                        <a:pt x="9625" y="1946"/>
                      </a:lnTo>
                      <a:lnTo>
                        <a:pt x="9353" y="1905"/>
                      </a:lnTo>
                      <a:lnTo>
                        <a:pt x="9123" y="1591"/>
                      </a:lnTo>
                      <a:lnTo>
                        <a:pt x="8914" y="1549"/>
                      </a:lnTo>
                      <a:lnTo>
                        <a:pt x="8788" y="1570"/>
                      </a:lnTo>
                      <a:lnTo>
                        <a:pt x="8725" y="1528"/>
                      </a:lnTo>
                      <a:lnTo>
                        <a:pt x="8704" y="1361"/>
                      </a:lnTo>
                      <a:lnTo>
                        <a:pt x="8579" y="1340"/>
                      </a:lnTo>
                      <a:lnTo>
                        <a:pt x="8349" y="1235"/>
                      </a:lnTo>
                      <a:lnTo>
                        <a:pt x="8265" y="1319"/>
                      </a:lnTo>
                      <a:lnTo>
                        <a:pt x="8160" y="1319"/>
                      </a:lnTo>
                      <a:lnTo>
                        <a:pt x="7826" y="1109"/>
                      </a:lnTo>
                      <a:lnTo>
                        <a:pt x="7658" y="1047"/>
                      </a:lnTo>
                      <a:lnTo>
                        <a:pt x="7449" y="858"/>
                      </a:lnTo>
                      <a:lnTo>
                        <a:pt x="7323" y="900"/>
                      </a:lnTo>
                      <a:lnTo>
                        <a:pt x="7198" y="837"/>
                      </a:lnTo>
                      <a:lnTo>
                        <a:pt x="7093" y="858"/>
                      </a:lnTo>
                      <a:lnTo>
                        <a:pt x="7030" y="1005"/>
                      </a:lnTo>
                      <a:lnTo>
                        <a:pt x="6821" y="942"/>
                      </a:lnTo>
                      <a:lnTo>
                        <a:pt x="6591" y="1005"/>
                      </a:lnTo>
                      <a:lnTo>
                        <a:pt x="6361" y="1214"/>
                      </a:lnTo>
                      <a:lnTo>
                        <a:pt x="6256" y="1214"/>
                      </a:lnTo>
                      <a:lnTo>
                        <a:pt x="6173" y="1319"/>
                      </a:lnTo>
                      <a:lnTo>
                        <a:pt x="6110" y="1465"/>
                      </a:lnTo>
                      <a:lnTo>
                        <a:pt x="5838" y="1465"/>
                      </a:lnTo>
                      <a:lnTo>
                        <a:pt x="5733" y="1549"/>
                      </a:lnTo>
                      <a:lnTo>
                        <a:pt x="5775" y="1695"/>
                      </a:lnTo>
                      <a:lnTo>
                        <a:pt x="5859" y="1842"/>
                      </a:lnTo>
                      <a:lnTo>
                        <a:pt x="5838" y="1967"/>
                      </a:lnTo>
                      <a:lnTo>
                        <a:pt x="5691" y="1967"/>
                      </a:lnTo>
                      <a:lnTo>
                        <a:pt x="5357" y="1905"/>
                      </a:lnTo>
                      <a:lnTo>
                        <a:pt x="5064" y="1967"/>
                      </a:lnTo>
                      <a:lnTo>
                        <a:pt x="4708" y="2072"/>
                      </a:lnTo>
                      <a:lnTo>
                        <a:pt x="4520" y="2072"/>
                      </a:lnTo>
                      <a:lnTo>
                        <a:pt x="4185" y="1967"/>
                      </a:lnTo>
                      <a:lnTo>
                        <a:pt x="4059" y="1967"/>
                      </a:lnTo>
                      <a:lnTo>
                        <a:pt x="3766" y="1842"/>
                      </a:lnTo>
                      <a:lnTo>
                        <a:pt x="3662" y="1737"/>
                      </a:lnTo>
                      <a:lnTo>
                        <a:pt x="3641" y="1591"/>
                      </a:lnTo>
                      <a:lnTo>
                        <a:pt x="3557" y="1591"/>
                      </a:lnTo>
                      <a:lnTo>
                        <a:pt x="3432" y="1528"/>
                      </a:lnTo>
                      <a:lnTo>
                        <a:pt x="3264" y="1570"/>
                      </a:lnTo>
                      <a:lnTo>
                        <a:pt x="3181" y="1528"/>
                      </a:lnTo>
                      <a:lnTo>
                        <a:pt x="3055" y="1528"/>
                      </a:lnTo>
                      <a:lnTo>
                        <a:pt x="2929" y="1423"/>
                      </a:lnTo>
                      <a:lnTo>
                        <a:pt x="2846" y="1381"/>
                      </a:lnTo>
                      <a:lnTo>
                        <a:pt x="2804" y="1340"/>
                      </a:lnTo>
                      <a:lnTo>
                        <a:pt x="2825" y="1214"/>
                      </a:lnTo>
                      <a:lnTo>
                        <a:pt x="2825" y="1068"/>
                      </a:lnTo>
                      <a:lnTo>
                        <a:pt x="2741" y="942"/>
                      </a:lnTo>
                      <a:lnTo>
                        <a:pt x="2741" y="921"/>
                      </a:lnTo>
                      <a:lnTo>
                        <a:pt x="2699" y="942"/>
                      </a:lnTo>
                      <a:lnTo>
                        <a:pt x="2595" y="921"/>
                      </a:lnTo>
                      <a:lnTo>
                        <a:pt x="2553" y="858"/>
                      </a:lnTo>
                      <a:lnTo>
                        <a:pt x="2448" y="817"/>
                      </a:lnTo>
                      <a:lnTo>
                        <a:pt x="2281" y="607"/>
                      </a:lnTo>
                      <a:lnTo>
                        <a:pt x="2448" y="482"/>
                      </a:lnTo>
                      <a:lnTo>
                        <a:pt x="2323" y="398"/>
                      </a:lnTo>
                      <a:lnTo>
                        <a:pt x="2302" y="335"/>
                      </a:lnTo>
                      <a:lnTo>
                        <a:pt x="2344" y="293"/>
                      </a:lnTo>
                      <a:lnTo>
                        <a:pt x="2281" y="210"/>
                      </a:lnTo>
                      <a:lnTo>
                        <a:pt x="2218" y="105"/>
                      </a:lnTo>
                      <a:lnTo>
                        <a:pt x="2176" y="105"/>
                      </a:lnTo>
                      <a:lnTo>
                        <a:pt x="2176" y="84"/>
                      </a:lnTo>
                      <a:lnTo>
                        <a:pt x="2113" y="84"/>
                      </a:lnTo>
                      <a:lnTo>
                        <a:pt x="1988" y="168"/>
                      </a:lnTo>
                      <a:lnTo>
                        <a:pt x="1904" y="168"/>
                      </a:lnTo>
                      <a:lnTo>
                        <a:pt x="1862" y="273"/>
                      </a:lnTo>
                      <a:lnTo>
                        <a:pt x="1779" y="293"/>
                      </a:lnTo>
                      <a:lnTo>
                        <a:pt x="1674" y="419"/>
                      </a:lnTo>
                      <a:lnTo>
                        <a:pt x="1611" y="440"/>
                      </a:lnTo>
                      <a:lnTo>
                        <a:pt x="1569" y="503"/>
                      </a:lnTo>
                      <a:lnTo>
                        <a:pt x="1569" y="545"/>
                      </a:lnTo>
                      <a:lnTo>
                        <a:pt x="1465" y="607"/>
                      </a:lnTo>
                      <a:lnTo>
                        <a:pt x="1381" y="586"/>
                      </a:lnTo>
                      <a:lnTo>
                        <a:pt x="1256" y="607"/>
                      </a:lnTo>
                      <a:lnTo>
                        <a:pt x="1235" y="691"/>
                      </a:lnTo>
                      <a:lnTo>
                        <a:pt x="1046" y="607"/>
                      </a:lnTo>
                      <a:lnTo>
                        <a:pt x="921" y="607"/>
                      </a:lnTo>
                      <a:lnTo>
                        <a:pt x="753" y="524"/>
                      </a:lnTo>
                      <a:lnTo>
                        <a:pt x="732" y="398"/>
                      </a:lnTo>
                      <a:lnTo>
                        <a:pt x="460" y="273"/>
                      </a:lnTo>
                      <a:lnTo>
                        <a:pt x="502" y="189"/>
                      </a:lnTo>
                      <a:lnTo>
                        <a:pt x="440" y="84"/>
                      </a:lnTo>
                      <a:lnTo>
                        <a:pt x="356" y="84"/>
                      </a:lnTo>
                      <a:lnTo>
                        <a:pt x="2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39"/>
                <p:cNvSpPr/>
                <p:nvPr/>
              </p:nvSpPr>
              <p:spPr>
                <a:xfrm>
                  <a:off x="4277375" y="2602475"/>
                  <a:ext cx="51800" cy="4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759" extrusionOk="0">
                      <a:moveTo>
                        <a:pt x="419" y="1"/>
                      </a:moveTo>
                      <a:lnTo>
                        <a:pt x="168" y="64"/>
                      </a:lnTo>
                      <a:lnTo>
                        <a:pt x="0" y="105"/>
                      </a:lnTo>
                      <a:lnTo>
                        <a:pt x="84" y="210"/>
                      </a:lnTo>
                      <a:lnTo>
                        <a:pt x="84" y="294"/>
                      </a:lnTo>
                      <a:lnTo>
                        <a:pt x="189" y="315"/>
                      </a:lnTo>
                      <a:lnTo>
                        <a:pt x="272" y="419"/>
                      </a:lnTo>
                      <a:lnTo>
                        <a:pt x="209" y="608"/>
                      </a:lnTo>
                      <a:lnTo>
                        <a:pt x="251" y="838"/>
                      </a:lnTo>
                      <a:lnTo>
                        <a:pt x="398" y="942"/>
                      </a:lnTo>
                      <a:lnTo>
                        <a:pt x="691" y="942"/>
                      </a:lnTo>
                      <a:lnTo>
                        <a:pt x="795" y="1026"/>
                      </a:lnTo>
                      <a:lnTo>
                        <a:pt x="837" y="1110"/>
                      </a:lnTo>
                      <a:lnTo>
                        <a:pt x="921" y="1110"/>
                      </a:lnTo>
                      <a:lnTo>
                        <a:pt x="1026" y="1047"/>
                      </a:lnTo>
                      <a:lnTo>
                        <a:pt x="1193" y="1172"/>
                      </a:lnTo>
                      <a:lnTo>
                        <a:pt x="1235" y="1131"/>
                      </a:lnTo>
                      <a:lnTo>
                        <a:pt x="1339" y="1131"/>
                      </a:lnTo>
                      <a:lnTo>
                        <a:pt x="1423" y="1319"/>
                      </a:lnTo>
                      <a:lnTo>
                        <a:pt x="1570" y="1361"/>
                      </a:lnTo>
                      <a:lnTo>
                        <a:pt x="1842" y="1758"/>
                      </a:lnTo>
                      <a:lnTo>
                        <a:pt x="1967" y="1737"/>
                      </a:lnTo>
                      <a:lnTo>
                        <a:pt x="1967" y="1591"/>
                      </a:lnTo>
                      <a:lnTo>
                        <a:pt x="1988" y="1549"/>
                      </a:lnTo>
                      <a:lnTo>
                        <a:pt x="1925" y="1382"/>
                      </a:lnTo>
                      <a:lnTo>
                        <a:pt x="2072" y="1361"/>
                      </a:lnTo>
                      <a:lnTo>
                        <a:pt x="1946" y="1235"/>
                      </a:lnTo>
                      <a:lnTo>
                        <a:pt x="1758" y="1235"/>
                      </a:lnTo>
                      <a:lnTo>
                        <a:pt x="1507" y="1110"/>
                      </a:lnTo>
                      <a:lnTo>
                        <a:pt x="1423" y="921"/>
                      </a:lnTo>
                      <a:lnTo>
                        <a:pt x="1507" y="838"/>
                      </a:lnTo>
                      <a:lnTo>
                        <a:pt x="1507" y="712"/>
                      </a:lnTo>
                      <a:lnTo>
                        <a:pt x="1256" y="524"/>
                      </a:lnTo>
                      <a:lnTo>
                        <a:pt x="1256" y="419"/>
                      </a:lnTo>
                      <a:lnTo>
                        <a:pt x="1298" y="294"/>
                      </a:lnTo>
                      <a:lnTo>
                        <a:pt x="1193" y="168"/>
                      </a:lnTo>
                      <a:lnTo>
                        <a:pt x="984" y="12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39"/>
                <p:cNvSpPr/>
                <p:nvPr/>
              </p:nvSpPr>
              <p:spPr>
                <a:xfrm>
                  <a:off x="4044600" y="2592025"/>
                  <a:ext cx="260525" cy="10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1" h="4290" extrusionOk="0">
                      <a:moveTo>
                        <a:pt x="4708" y="0"/>
                      </a:moveTo>
                      <a:lnTo>
                        <a:pt x="4562" y="63"/>
                      </a:lnTo>
                      <a:lnTo>
                        <a:pt x="4373" y="63"/>
                      </a:lnTo>
                      <a:lnTo>
                        <a:pt x="4290" y="21"/>
                      </a:lnTo>
                      <a:lnTo>
                        <a:pt x="4185" y="63"/>
                      </a:lnTo>
                      <a:lnTo>
                        <a:pt x="3913" y="63"/>
                      </a:lnTo>
                      <a:lnTo>
                        <a:pt x="3766" y="84"/>
                      </a:lnTo>
                      <a:lnTo>
                        <a:pt x="3494" y="189"/>
                      </a:lnTo>
                      <a:lnTo>
                        <a:pt x="3390" y="210"/>
                      </a:lnTo>
                      <a:lnTo>
                        <a:pt x="3181" y="230"/>
                      </a:lnTo>
                      <a:lnTo>
                        <a:pt x="3097" y="335"/>
                      </a:lnTo>
                      <a:lnTo>
                        <a:pt x="2992" y="377"/>
                      </a:lnTo>
                      <a:lnTo>
                        <a:pt x="2909" y="440"/>
                      </a:lnTo>
                      <a:lnTo>
                        <a:pt x="2867" y="502"/>
                      </a:lnTo>
                      <a:lnTo>
                        <a:pt x="2804" y="628"/>
                      </a:lnTo>
                      <a:lnTo>
                        <a:pt x="2762" y="649"/>
                      </a:lnTo>
                      <a:lnTo>
                        <a:pt x="2762" y="733"/>
                      </a:lnTo>
                      <a:lnTo>
                        <a:pt x="2553" y="733"/>
                      </a:lnTo>
                      <a:lnTo>
                        <a:pt x="2239" y="628"/>
                      </a:lnTo>
                      <a:lnTo>
                        <a:pt x="2155" y="628"/>
                      </a:lnTo>
                      <a:lnTo>
                        <a:pt x="2072" y="691"/>
                      </a:lnTo>
                      <a:lnTo>
                        <a:pt x="1946" y="649"/>
                      </a:lnTo>
                      <a:lnTo>
                        <a:pt x="1779" y="691"/>
                      </a:lnTo>
                      <a:lnTo>
                        <a:pt x="1674" y="649"/>
                      </a:lnTo>
                      <a:lnTo>
                        <a:pt x="1549" y="712"/>
                      </a:lnTo>
                      <a:lnTo>
                        <a:pt x="1528" y="795"/>
                      </a:lnTo>
                      <a:lnTo>
                        <a:pt x="1632" y="942"/>
                      </a:lnTo>
                      <a:lnTo>
                        <a:pt x="1779" y="963"/>
                      </a:lnTo>
                      <a:lnTo>
                        <a:pt x="1925" y="963"/>
                      </a:lnTo>
                      <a:lnTo>
                        <a:pt x="1883" y="1046"/>
                      </a:lnTo>
                      <a:lnTo>
                        <a:pt x="1653" y="1046"/>
                      </a:lnTo>
                      <a:lnTo>
                        <a:pt x="1444" y="1109"/>
                      </a:lnTo>
                      <a:lnTo>
                        <a:pt x="1402" y="1214"/>
                      </a:lnTo>
                      <a:lnTo>
                        <a:pt x="1423" y="1256"/>
                      </a:lnTo>
                      <a:lnTo>
                        <a:pt x="1528" y="1235"/>
                      </a:lnTo>
                      <a:lnTo>
                        <a:pt x="1570" y="1277"/>
                      </a:lnTo>
                      <a:lnTo>
                        <a:pt x="1507" y="1318"/>
                      </a:lnTo>
                      <a:lnTo>
                        <a:pt x="1214" y="1339"/>
                      </a:lnTo>
                      <a:lnTo>
                        <a:pt x="1109" y="1256"/>
                      </a:lnTo>
                      <a:lnTo>
                        <a:pt x="984" y="1339"/>
                      </a:lnTo>
                      <a:lnTo>
                        <a:pt x="900" y="1235"/>
                      </a:lnTo>
                      <a:lnTo>
                        <a:pt x="837" y="1235"/>
                      </a:lnTo>
                      <a:lnTo>
                        <a:pt x="733" y="1339"/>
                      </a:lnTo>
                      <a:lnTo>
                        <a:pt x="628" y="1339"/>
                      </a:lnTo>
                      <a:lnTo>
                        <a:pt x="502" y="1235"/>
                      </a:lnTo>
                      <a:lnTo>
                        <a:pt x="377" y="1235"/>
                      </a:lnTo>
                      <a:lnTo>
                        <a:pt x="105" y="1444"/>
                      </a:lnTo>
                      <a:lnTo>
                        <a:pt x="63" y="1549"/>
                      </a:lnTo>
                      <a:lnTo>
                        <a:pt x="0" y="1653"/>
                      </a:lnTo>
                      <a:lnTo>
                        <a:pt x="63" y="1695"/>
                      </a:lnTo>
                      <a:lnTo>
                        <a:pt x="63" y="1842"/>
                      </a:lnTo>
                      <a:lnTo>
                        <a:pt x="0" y="1883"/>
                      </a:lnTo>
                      <a:lnTo>
                        <a:pt x="63" y="1946"/>
                      </a:lnTo>
                      <a:lnTo>
                        <a:pt x="209" y="1883"/>
                      </a:lnTo>
                      <a:lnTo>
                        <a:pt x="251" y="1904"/>
                      </a:lnTo>
                      <a:lnTo>
                        <a:pt x="377" y="1883"/>
                      </a:lnTo>
                      <a:lnTo>
                        <a:pt x="502" y="1883"/>
                      </a:lnTo>
                      <a:lnTo>
                        <a:pt x="377" y="2009"/>
                      </a:lnTo>
                      <a:lnTo>
                        <a:pt x="398" y="2093"/>
                      </a:lnTo>
                      <a:lnTo>
                        <a:pt x="461" y="2197"/>
                      </a:lnTo>
                      <a:lnTo>
                        <a:pt x="461" y="2281"/>
                      </a:lnTo>
                      <a:lnTo>
                        <a:pt x="419" y="2302"/>
                      </a:lnTo>
                      <a:lnTo>
                        <a:pt x="481" y="2323"/>
                      </a:lnTo>
                      <a:lnTo>
                        <a:pt x="586" y="2281"/>
                      </a:lnTo>
                      <a:lnTo>
                        <a:pt x="586" y="2323"/>
                      </a:lnTo>
                      <a:lnTo>
                        <a:pt x="502" y="2406"/>
                      </a:lnTo>
                      <a:lnTo>
                        <a:pt x="377" y="2490"/>
                      </a:lnTo>
                      <a:lnTo>
                        <a:pt x="419" y="2532"/>
                      </a:lnTo>
                      <a:lnTo>
                        <a:pt x="502" y="2532"/>
                      </a:lnTo>
                      <a:lnTo>
                        <a:pt x="419" y="2595"/>
                      </a:lnTo>
                      <a:lnTo>
                        <a:pt x="377" y="2699"/>
                      </a:lnTo>
                      <a:lnTo>
                        <a:pt x="293" y="2699"/>
                      </a:lnTo>
                      <a:lnTo>
                        <a:pt x="251" y="2532"/>
                      </a:lnTo>
                      <a:lnTo>
                        <a:pt x="189" y="2511"/>
                      </a:lnTo>
                      <a:lnTo>
                        <a:pt x="189" y="2616"/>
                      </a:lnTo>
                      <a:lnTo>
                        <a:pt x="209" y="2720"/>
                      </a:lnTo>
                      <a:lnTo>
                        <a:pt x="168" y="2783"/>
                      </a:lnTo>
                      <a:lnTo>
                        <a:pt x="189" y="2846"/>
                      </a:lnTo>
                      <a:lnTo>
                        <a:pt x="293" y="2930"/>
                      </a:lnTo>
                      <a:lnTo>
                        <a:pt x="293" y="2888"/>
                      </a:lnTo>
                      <a:lnTo>
                        <a:pt x="419" y="2950"/>
                      </a:lnTo>
                      <a:lnTo>
                        <a:pt x="502" y="2950"/>
                      </a:lnTo>
                      <a:lnTo>
                        <a:pt x="628" y="3034"/>
                      </a:lnTo>
                      <a:lnTo>
                        <a:pt x="670" y="3160"/>
                      </a:lnTo>
                      <a:lnTo>
                        <a:pt x="586" y="3243"/>
                      </a:lnTo>
                      <a:lnTo>
                        <a:pt x="670" y="3327"/>
                      </a:lnTo>
                      <a:lnTo>
                        <a:pt x="670" y="3411"/>
                      </a:lnTo>
                      <a:lnTo>
                        <a:pt x="733" y="3411"/>
                      </a:lnTo>
                      <a:lnTo>
                        <a:pt x="879" y="3536"/>
                      </a:lnTo>
                      <a:lnTo>
                        <a:pt x="816" y="3641"/>
                      </a:lnTo>
                      <a:lnTo>
                        <a:pt x="733" y="3620"/>
                      </a:lnTo>
                      <a:lnTo>
                        <a:pt x="712" y="3662"/>
                      </a:lnTo>
                      <a:lnTo>
                        <a:pt x="795" y="3683"/>
                      </a:lnTo>
                      <a:lnTo>
                        <a:pt x="942" y="3662"/>
                      </a:lnTo>
                      <a:lnTo>
                        <a:pt x="1214" y="3662"/>
                      </a:lnTo>
                      <a:lnTo>
                        <a:pt x="1193" y="3725"/>
                      </a:lnTo>
                      <a:lnTo>
                        <a:pt x="1130" y="3767"/>
                      </a:lnTo>
                      <a:lnTo>
                        <a:pt x="1005" y="3829"/>
                      </a:lnTo>
                      <a:lnTo>
                        <a:pt x="816" y="3829"/>
                      </a:lnTo>
                      <a:lnTo>
                        <a:pt x="774" y="3871"/>
                      </a:lnTo>
                      <a:lnTo>
                        <a:pt x="837" y="3892"/>
                      </a:lnTo>
                      <a:lnTo>
                        <a:pt x="942" y="3871"/>
                      </a:lnTo>
                      <a:lnTo>
                        <a:pt x="1088" y="3871"/>
                      </a:lnTo>
                      <a:lnTo>
                        <a:pt x="1130" y="3829"/>
                      </a:lnTo>
                      <a:lnTo>
                        <a:pt x="1130" y="3934"/>
                      </a:lnTo>
                      <a:lnTo>
                        <a:pt x="1151" y="3955"/>
                      </a:lnTo>
                      <a:lnTo>
                        <a:pt x="1235" y="3871"/>
                      </a:lnTo>
                      <a:lnTo>
                        <a:pt x="1318" y="3767"/>
                      </a:lnTo>
                      <a:lnTo>
                        <a:pt x="1402" y="3767"/>
                      </a:lnTo>
                      <a:lnTo>
                        <a:pt x="1444" y="3829"/>
                      </a:lnTo>
                      <a:lnTo>
                        <a:pt x="1528" y="3829"/>
                      </a:lnTo>
                      <a:lnTo>
                        <a:pt x="1632" y="3892"/>
                      </a:lnTo>
                      <a:lnTo>
                        <a:pt x="1674" y="3829"/>
                      </a:lnTo>
                      <a:lnTo>
                        <a:pt x="1758" y="3850"/>
                      </a:lnTo>
                      <a:lnTo>
                        <a:pt x="1758" y="3892"/>
                      </a:lnTo>
                      <a:lnTo>
                        <a:pt x="1716" y="3934"/>
                      </a:lnTo>
                      <a:lnTo>
                        <a:pt x="1758" y="3997"/>
                      </a:lnTo>
                      <a:lnTo>
                        <a:pt x="1779" y="4080"/>
                      </a:lnTo>
                      <a:lnTo>
                        <a:pt x="1883" y="4185"/>
                      </a:lnTo>
                      <a:lnTo>
                        <a:pt x="1946" y="4164"/>
                      </a:lnTo>
                      <a:lnTo>
                        <a:pt x="2072" y="4206"/>
                      </a:lnTo>
                      <a:lnTo>
                        <a:pt x="2197" y="4185"/>
                      </a:lnTo>
                      <a:lnTo>
                        <a:pt x="2281" y="4143"/>
                      </a:lnTo>
                      <a:lnTo>
                        <a:pt x="2386" y="4143"/>
                      </a:lnTo>
                      <a:lnTo>
                        <a:pt x="2469" y="4080"/>
                      </a:lnTo>
                      <a:lnTo>
                        <a:pt x="2574" y="4143"/>
                      </a:lnTo>
                      <a:lnTo>
                        <a:pt x="2616" y="4080"/>
                      </a:lnTo>
                      <a:lnTo>
                        <a:pt x="2616" y="3955"/>
                      </a:lnTo>
                      <a:lnTo>
                        <a:pt x="2658" y="3871"/>
                      </a:lnTo>
                      <a:lnTo>
                        <a:pt x="2616" y="3767"/>
                      </a:lnTo>
                      <a:lnTo>
                        <a:pt x="2867" y="3746"/>
                      </a:lnTo>
                      <a:lnTo>
                        <a:pt x="3076" y="3746"/>
                      </a:lnTo>
                      <a:lnTo>
                        <a:pt x="3348" y="3892"/>
                      </a:lnTo>
                      <a:lnTo>
                        <a:pt x="3453" y="3892"/>
                      </a:lnTo>
                      <a:lnTo>
                        <a:pt x="3641" y="4143"/>
                      </a:lnTo>
                      <a:lnTo>
                        <a:pt x="3808" y="4248"/>
                      </a:lnTo>
                      <a:lnTo>
                        <a:pt x="4331" y="4185"/>
                      </a:lnTo>
                      <a:lnTo>
                        <a:pt x="4478" y="4101"/>
                      </a:lnTo>
                      <a:lnTo>
                        <a:pt x="4541" y="4101"/>
                      </a:lnTo>
                      <a:lnTo>
                        <a:pt x="4562" y="4143"/>
                      </a:lnTo>
                      <a:lnTo>
                        <a:pt x="4603" y="4080"/>
                      </a:lnTo>
                      <a:lnTo>
                        <a:pt x="4645" y="3976"/>
                      </a:lnTo>
                      <a:lnTo>
                        <a:pt x="4896" y="3725"/>
                      </a:lnTo>
                      <a:lnTo>
                        <a:pt x="4959" y="3683"/>
                      </a:lnTo>
                      <a:lnTo>
                        <a:pt x="5189" y="3767"/>
                      </a:lnTo>
                      <a:lnTo>
                        <a:pt x="5336" y="3850"/>
                      </a:lnTo>
                      <a:lnTo>
                        <a:pt x="5524" y="3787"/>
                      </a:lnTo>
                      <a:lnTo>
                        <a:pt x="5524" y="3746"/>
                      </a:lnTo>
                      <a:lnTo>
                        <a:pt x="5650" y="3662"/>
                      </a:lnTo>
                      <a:lnTo>
                        <a:pt x="5754" y="3683"/>
                      </a:lnTo>
                      <a:lnTo>
                        <a:pt x="5754" y="3767"/>
                      </a:lnTo>
                      <a:lnTo>
                        <a:pt x="5691" y="3934"/>
                      </a:lnTo>
                      <a:lnTo>
                        <a:pt x="5545" y="3997"/>
                      </a:lnTo>
                      <a:lnTo>
                        <a:pt x="5587" y="4059"/>
                      </a:lnTo>
                      <a:lnTo>
                        <a:pt x="5691" y="4185"/>
                      </a:lnTo>
                      <a:lnTo>
                        <a:pt x="5650" y="4269"/>
                      </a:lnTo>
                      <a:lnTo>
                        <a:pt x="5754" y="4290"/>
                      </a:lnTo>
                      <a:lnTo>
                        <a:pt x="5901" y="4269"/>
                      </a:lnTo>
                      <a:lnTo>
                        <a:pt x="6005" y="4206"/>
                      </a:lnTo>
                      <a:lnTo>
                        <a:pt x="5963" y="4080"/>
                      </a:lnTo>
                      <a:lnTo>
                        <a:pt x="6047" y="4059"/>
                      </a:lnTo>
                      <a:lnTo>
                        <a:pt x="6047" y="3829"/>
                      </a:lnTo>
                      <a:lnTo>
                        <a:pt x="6110" y="3746"/>
                      </a:lnTo>
                      <a:lnTo>
                        <a:pt x="6256" y="3787"/>
                      </a:lnTo>
                      <a:lnTo>
                        <a:pt x="6361" y="3829"/>
                      </a:lnTo>
                      <a:lnTo>
                        <a:pt x="6654" y="3683"/>
                      </a:lnTo>
                      <a:lnTo>
                        <a:pt x="6696" y="3683"/>
                      </a:lnTo>
                      <a:lnTo>
                        <a:pt x="6780" y="3641"/>
                      </a:lnTo>
                      <a:lnTo>
                        <a:pt x="7093" y="3620"/>
                      </a:lnTo>
                      <a:lnTo>
                        <a:pt x="7198" y="3641"/>
                      </a:lnTo>
                      <a:lnTo>
                        <a:pt x="7261" y="3683"/>
                      </a:lnTo>
                      <a:lnTo>
                        <a:pt x="7428" y="3746"/>
                      </a:lnTo>
                      <a:lnTo>
                        <a:pt x="7700" y="3746"/>
                      </a:lnTo>
                      <a:lnTo>
                        <a:pt x="7721" y="3683"/>
                      </a:lnTo>
                      <a:lnTo>
                        <a:pt x="7888" y="3641"/>
                      </a:lnTo>
                      <a:lnTo>
                        <a:pt x="7951" y="3557"/>
                      </a:lnTo>
                      <a:lnTo>
                        <a:pt x="8160" y="3474"/>
                      </a:lnTo>
                      <a:lnTo>
                        <a:pt x="8307" y="3474"/>
                      </a:lnTo>
                      <a:lnTo>
                        <a:pt x="8432" y="3453"/>
                      </a:lnTo>
                      <a:lnTo>
                        <a:pt x="8725" y="3474"/>
                      </a:lnTo>
                      <a:lnTo>
                        <a:pt x="8956" y="3411"/>
                      </a:lnTo>
                      <a:lnTo>
                        <a:pt x="9102" y="3411"/>
                      </a:lnTo>
                      <a:lnTo>
                        <a:pt x="9165" y="3432"/>
                      </a:lnTo>
                      <a:lnTo>
                        <a:pt x="9311" y="3306"/>
                      </a:lnTo>
                      <a:lnTo>
                        <a:pt x="9458" y="3306"/>
                      </a:lnTo>
                      <a:lnTo>
                        <a:pt x="9500" y="3264"/>
                      </a:lnTo>
                      <a:lnTo>
                        <a:pt x="9730" y="3264"/>
                      </a:lnTo>
                      <a:lnTo>
                        <a:pt x="9939" y="3327"/>
                      </a:lnTo>
                      <a:lnTo>
                        <a:pt x="10085" y="3264"/>
                      </a:lnTo>
                      <a:lnTo>
                        <a:pt x="10148" y="3327"/>
                      </a:lnTo>
                      <a:lnTo>
                        <a:pt x="10148" y="3432"/>
                      </a:lnTo>
                      <a:lnTo>
                        <a:pt x="10253" y="3474"/>
                      </a:lnTo>
                      <a:lnTo>
                        <a:pt x="10399" y="3453"/>
                      </a:lnTo>
                      <a:lnTo>
                        <a:pt x="10420" y="3348"/>
                      </a:lnTo>
                      <a:lnTo>
                        <a:pt x="10357" y="3223"/>
                      </a:lnTo>
                      <a:lnTo>
                        <a:pt x="10232" y="2992"/>
                      </a:lnTo>
                      <a:lnTo>
                        <a:pt x="10085" y="2930"/>
                      </a:lnTo>
                      <a:lnTo>
                        <a:pt x="10106" y="2846"/>
                      </a:lnTo>
                      <a:lnTo>
                        <a:pt x="10085" y="2699"/>
                      </a:lnTo>
                      <a:lnTo>
                        <a:pt x="10148" y="2511"/>
                      </a:lnTo>
                      <a:lnTo>
                        <a:pt x="10127" y="2469"/>
                      </a:lnTo>
                      <a:lnTo>
                        <a:pt x="10002" y="2427"/>
                      </a:lnTo>
                      <a:lnTo>
                        <a:pt x="10002" y="2281"/>
                      </a:lnTo>
                      <a:lnTo>
                        <a:pt x="10002" y="2176"/>
                      </a:lnTo>
                      <a:lnTo>
                        <a:pt x="9939" y="1967"/>
                      </a:lnTo>
                      <a:lnTo>
                        <a:pt x="9897" y="1842"/>
                      </a:lnTo>
                      <a:lnTo>
                        <a:pt x="9897" y="1779"/>
                      </a:lnTo>
                      <a:lnTo>
                        <a:pt x="10044" y="1779"/>
                      </a:lnTo>
                      <a:lnTo>
                        <a:pt x="10106" y="1632"/>
                      </a:lnTo>
                      <a:lnTo>
                        <a:pt x="10148" y="1570"/>
                      </a:lnTo>
                      <a:lnTo>
                        <a:pt x="10148" y="1528"/>
                      </a:lnTo>
                      <a:lnTo>
                        <a:pt x="10106" y="1444"/>
                      </a:lnTo>
                      <a:lnTo>
                        <a:pt x="10002" y="1360"/>
                      </a:lnTo>
                      <a:lnTo>
                        <a:pt x="9709" y="1360"/>
                      </a:lnTo>
                      <a:lnTo>
                        <a:pt x="9562" y="1256"/>
                      </a:lnTo>
                      <a:lnTo>
                        <a:pt x="9520" y="1026"/>
                      </a:lnTo>
                      <a:lnTo>
                        <a:pt x="9583" y="837"/>
                      </a:lnTo>
                      <a:lnTo>
                        <a:pt x="9500" y="733"/>
                      </a:lnTo>
                      <a:lnTo>
                        <a:pt x="9395" y="712"/>
                      </a:lnTo>
                      <a:lnTo>
                        <a:pt x="9395" y="628"/>
                      </a:lnTo>
                      <a:lnTo>
                        <a:pt x="9290" y="523"/>
                      </a:lnTo>
                      <a:lnTo>
                        <a:pt x="9186" y="502"/>
                      </a:lnTo>
                      <a:lnTo>
                        <a:pt x="8956" y="293"/>
                      </a:lnTo>
                      <a:lnTo>
                        <a:pt x="8851" y="272"/>
                      </a:lnTo>
                      <a:lnTo>
                        <a:pt x="8767" y="335"/>
                      </a:lnTo>
                      <a:lnTo>
                        <a:pt x="8725" y="335"/>
                      </a:lnTo>
                      <a:lnTo>
                        <a:pt x="8558" y="293"/>
                      </a:lnTo>
                      <a:lnTo>
                        <a:pt x="8516" y="377"/>
                      </a:lnTo>
                      <a:lnTo>
                        <a:pt x="8432" y="335"/>
                      </a:lnTo>
                      <a:lnTo>
                        <a:pt x="8412" y="230"/>
                      </a:lnTo>
                      <a:lnTo>
                        <a:pt x="8349" y="230"/>
                      </a:lnTo>
                      <a:lnTo>
                        <a:pt x="8328" y="272"/>
                      </a:lnTo>
                      <a:lnTo>
                        <a:pt x="8244" y="419"/>
                      </a:lnTo>
                      <a:lnTo>
                        <a:pt x="8098" y="502"/>
                      </a:lnTo>
                      <a:lnTo>
                        <a:pt x="7909" y="607"/>
                      </a:lnTo>
                      <a:lnTo>
                        <a:pt x="7888" y="691"/>
                      </a:lnTo>
                      <a:lnTo>
                        <a:pt x="7700" y="712"/>
                      </a:lnTo>
                      <a:lnTo>
                        <a:pt x="7616" y="754"/>
                      </a:lnTo>
                      <a:lnTo>
                        <a:pt x="7386" y="712"/>
                      </a:lnTo>
                      <a:lnTo>
                        <a:pt x="7324" y="649"/>
                      </a:lnTo>
                      <a:lnTo>
                        <a:pt x="7219" y="649"/>
                      </a:lnTo>
                      <a:lnTo>
                        <a:pt x="7198" y="628"/>
                      </a:lnTo>
                      <a:lnTo>
                        <a:pt x="7093" y="691"/>
                      </a:lnTo>
                      <a:lnTo>
                        <a:pt x="6884" y="691"/>
                      </a:lnTo>
                      <a:lnTo>
                        <a:pt x="6633" y="795"/>
                      </a:lnTo>
                      <a:lnTo>
                        <a:pt x="6445" y="754"/>
                      </a:lnTo>
                      <a:lnTo>
                        <a:pt x="6319" y="649"/>
                      </a:lnTo>
                      <a:lnTo>
                        <a:pt x="6235" y="712"/>
                      </a:lnTo>
                      <a:lnTo>
                        <a:pt x="6026" y="607"/>
                      </a:lnTo>
                      <a:lnTo>
                        <a:pt x="5901" y="586"/>
                      </a:lnTo>
                      <a:lnTo>
                        <a:pt x="5712" y="440"/>
                      </a:lnTo>
                      <a:lnTo>
                        <a:pt x="5629" y="440"/>
                      </a:lnTo>
                      <a:lnTo>
                        <a:pt x="5587" y="523"/>
                      </a:lnTo>
                      <a:lnTo>
                        <a:pt x="5503" y="502"/>
                      </a:lnTo>
                      <a:lnTo>
                        <a:pt x="5399" y="377"/>
                      </a:lnTo>
                      <a:lnTo>
                        <a:pt x="5378" y="210"/>
                      </a:lnTo>
                      <a:lnTo>
                        <a:pt x="5273" y="126"/>
                      </a:lnTo>
                      <a:lnTo>
                        <a:pt x="5210" y="168"/>
                      </a:lnTo>
                      <a:lnTo>
                        <a:pt x="5085" y="293"/>
                      </a:lnTo>
                      <a:lnTo>
                        <a:pt x="5022" y="272"/>
                      </a:lnTo>
                      <a:lnTo>
                        <a:pt x="4980" y="314"/>
                      </a:lnTo>
                      <a:lnTo>
                        <a:pt x="4771" y="105"/>
                      </a:lnTo>
                      <a:lnTo>
                        <a:pt x="47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39"/>
                <p:cNvSpPr/>
                <p:nvPr/>
              </p:nvSpPr>
              <p:spPr>
                <a:xfrm>
                  <a:off x="4041450" y="2592550"/>
                  <a:ext cx="397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" h="1403" extrusionOk="0">
                      <a:moveTo>
                        <a:pt x="503" y="0"/>
                      </a:moveTo>
                      <a:lnTo>
                        <a:pt x="419" y="84"/>
                      </a:lnTo>
                      <a:lnTo>
                        <a:pt x="335" y="84"/>
                      </a:lnTo>
                      <a:lnTo>
                        <a:pt x="231" y="189"/>
                      </a:lnTo>
                      <a:lnTo>
                        <a:pt x="210" y="356"/>
                      </a:lnTo>
                      <a:lnTo>
                        <a:pt x="335" y="398"/>
                      </a:lnTo>
                      <a:lnTo>
                        <a:pt x="335" y="523"/>
                      </a:lnTo>
                      <a:lnTo>
                        <a:pt x="189" y="628"/>
                      </a:lnTo>
                      <a:lnTo>
                        <a:pt x="210" y="733"/>
                      </a:lnTo>
                      <a:lnTo>
                        <a:pt x="126" y="879"/>
                      </a:lnTo>
                      <a:lnTo>
                        <a:pt x="1" y="921"/>
                      </a:lnTo>
                      <a:lnTo>
                        <a:pt x="22" y="921"/>
                      </a:lnTo>
                      <a:lnTo>
                        <a:pt x="84" y="1025"/>
                      </a:lnTo>
                      <a:lnTo>
                        <a:pt x="168" y="1088"/>
                      </a:lnTo>
                      <a:lnTo>
                        <a:pt x="231" y="1046"/>
                      </a:lnTo>
                      <a:lnTo>
                        <a:pt x="294" y="1088"/>
                      </a:lnTo>
                      <a:lnTo>
                        <a:pt x="398" y="1046"/>
                      </a:lnTo>
                      <a:lnTo>
                        <a:pt x="294" y="1130"/>
                      </a:lnTo>
                      <a:lnTo>
                        <a:pt x="231" y="1130"/>
                      </a:lnTo>
                      <a:lnTo>
                        <a:pt x="168" y="1318"/>
                      </a:lnTo>
                      <a:lnTo>
                        <a:pt x="189" y="1402"/>
                      </a:lnTo>
                      <a:lnTo>
                        <a:pt x="419" y="1193"/>
                      </a:lnTo>
                      <a:lnTo>
                        <a:pt x="712" y="1025"/>
                      </a:lnTo>
                      <a:lnTo>
                        <a:pt x="796" y="879"/>
                      </a:lnTo>
                      <a:lnTo>
                        <a:pt x="900" y="816"/>
                      </a:lnTo>
                      <a:lnTo>
                        <a:pt x="1110" y="837"/>
                      </a:lnTo>
                      <a:lnTo>
                        <a:pt x="1152" y="795"/>
                      </a:lnTo>
                      <a:lnTo>
                        <a:pt x="1277" y="795"/>
                      </a:lnTo>
                      <a:lnTo>
                        <a:pt x="1361" y="816"/>
                      </a:lnTo>
                      <a:lnTo>
                        <a:pt x="1486" y="837"/>
                      </a:lnTo>
                      <a:lnTo>
                        <a:pt x="1591" y="733"/>
                      </a:lnTo>
                      <a:lnTo>
                        <a:pt x="1591" y="670"/>
                      </a:lnTo>
                      <a:lnTo>
                        <a:pt x="1486" y="607"/>
                      </a:lnTo>
                      <a:lnTo>
                        <a:pt x="1361" y="481"/>
                      </a:lnTo>
                      <a:lnTo>
                        <a:pt x="1235" y="461"/>
                      </a:lnTo>
                      <a:lnTo>
                        <a:pt x="1047" y="293"/>
                      </a:lnTo>
                      <a:lnTo>
                        <a:pt x="1026" y="84"/>
                      </a:lnTo>
                      <a:lnTo>
                        <a:pt x="921" y="63"/>
                      </a:lnTo>
                      <a:lnTo>
                        <a:pt x="817" y="147"/>
                      </a:lnTo>
                      <a:lnTo>
                        <a:pt x="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39"/>
                <p:cNvSpPr/>
                <p:nvPr/>
              </p:nvSpPr>
              <p:spPr>
                <a:xfrm>
                  <a:off x="4231325" y="2673625"/>
                  <a:ext cx="139700" cy="1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8" h="5378" extrusionOk="0">
                      <a:moveTo>
                        <a:pt x="2031" y="0"/>
                      </a:moveTo>
                      <a:lnTo>
                        <a:pt x="1989" y="42"/>
                      </a:lnTo>
                      <a:lnTo>
                        <a:pt x="1842" y="42"/>
                      </a:lnTo>
                      <a:lnTo>
                        <a:pt x="1696" y="168"/>
                      </a:lnTo>
                      <a:lnTo>
                        <a:pt x="1717" y="189"/>
                      </a:lnTo>
                      <a:lnTo>
                        <a:pt x="1633" y="314"/>
                      </a:lnTo>
                      <a:lnTo>
                        <a:pt x="1591" y="314"/>
                      </a:lnTo>
                      <a:lnTo>
                        <a:pt x="1466" y="419"/>
                      </a:lnTo>
                      <a:lnTo>
                        <a:pt x="1215" y="482"/>
                      </a:lnTo>
                      <a:lnTo>
                        <a:pt x="1110" y="670"/>
                      </a:lnTo>
                      <a:lnTo>
                        <a:pt x="1110" y="837"/>
                      </a:lnTo>
                      <a:lnTo>
                        <a:pt x="1215" y="1047"/>
                      </a:lnTo>
                      <a:lnTo>
                        <a:pt x="1215" y="1235"/>
                      </a:lnTo>
                      <a:lnTo>
                        <a:pt x="1110" y="1444"/>
                      </a:lnTo>
                      <a:lnTo>
                        <a:pt x="1173" y="1549"/>
                      </a:lnTo>
                      <a:lnTo>
                        <a:pt x="1152" y="1716"/>
                      </a:lnTo>
                      <a:lnTo>
                        <a:pt x="1068" y="1842"/>
                      </a:lnTo>
                      <a:lnTo>
                        <a:pt x="1005" y="1925"/>
                      </a:lnTo>
                      <a:lnTo>
                        <a:pt x="1" y="2658"/>
                      </a:lnTo>
                      <a:lnTo>
                        <a:pt x="273" y="3411"/>
                      </a:lnTo>
                      <a:lnTo>
                        <a:pt x="775" y="3453"/>
                      </a:lnTo>
                      <a:lnTo>
                        <a:pt x="3474" y="5336"/>
                      </a:lnTo>
                      <a:lnTo>
                        <a:pt x="4562" y="5378"/>
                      </a:lnTo>
                      <a:lnTo>
                        <a:pt x="4709" y="5106"/>
                      </a:lnTo>
                      <a:lnTo>
                        <a:pt x="4834" y="4855"/>
                      </a:lnTo>
                      <a:lnTo>
                        <a:pt x="5085" y="4708"/>
                      </a:lnTo>
                      <a:lnTo>
                        <a:pt x="5274" y="4792"/>
                      </a:lnTo>
                      <a:lnTo>
                        <a:pt x="5399" y="4750"/>
                      </a:lnTo>
                      <a:lnTo>
                        <a:pt x="5462" y="4771"/>
                      </a:lnTo>
                      <a:lnTo>
                        <a:pt x="5546" y="4645"/>
                      </a:lnTo>
                      <a:lnTo>
                        <a:pt x="5588" y="4604"/>
                      </a:lnTo>
                      <a:lnTo>
                        <a:pt x="5546" y="4583"/>
                      </a:lnTo>
                      <a:lnTo>
                        <a:pt x="5441" y="4541"/>
                      </a:lnTo>
                      <a:lnTo>
                        <a:pt x="5337" y="4457"/>
                      </a:lnTo>
                      <a:lnTo>
                        <a:pt x="5274" y="4122"/>
                      </a:lnTo>
                      <a:lnTo>
                        <a:pt x="5085" y="4122"/>
                      </a:lnTo>
                      <a:lnTo>
                        <a:pt x="5064" y="3955"/>
                      </a:lnTo>
                      <a:lnTo>
                        <a:pt x="5064" y="3767"/>
                      </a:lnTo>
                      <a:lnTo>
                        <a:pt x="5190" y="3662"/>
                      </a:lnTo>
                      <a:lnTo>
                        <a:pt x="5064" y="3411"/>
                      </a:lnTo>
                      <a:lnTo>
                        <a:pt x="4960" y="3348"/>
                      </a:lnTo>
                      <a:lnTo>
                        <a:pt x="4855" y="3139"/>
                      </a:lnTo>
                      <a:lnTo>
                        <a:pt x="4772" y="3097"/>
                      </a:lnTo>
                      <a:lnTo>
                        <a:pt x="4730" y="3118"/>
                      </a:lnTo>
                      <a:lnTo>
                        <a:pt x="4290" y="2825"/>
                      </a:lnTo>
                      <a:lnTo>
                        <a:pt x="4186" y="2867"/>
                      </a:lnTo>
                      <a:lnTo>
                        <a:pt x="4123" y="2888"/>
                      </a:lnTo>
                      <a:lnTo>
                        <a:pt x="4018" y="2804"/>
                      </a:lnTo>
                      <a:lnTo>
                        <a:pt x="4018" y="2720"/>
                      </a:lnTo>
                      <a:lnTo>
                        <a:pt x="3997" y="2699"/>
                      </a:lnTo>
                      <a:lnTo>
                        <a:pt x="4039" y="2574"/>
                      </a:lnTo>
                      <a:lnTo>
                        <a:pt x="3914" y="2469"/>
                      </a:lnTo>
                      <a:lnTo>
                        <a:pt x="3893" y="2386"/>
                      </a:lnTo>
                      <a:lnTo>
                        <a:pt x="3788" y="2365"/>
                      </a:lnTo>
                      <a:lnTo>
                        <a:pt x="3704" y="2281"/>
                      </a:lnTo>
                      <a:lnTo>
                        <a:pt x="3621" y="2260"/>
                      </a:lnTo>
                      <a:lnTo>
                        <a:pt x="3621" y="2176"/>
                      </a:lnTo>
                      <a:lnTo>
                        <a:pt x="3684" y="2135"/>
                      </a:lnTo>
                      <a:lnTo>
                        <a:pt x="3663" y="2072"/>
                      </a:lnTo>
                      <a:lnTo>
                        <a:pt x="3684" y="1988"/>
                      </a:lnTo>
                      <a:lnTo>
                        <a:pt x="3684" y="1779"/>
                      </a:lnTo>
                      <a:lnTo>
                        <a:pt x="3725" y="1737"/>
                      </a:lnTo>
                      <a:lnTo>
                        <a:pt x="3767" y="1549"/>
                      </a:lnTo>
                      <a:lnTo>
                        <a:pt x="3830" y="1549"/>
                      </a:lnTo>
                      <a:lnTo>
                        <a:pt x="3914" y="1528"/>
                      </a:lnTo>
                      <a:lnTo>
                        <a:pt x="3914" y="1319"/>
                      </a:lnTo>
                      <a:lnTo>
                        <a:pt x="3872" y="1298"/>
                      </a:lnTo>
                      <a:lnTo>
                        <a:pt x="3830" y="1130"/>
                      </a:lnTo>
                      <a:lnTo>
                        <a:pt x="3914" y="1130"/>
                      </a:lnTo>
                      <a:lnTo>
                        <a:pt x="4018" y="1088"/>
                      </a:lnTo>
                      <a:lnTo>
                        <a:pt x="4081" y="1047"/>
                      </a:lnTo>
                      <a:lnTo>
                        <a:pt x="4018" y="1026"/>
                      </a:lnTo>
                      <a:lnTo>
                        <a:pt x="3935" y="984"/>
                      </a:lnTo>
                      <a:lnTo>
                        <a:pt x="3809" y="1005"/>
                      </a:lnTo>
                      <a:lnTo>
                        <a:pt x="3725" y="984"/>
                      </a:lnTo>
                      <a:lnTo>
                        <a:pt x="3516" y="879"/>
                      </a:lnTo>
                      <a:lnTo>
                        <a:pt x="3453" y="837"/>
                      </a:lnTo>
                      <a:lnTo>
                        <a:pt x="3349" y="795"/>
                      </a:lnTo>
                      <a:lnTo>
                        <a:pt x="3286" y="670"/>
                      </a:lnTo>
                      <a:lnTo>
                        <a:pt x="3244" y="565"/>
                      </a:lnTo>
                      <a:lnTo>
                        <a:pt x="3140" y="565"/>
                      </a:lnTo>
                      <a:lnTo>
                        <a:pt x="3077" y="419"/>
                      </a:lnTo>
                      <a:lnTo>
                        <a:pt x="3098" y="314"/>
                      </a:lnTo>
                      <a:lnTo>
                        <a:pt x="3035" y="189"/>
                      </a:lnTo>
                      <a:lnTo>
                        <a:pt x="2930" y="168"/>
                      </a:lnTo>
                      <a:lnTo>
                        <a:pt x="2784" y="210"/>
                      </a:lnTo>
                      <a:lnTo>
                        <a:pt x="2679" y="168"/>
                      </a:lnTo>
                      <a:lnTo>
                        <a:pt x="2679" y="63"/>
                      </a:lnTo>
                      <a:lnTo>
                        <a:pt x="2616" y="0"/>
                      </a:lnTo>
                      <a:lnTo>
                        <a:pt x="2470" y="63"/>
                      </a:ln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4345375" y="2791325"/>
                  <a:ext cx="251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" h="1026" extrusionOk="0">
                      <a:moveTo>
                        <a:pt x="523" y="0"/>
                      </a:moveTo>
                      <a:lnTo>
                        <a:pt x="272" y="147"/>
                      </a:lnTo>
                      <a:lnTo>
                        <a:pt x="147" y="398"/>
                      </a:lnTo>
                      <a:lnTo>
                        <a:pt x="0" y="670"/>
                      </a:lnTo>
                      <a:lnTo>
                        <a:pt x="84" y="670"/>
                      </a:lnTo>
                      <a:lnTo>
                        <a:pt x="607" y="816"/>
                      </a:lnTo>
                      <a:lnTo>
                        <a:pt x="628" y="1025"/>
                      </a:lnTo>
                      <a:lnTo>
                        <a:pt x="1005" y="879"/>
                      </a:lnTo>
                      <a:lnTo>
                        <a:pt x="942" y="795"/>
                      </a:lnTo>
                      <a:lnTo>
                        <a:pt x="942" y="774"/>
                      </a:lnTo>
                      <a:lnTo>
                        <a:pt x="984" y="774"/>
                      </a:lnTo>
                      <a:lnTo>
                        <a:pt x="921" y="691"/>
                      </a:lnTo>
                      <a:lnTo>
                        <a:pt x="921" y="607"/>
                      </a:lnTo>
                      <a:lnTo>
                        <a:pt x="879" y="502"/>
                      </a:lnTo>
                      <a:lnTo>
                        <a:pt x="837" y="565"/>
                      </a:lnTo>
                      <a:lnTo>
                        <a:pt x="607" y="419"/>
                      </a:lnTo>
                      <a:lnTo>
                        <a:pt x="942" y="356"/>
                      </a:lnTo>
                      <a:lnTo>
                        <a:pt x="900" y="84"/>
                      </a:lnTo>
                      <a:lnTo>
                        <a:pt x="900" y="63"/>
                      </a:lnTo>
                      <a:lnTo>
                        <a:pt x="837" y="42"/>
                      </a:lnTo>
                      <a:lnTo>
                        <a:pt x="712" y="84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9"/>
                <p:cNvSpPr/>
                <p:nvPr/>
              </p:nvSpPr>
              <p:spPr>
                <a:xfrm>
                  <a:off x="4136125" y="2704475"/>
                  <a:ext cx="32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" h="734" extrusionOk="0">
                      <a:moveTo>
                        <a:pt x="1194" y="1"/>
                      </a:moveTo>
                      <a:lnTo>
                        <a:pt x="1005" y="105"/>
                      </a:lnTo>
                      <a:lnTo>
                        <a:pt x="775" y="210"/>
                      </a:lnTo>
                      <a:lnTo>
                        <a:pt x="608" y="210"/>
                      </a:lnTo>
                      <a:lnTo>
                        <a:pt x="482" y="168"/>
                      </a:lnTo>
                      <a:lnTo>
                        <a:pt x="378" y="168"/>
                      </a:lnTo>
                      <a:lnTo>
                        <a:pt x="378" y="231"/>
                      </a:lnTo>
                      <a:lnTo>
                        <a:pt x="357" y="315"/>
                      </a:lnTo>
                      <a:lnTo>
                        <a:pt x="273" y="336"/>
                      </a:lnTo>
                      <a:lnTo>
                        <a:pt x="147" y="294"/>
                      </a:lnTo>
                      <a:lnTo>
                        <a:pt x="85" y="377"/>
                      </a:lnTo>
                      <a:lnTo>
                        <a:pt x="1" y="398"/>
                      </a:lnTo>
                      <a:lnTo>
                        <a:pt x="1" y="524"/>
                      </a:lnTo>
                      <a:lnTo>
                        <a:pt x="85" y="629"/>
                      </a:lnTo>
                      <a:lnTo>
                        <a:pt x="210" y="712"/>
                      </a:lnTo>
                      <a:lnTo>
                        <a:pt x="378" y="691"/>
                      </a:lnTo>
                      <a:lnTo>
                        <a:pt x="461" y="733"/>
                      </a:lnTo>
                      <a:lnTo>
                        <a:pt x="503" y="691"/>
                      </a:lnTo>
                      <a:lnTo>
                        <a:pt x="629" y="649"/>
                      </a:lnTo>
                      <a:lnTo>
                        <a:pt x="775" y="545"/>
                      </a:lnTo>
                      <a:lnTo>
                        <a:pt x="838" y="503"/>
                      </a:lnTo>
                      <a:lnTo>
                        <a:pt x="1005" y="524"/>
                      </a:lnTo>
                      <a:lnTo>
                        <a:pt x="1005" y="419"/>
                      </a:lnTo>
                      <a:lnTo>
                        <a:pt x="984" y="315"/>
                      </a:lnTo>
                      <a:lnTo>
                        <a:pt x="1110" y="168"/>
                      </a:lnTo>
                      <a:lnTo>
                        <a:pt x="1235" y="85"/>
                      </a:lnTo>
                      <a:lnTo>
                        <a:pt x="1298" y="22"/>
                      </a:ln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9"/>
                <p:cNvSpPr/>
                <p:nvPr/>
              </p:nvSpPr>
              <p:spPr>
                <a:xfrm>
                  <a:off x="4184250" y="2677275"/>
                  <a:ext cx="90000" cy="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" h="3203" extrusionOk="0">
                      <a:moveTo>
                        <a:pt x="3370" y="1"/>
                      </a:moveTo>
                      <a:lnTo>
                        <a:pt x="3139" y="64"/>
                      </a:lnTo>
                      <a:lnTo>
                        <a:pt x="2846" y="43"/>
                      </a:lnTo>
                      <a:lnTo>
                        <a:pt x="2721" y="64"/>
                      </a:lnTo>
                      <a:lnTo>
                        <a:pt x="2574" y="64"/>
                      </a:lnTo>
                      <a:lnTo>
                        <a:pt x="2365" y="147"/>
                      </a:lnTo>
                      <a:lnTo>
                        <a:pt x="2302" y="231"/>
                      </a:lnTo>
                      <a:lnTo>
                        <a:pt x="2135" y="273"/>
                      </a:lnTo>
                      <a:lnTo>
                        <a:pt x="2114" y="336"/>
                      </a:lnTo>
                      <a:lnTo>
                        <a:pt x="1842" y="336"/>
                      </a:lnTo>
                      <a:lnTo>
                        <a:pt x="1675" y="273"/>
                      </a:lnTo>
                      <a:lnTo>
                        <a:pt x="1612" y="231"/>
                      </a:lnTo>
                      <a:lnTo>
                        <a:pt x="1507" y="210"/>
                      </a:lnTo>
                      <a:lnTo>
                        <a:pt x="1194" y="231"/>
                      </a:lnTo>
                      <a:lnTo>
                        <a:pt x="1110" y="273"/>
                      </a:lnTo>
                      <a:lnTo>
                        <a:pt x="1068" y="273"/>
                      </a:lnTo>
                      <a:lnTo>
                        <a:pt x="775" y="419"/>
                      </a:lnTo>
                      <a:lnTo>
                        <a:pt x="670" y="377"/>
                      </a:lnTo>
                      <a:lnTo>
                        <a:pt x="524" y="336"/>
                      </a:lnTo>
                      <a:lnTo>
                        <a:pt x="461" y="419"/>
                      </a:lnTo>
                      <a:lnTo>
                        <a:pt x="461" y="649"/>
                      </a:lnTo>
                      <a:lnTo>
                        <a:pt x="377" y="670"/>
                      </a:lnTo>
                      <a:lnTo>
                        <a:pt x="419" y="796"/>
                      </a:lnTo>
                      <a:lnTo>
                        <a:pt x="315" y="859"/>
                      </a:lnTo>
                      <a:lnTo>
                        <a:pt x="168" y="880"/>
                      </a:lnTo>
                      <a:lnTo>
                        <a:pt x="64" y="859"/>
                      </a:lnTo>
                      <a:lnTo>
                        <a:pt x="1" y="901"/>
                      </a:lnTo>
                      <a:lnTo>
                        <a:pt x="22" y="1068"/>
                      </a:lnTo>
                      <a:lnTo>
                        <a:pt x="105" y="1277"/>
                      </a:lnTo>
                      <a:lnTo>
                        <a:pt x="147" y="1403"/>
                      </a:lnTo>
                      <a:lnTo>
                        <a:pt x="126" y="1528"/>
                      </a:lnTo>
                      <a:lnTo>
                        <a:pt x="105" y="1779"/>
                      </a:lnTo>
                      <a:lnTo>
                        <a:pt x="336" y="1779"/>
                      </a:lnTo>
                      <a:lnTo>
                        <a:pt x="377" y="1905"/>
                      </a:lnTo>
                      <a:lnTo>
                        <a:pt x="482" y="1947"/>
                      </a:lnTo>
                      <a:lnTo>
                        <a:pt x="482" y="2114"/>
                      </a:lnTo>
                      <a:lnTo>
                        <a:pt x="545" y="2198"/>
                      </a:lnTo>
                      <a:lnTo>
                        <a:pt x="461" y="2219"/>
                      </a:lnTo>
                      <a:lnTo>
                        <a:pt x="419" y="2219"/>
                      </a:lnTo>
                      <a:lnTo>
                        <a:pt x="315" y="2302"/>
                      </a:lnTo>
                      <a:lnTo>
                        <a:pt x="252" y="2449"/>
                      </a:lnTo>
                      <a:lnTo>
                        <a:pt x="168" y="2574"/>
                      </a:lnTo>
                      <a:lnTo>
                        <a:pt x="147" y="2574"/>
                      </a:lnTo>
                      <a:lnTo>
                        <a:pt x="168" y="2616"/>
                      </a:lnTo>
                      <a:lnTo>
                        <a:pt x="252" y="2679"/>
                      </a:lnTo>
                      <a:lnTo>
                        <a:pt x="273" y="2888"/>
                      </a:lnTo>
                      <a:lnTo>
                        <a:pt x="252" y="2993"/>
                      </a:lnTo>
                      <a:lnTo>
                        <a:pt x="315" y="2993"/>
                      </a:lnTo>
                      <a:lnTo>
                        <a:pt x="482" y="3077"/>
                      </a:lnTo>
                      <a:lnTo>
                        <a:pt x="629" y="3181"/>
                      </a:lnTo>
                      <a:lnTo>
                        <a:pt x="649" y="3181"/>
                      </a:lnTo>
                      <a:lnTo>
                        <a:pt x="733" y="3202"/>
                      </a:lnTo>
                      <a:lnTo>
                        <a:pt x="1884" y="2512"/>
                      </a:lnTo>
                      <a:lnTo>
                        <a:pt x="2888" y="1779"/>
                      </a:lnTo>
                      <a:lnTo>
                        <a:pt x="2951" y="1696"/>
                      </a:lnTo>
                      <a:lnTo>
                        <a:pt x="3035" y="1570"/>
                      </a:lnTo>
                      <a:lnTo>
                        <a:pt x="3056" y="1403"/>
                      </a:lnTo>
                      <a:lnTo>
                        <a:pt x="2993" y="1298"/>
                      </a:lnTo>
                      <a:lnTo>
                        <a:pt x="3098" y="1089"/>
                      </a:lnTo>
                      <a:lnTo>
                        <a:pt x="3098" y="901"/>
                      </a:lnTo>
                      <a:lnTo>
                        <a:pt x="2993" y="691"/>
                      </a:lnTo>
                      <a:lnTo>
                        <a:pt x="2993" y="524"/>
                      </a:lnTo>
                      <a:lnTo>
                        <a:pt x="3098" y="336"/>
                      </a:lnTo>
                      <a:lnTo>
                        <a:pt x="3349" y="273"/>
                      </a:lnTo>
                      <a:lnTo>
                        <a:pt x="3474" y="168"/>
                      </a:lnTo>
                      <a:lnTo>
                        <a:pt x="3516" y="168"/>
                      </a:lnTo>
                      <a:lnTo>
                        <a:pt x="3600" y="43"/>
                      </a:lnTo>
                      <a:lnTo>
                        <a:pt x="3579" y="22"/>
                      </a:lnTo>
                      <a:lnTo>
                        <a:pt x="351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9"/>
                <p:cNvSpPr/>
                <p:nvPr/>
              </p:nvSpPr>
              <p:spPr>
                <a:xfrm>
                  <a:off x="4165950" y="2741625"/>
                  <a:ext cx="22000" cy="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2554" extrusionOk="0">
                      <a:moveTo>
                        <a:pt x="837" y="0"/>
                      </a:moveTo>
                      <a:lnTo>
                        <a:pt x="754" y="105"/>
                      </a:lnTo>
                      <a:lnTo>
                        <a:pt x="565" y="147"/>
                      </a:lnTo>
                      <a:lnTo>
                        <a:pt x="524" y="105"/>
                      </a:lnTo>
                      <a:lnTo>
                        <a:pt x="377" y="252"/>
                      </a:lnTo>
                      <a:lnTo>
                        <a:pt x="335" y="670"/>
                      </a:lnTo>
                      <a:lnTo>
                        <a:pt x="168" y="1005"/>
                      </a:lnTo>
                      <a:lnTo>
                        <a:pt x="1" y="1235"/>
                      </a:lnTo>
                      <a:lnTo>
                        <a:pt x="63" y="1256"/>
                      </a:lnTo>
                      <a:lnTo>
                        <a:pt x="168" y="1444"/>
                      </a:lnTo>
                      <a:lnTo>
                        <a:pt x="231" y="1653"/>
                      </a:lnTo>
                      <a:lnTo>
                        <a:pt x="377" y="1884"/>
                      </a:lnTo>
                      <a:lnTo>
                        <a:pt x="524" y="2197"/>
                      </a:lnTo>
                      <a:lnTo>
                        <a:pt x="461" y="2344"/>
                      </a:lnTo>
                      <a:lnTo>
                        <a:pt x="545" y="2553"/>
                      </a:lnTo>
                      <a:lnTo>
                        <a:pt x="628" y="2448"/>
                      </a:lnTo>
                      <a:lnTo>
                        <a:pt x="628" y="2407"/>
                      </a:lnTo>
                      <a:lnTo>
                        <a:pt x="628" y="2344"/>
                      </a:lnTo>
                      <a:lnTo>
                        <a:pt x="670" y="2281"/>
                      </a:lnTo>
                      <a:lnTo>
                        <a:pt x="670" y="2156"/>
                      </a:lnTo>
                      <a:lnTo>
                        <a:pt x="733" y="1988"/>
                      </a:lnTo>
                      <a:lnTo>
                        <a:pt x="691" y="1842"/>
                      </a:lnTo>
                      <a:lnTo>
                        <a:pt x="754" y="1821"/>
                      </a:lnTo>
                      <a:lnTo>
                        <a:pt x="754" y="1674"/>
                      </a:lnTo>
                      <a:lnTo>
                        <a:pt x="775" y="1549"/>
                      </a:lnTo>
                      <a:lnTo>
                        <a:pt x="775" y="1465"/>
                      </a:lnTo>
                      <a:lnTo>
                        <a:pt x="775" y="1214"/>
                      </a:lnTo>
                      <a:lnTo>
                        <a:pt x="754" y="1235"/>
                      </a:lnTo>
                      <a:lnTo>
                        <a:pt x="670" y="1235"/>
                      </a:lnTo>
                      <a:lnTo>
                        <a:pt x="565" y="1298"/>
                      </a:lnTo>
                      <a:lnTo>
                        <a:pt x="524" y="1235"/>
                      </a:lnTo>
                      <a:lnTo>
                        <a:pt x="545" y="1047"/>
                      </a:lnTo>
                      <a:lnTo>
                        <a:pt x="545" y="796"/>
                      </a:lnTo>
                      <a:lnTo>
                        <a:pt x="524" y="712"/>
                      </a:lnTo>
                      <a:lnTo>
                        <a:pt x="545" y="565"/>
                      </a:lnTo>
                      <a:lnTo>
                        <a:pt x="670" y="565"/>
                      </a:lnTo>
                      <a:lnTo>
                        <a:pt x="691" y="670"/>
                      </a:lnTo>
                      <a:lnTo>
                        <a:pt x="754" y="670"/>
                      </a:lnTo>
                      <a:lnTo>
                        <a:pt x="837" y="607"/>
                      </a:lnTo>
                      <a:lnTo>
                        <a:pt x="837" y="524"/>
                      </a:lnTo>
                      <a:lnTo>
                        <a:pt x="796" y="482"/>
                      </a:lnTo>
                      <a:lnTo>
                        <a:pt x="775" y="377"/>
                      </a:lnTo>
                      <a:lnTo>
                        <a:pt x="837" y="210"/>
                      </a:lnTo>
                      <a:lnTo>
                        <a:pt x="858" y="63"/>
                      </a:lnTo>
                      <a:lnTo>
                        <a:pt x="8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9"/>
                <p:cNvSpPr/>
                <p:nvPr/>
              </p:nvSpPr>
              <p:spPr>
                <a:xfrm>
                  <a:off x="4185300" y="2741625"/>
                  <a:ext cx="5775" cy="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524" extrusionOk="0">
                      <a:moveTo>
                        <a:pt x="105" y="0"/>
                      </a:moveTo>
                      <a:lnTo>
                        <a:pt x="84" y="63"/>
                      </a:lnTo>
                      <a:lnTo>
                        <a:pt x="63" y="210"/>
                      </a:lnTo>
                      <a:lnTo>
                        <a:pt x="1" y="377"/>
                      </a:lnTo>
                      <a:lnTo>
                        <a:pt x="22" y="482"/>
                      </a:lnTo>
                      <a:lnTo>
                        <a:pt x="63" y="524"/>
                      </a:lnTo>
                      <a:lnTo>
                        <a:pt x="84" y="524"/>
                      </a:lnTo>
                      <a:lnTo>
                        <a:pt x="126" y="482"/>
                      </a:lnTo>
                      <a:lnTo>
                        <a:pt x="210" y="419"/>
                      </a:lnTo>
                      <a:lnTo>
                        <a:pt x="231" y="314"/>
                      </a:lnTo>
                      <a:lnTo>
                        <a:pt x="210" y="105"/>
                      </a:lnTo>
                      <a:lnTo>
                        <a:pt x="126" y="42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9"/>
                <p:cNvSpPr/>
                <p:nvPr/>
              </p:nvSpPr>
              <p:spPr>
                <a:xfrm>
                  <a:off x="4179025" y="2755750"/>
                  <a:ext cx="7875" cy="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733" extrusionOk="0">
                      <a:moveTo>
                        <a:pt x="22" y="0"/>
                      </a:moveTo>
                      <a:lnTo>
                        <a:pt x="1" y="147"/>
                      </a:lnTo>
                      <a:lnTo>
                        <a:pt x="22" y="231"/>
                      </a:lnTo>
                      <a:lnTo>
                        <a:pt x="22" y="482"/>
                      </a:lnTo>
                      <a:lnTo>
                        <a:pt x="1" y="670"/>
                      </a:lnTo>
                      <a:lnTo>
                        <a:pt x="42" y="733"/>
                      </a:lnTo>
                      <a:lnTo>
                        <a:pt x="147" y="670"/>
                      </a:lnTo>
                      <a:lnTo>
                        <a:pt x="231" y="670"/>
                      </a:lnTo>
                      <a:lnTo>
                        <a:pt x="252" y="649"/>
                      </a:lnTo>
                      <a:lnTo>
                        <a:pt x="273" y="440"/>
                      </a:lnTo>
                      <a:lnTo>
                        <a:pt x="273" y="356"/>
                      </a:lnTo>
                      <a:lnTo>
                        <a:pt x="314" y="210"/>
                      </a:lnTo>
                      <a:lnTo>
                        <a:pt x="314" y="147"/>
                      </a:lnTo>
                      <a:lnTo>
                        <a:pt x="314" y="63"/>
                      </a:lnTo>
                      <a:lnTo>
                        <a:pt x="314" y="42"/>
                      </a:lnTo>
                      <a:lnTo>
                        <a:pt x="231" y="105"/>
                      </a:lnTo>
                      <a:lnTo>
                        <a:pt x="168" y="105"/>
                      </a:lnTo>
                      <a:lnTo>
                        <a:pt x="1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9"/>
                <p:cNvSpPr/>
                <p:nvPr/>
              </p:nvSpPr>
              <p:spPr>
                <a:xfrm>
                  <a:off x="4179025" y="2721750"/>
                  <a:ext cx="18850" cy="2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942" extrusionOk="0">
                      <a:moveTo>
                        <a:pt x="314" y="0"/>
                      </a:moveTo>
                      <a:lnTo>
                        <a:pt x="314" y="21"/>
                      </a:lnTo>
                      <a:lnTo>
                        <a:pt x="231" y="21"/>
                      </a:lnTo>
                      <a:lnTo>
                        <a:pt x="210" y="440"/>
                      </a:lnTo>
                      <a:lnTo>
                        <a:pt x="105" y="586"/>
                      </a:lnTo>
                      <a:lnTo>
                        <a:pt x="1" y="733"/>
                      </a:lnTo>
                      <a:lnTo>
                        <a:pt x="1" y="879"/>
                      </a:lnTo>
                      <a:lnTo>
                        <a:pt x="1" y="900"/>
                      </a:lnTo>
                      <a:lnTo>
                        <a:pt x="42" y="942"/>
                      </a:lnTo>
                      <a:lnTo>
                        <a:pt x="231" y="900"/>
                      </a:lnTo>
                      <a:lnTo>
                        <a:pt x="314" y="795"/>
                      </a:lnTo>
                      <a:lnTo>
                        <a:pt x="377" y="795"/>
                      </a:lnTo>
                      <a:lnTo>
                        <a:pt x="461" y="670"/>
                      </a:lnTo>
                      <a:lnTo>
                        <a:pt x="524" y="523"/>
                      </a:lnTo>
                      <a:lnTo>
                        <a:pt x="628" y="440"/>
                      </a:lnTo>
                      <a:lnTo>
                        <a:pt x="670" y="440"/>
                      </a:lnTo>
                      <a:lnTo>
                        <a:pt x="754" y="419"/>
                      </a:lnTo>
                      <a:lnTo>
                        <a:pt x="691" y="335"/>
                      </a:lnTo>
                      <a:lnTo>
                        <a:pt x="691" y="168"/>
                      </a:lnTo>
                      <a:lnTo>
                        <a:pt x="586" y="126"/>
                      </a:lnTo>
                      <a:lnTo>
                        <a:pt x="5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>
                  <a:off x="4180075" y="2740050"/>
                  <a:ext cx="5807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" h="2868" extrusionOk="0">
                      <a:moveTo>
                        <a:pt x="2051" y="1"/>
                      </a:moveTo>
                      <a:lnTo>
                        <a:pt x="900" y="691"/>
                      </a:lnTo>
                      <a:lnTo>
                        <a:pt x="816" y="670"/>
                      </a:lnTo>
                      <a:lnTo>
                        <a:pt x="796" y="670"/>
                      </a:lnTo>
                      <a:lnTo>
                        <a:pt x="649" y="566"/>
                      </a:lnTo>
                      <a:lnTo>
                        <a:pt x="482" y="482"/>
                      </a:lnTo>
                      <a:lnTo>
                        <a:pt x="419" y="482"/>
                      </a:lnTo>
                      <a:lnTo>
                        <a:pt x="335" y="545"/>
                      </a:lnTo>
                      <a:lnTo>
                        <a:pt x="293" y="587"/>
                      </a:lnTo>
                      <a:lnTo>
                        <a:pt x="272" y="587"/>
                      </a:lnTo>
                      <a:lnTo>
                        <a:pt x="272" y="670"/>
                      </a:lnTo>
                      <a:lnTo>
                        <a:pt x="272" y="691"/>
                      </a:lnTo>
                      <a:lnTo>
                        <a:pt x="272" y="775"/>
                      </a:lnTo>
                      <a:lnTo>
                        <a:pt x="272" y="838"/>
                      </a:lnTo>
                      <a:lnTo>
                        <a:pt x="231" y="984"/>
                      </a:lnTo>
                      <a:lnTo>
                        <a:pt x="231" y="1068"/>
                      </a:lnTo>
                      <a:lnTo>
                        <a:pt x="210" y="1528"/>
                      </a:lnTo>
                      <a:lnTo>
                        <a:pt x="210" y="1612"/>
                      </a:lnTo>
                      <a:lnTo>
                        <a:pt x="189" y="1737"/>
                      </a:lnTo>
                      <a:lnTo>
                        <a:pt x="189" y="1884"/>
                      </a:lnTo>
                      <a:lnTo>
                        <a:pt x="126" y="1905"/>
                      </a:lnTo>
                      <a:lnTo>
                        <a:pt x="168" y="2051"/>
                      </a:lnTo>
                      <a:lnTo>
                        <a:pt x="105" y="2219"/>
                      </a:lnTo>
                      <a:lnTo>
                        <a:pt x="105" y="2344"/>
                      </a:lnTo>
                      <a:lnTo>
                        <a:pt x="63" y="2407"/>
                      </a:lnTo>
                      <a:lnTo>
                        <a:pt x="63" y="2470"/>
                      </a:lnTo>
                      <a:lnTo>
                        <a:pt x="63" y="2553"/>
                      </a:lnTo>
                      <a:lnTo>
                        <a:pt x="0" y="2679"/>
                      </a:lnTo>
                      <a:lnTo>
                        <a:pt x="0" y="2721"/>
                      </a:lnTo>
                      <a:lnTo>
                        <a:pt x="189" y="2721"/>
                      </a:lnTo>
                      <a:lnTo>
                        <a:pt x="754" y="2867"/>
                      </a:lnTo>
                      <a:lnTo>
                        <a:pt x="1172" y="2449"/>
                      </a:lnTo>
                      <a:lnTo>
                        <a:pt x="1633" y="2407"/>
                      </a:lnTo>
                      <a:lnTo>
                        <a:pt x="1653" y="2219"/>
                      </a:lnTo>
                      <a:lnTo>
                        <a:pt x="1884" y="1926"/>
                      </a:lnTo>
                      <a:lnTo>
                        <a:pt x="1235" y="1214"/>
                      </a:lnTo>
                      <a:lnTo>
                        <a:pt x="2093" y="963"/>
                      </a:lnTo>
                      <a:lnTo>
                        <a:pt x="2302" y="754"/>
                      </a:lnTo>
                      <a:lnTo>
                        <a:pt x="2323" y="754"/>
                      </a:lnTo>
                      <a:lnTo>
                        <a:pt x="20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9"/>
                <p:cNvSpPr/>
                <p:nvPr/>
              </p:nvSpPr>
              <p:spPr>
                <a:xfrm>
                  <a:off x="4179025" y="2758875"/>
                  <a:ext cx="299225" cy="2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9" h="10087" extrusionOk="0">
                      <a:moveTo>
                        <a:pt x="2344" y="1"/>
                      </a:moveTo>
                      <a:lnTo>
                        <a:pt x="2135" y="210"/>
                      </a:lnTo>
                      <a:lnTo>
                        <a:pt x="1277" y="461"/>
                      </a:lnTo>
                      <a:lnTo>
                        <a:pt x="1926" y="1173"/>
                      </a:lnTo>
                      <a:lnTo>
                        <a:pt x="1695" y="1466"/>
                      </a:lnTo>
                      <a:lnTo>
                        <a:pt x="1675" y="1654"/>
                      </a:lnTo>
                      <a:lnTo>
                        <a:pt x="1214" y="1696"/>
                      </a:lnTo>
                      <a:lnTo>
                        <a:pt x="796" y="2114"/>
                      </a:lnTo>
                      <a:lnTo>
                        <a:pt x="231" y="1968"/>
                      </a:lnTo>
                      <a:lnTo>
                        <a:pt x="42" y="1968"/>
                      </a:lnTo>
                      <a:lnTo>
                        <a:pt x="42" y="2177"/>
                      </a:lnTo>
                      <a:lnTo>
                        <a:pt x="42" y="2407"/>
                      </a:lnTo>
                      <a:lnTo>
                        <a:pt x="1" y="2595"/>
                      </a:lnTo>
                      <a:lnTo>
                        <a:pt x="1" y="2637"/>
                      </a:lnTo>
                      <a:lnTo>
                        <a:pt x="63" y="2616"/>
                      </a:lnTo>
                      <a:lnTo>
                        <a:pt x="105" y="2637"/>
                      </a:lnTo>
                      <a:lnTo>
                        <a:pt x="168" y="2595"/>
                      </a:lnTo>
                      <a:lnTo>
                        <a:pt x="314" y="2658"/>
                      </a:lnTo>
                      <a:lnTo>
                        <a:pt x="273" y="2700"/>
                      </a:lnTo>
                      <a:lnTo>
                        <a:pt x="524" y="2972"/>
                      </a:lnTo>
                      <a:lnTo>
                        <a:pt x="545" y="3119"/>
                      </a:lnTo>
                      <a:lnTo>
                        <a:pt x="628" y="3139"/>
                      </a:lnTo>
                      <a:lnTo>
                        <a:pt x="628" y="3244"/>
                      </a:lnTo>
                      <a:lnTo>
                        <a:pt x="754" y="3349"/>
                      </a:lnTo>
                      <a:lnTo>
                        <a:pt x="838" y="3370"/>
                      </a:lnTo>
                      <a:lnTo>
                        <a:pt x="984" y="3663"/>
                      </a:lnTo>
                      <a:lnTo>
                        <a:pt x="984" y="3746"/>
                      </a:lnTo>
                      <a:lnTo>
                        <a:pt x="1047" y="3851"/>
                      </a:lnTo>
                      <a:lnTo>
                        <a:pt x="1110" y="3851"/>
                      </a:lnTo>
                      <a:lnTo>
                        <a:pt x="1151" y="3997"/>
                      </a:lnTo>
                      <a:lnTo>
                        <a:pt x="1193" y="4081"/>
                      </a:lnTo>
                      <a:lnTo>
                        <a:pt x="1319" y="4123"/>
                      </a:lnTo>
                      <a:lnTo>
                        <a:pt x="1423" y="4416"/>
                      </a:lnTo>
                      <a:lnTo>
                        <a:pt x="1528" y="4479"/>
                      </a:lnTo>
                      <a:lnTo>
                        <a:pt x="1570" y="4625"/>
                      </a:lnTo>
                      <a:lnTo>
                        <a:pt x="1528" y="4709"/>
                      </a:lnTo>
                      <a:lnTo>
                        <a:pt x="1528" y="4792"/>
                      </a:lnTo>
                      <a:lnTo>
                        <a:pt x="1633" y="4897"/>
                      </a:lnTo>
                      <a:lnTo>
                        <a:pt x="1633" y="4960"/>
                      </a:lnTo>
                      <a:lnTo>
                        <a:pt x="1716" y="5023"/>
                      </a:lnTo>
                      <a:lnTo>
                        <a:pt x="1821" y="4939"/>
                      </a:lnTo>
                      <a:lnTo>
                        <a:pt x="1926" y="5043"/>
                      </a:lnTo>
                      <a:lnTo>
                        <a:pt x="2114" y="5127"/>
                      </a:lnTo>
                      <a:lnTo>
                        <a:pt x="2260" y="5274"/>
                      </a:lnTo>
                      <a:lnTo>
                        <a:pt x="2323" y="5378"/>
                      </a:lnTo>
                      <a:lnTo>
                        <a:pt x="2344" y="5420"/>
                      </a:lnTo>
                      <a:lnTo>
                        <a:pt x="2365" y="5546"/>
                      </a:lnTo>
                      <a:lnTo>
                        <a:pt x="2428" y="5588"/>
                      </a:lnTo>
                      <a:lnTo>
                        <a:pt x="2470" y="5797"/>
                      </a:lnTo>
                      <a:lnTo>
                        <a:pt x="2574" y="5880"/>
                      </a:lnTo>
                      <a:lnTo>
                        <a:pt x="2637" y="6090"/>
                      </a:lnTo>
                      <a:lnTo>
                        <a:pt x="2658" y="6173"/>
                      </a:lnTo>
                      <a:lnTo>
                        <a:pt x="2616" y="6362"/>
                      </a:lnTo>
                      <a:lnTo>
                        <a:pt x="2574" y="6383"/>
                      </a:lnTo>
                      <a:lnTo>
                        <a:pt x="2616" y="6487"/>
                      </a:lnTo>
                      <a:lnTo>
                        <a:pt x="2658" y="6696"/>
                      </a:lnTo>
                      <a:lnTo>
                        <a:pt x="2679" y="6906"/>
                      </a:lnTo>
                      <a:lnTo>
                        <a:pt x="2783" y="7010"/>
                      </a:lnTo>
                      <a:lnTo>
                        <a:pt x="2825" y="7094"/>
                      </a:lnTo>
                      <a:lnTo>
                        <a:pt x="3097" y="7408"/>
                      </a:lnTo>
                      <a:lnTo>
                        <a:pt x="3202" y="7429"/>
                      </a:lnTo>
                      <a:lnTo>
                        <a:pt x="3307" y="7450"/>
                      </a:lnTo>
                      <a:lnTo>
                        <a:pt x="3390" y="7554"/>
                      </a:lnTo>
                      <a:lnTo>
                        <a:pt x="3474" y="7554"/>
                      </a:lnTo>
                      <a:lnTo>
                        <a:pt x="3620" y="7680"/>
                      </a:lnTo>
                      <a:lnTo>
                        <a:pt x="3620" y="7784"/>
                      </a:lnTo>
                      <a:lnTo>
                        <a:pt x="3788" y="7826"/>
                      </a:lnTo>
                      <a:lnTo>
                        <a:pt x="3767" y="7889"/>
                      </a:lnTo>
                      <a:lnTo>
                        <a:pt x="3830" y="7931"/>
                      </a:lnTo>
                      <a:lnTo>
                        <a:pt x="3976" y="8412"/>
                      </a:lnTo>
                      <a:lnTo>
                        <a:pt x="4102" y="8496"/>
                      </a:lnTo>
                      <a:lnTo>
                        <a:pt x="4102" y="8663"/>
                      </a:lnTo>
                      <a:lnTo>
                        <a:pt x="4541" y="9082"/>
                      </a:lnTo>
                      <a:lnTo>
                        <a:pt x="4604" y="9082"/>
                      </a:lnTo>
                      <a:lnTo>
                        <a:pt x="4646" y="9333"/>
                      </a:lnTo>
                      <a:lnTo>
                        <a:pt x="4834" y="9396"/>
                      </a:lnTo>
                      <a:lnTo>
                        <a:pt x="4939" y="9668"/>
                      </a:lnTo>
                      <a:lnTo>
                        <a:pt x="5043" y="9709"/>
                      </a:lnTo>
                      <a:lnTo>
                        <a:pt x="5127" y="9730"/>
                      </a:lnTo>
                      <a:lnTo>
                        <a:pt x="5169" y="9626"/>
                      </a:lnTo>
                      <a:lnTo>
                        <a:pt x="5336" y="9521"/>
                      </a:lnTo>
                      <a:lnTo>
                        <a:pt x="5232" y="9312"/>
                      </a:lnTo>
                      <a:lnTo>
                        <a:pt x="5294" y="9040"/>
                      </a:lnTo>
                      <a:lnTo>
                        <a:pt x="5462" y="8977"/>
                      </a:lnTo>
                      <a:lnTo>
                        <a:pt x="5650" y="9124"/>
                      </a:lnTo>
                      <a:lnTo>
                        <a:pt x="5985" y="9124"/>
                      </a:lnTo>
                      <a:lnTo>
                        <a:pt x="6487" y="9333"/>
                      </a:lnTo>
                      <a:lnTo>
                        <a:pt x="7010" y="9563"/>
                      </a:lnTo>
                      <a:lnTo>
                        <a:pt x="7031" y="10086"/>
                      </a:lnTo>
                      <a:lnTo>
                        <a:pt x="8077" y="8684"/>
                      </a:lnTo>
                      <a:lnTo>
                        <a:pt x="10253" y="8036"/>
                      </a:lnTo>
                      <a:lnTo>
                        <a:pt x="11885" y="7554"/>
                      </a:lnTo>
                      <a:lnTo>
                        <a:pt x="11969" y="6299"/>
                      </a:lnTo>
                      <a:lnTo>
                        <a:pt x="11843" y="5839"/>
                      </a:lnTo>
                      <a:lnTo>
                        <a:pt x="11655" y="5985"/>
                      </a:lnTo>
                      <a:lnTo>
                        <a:pt x="9960" y="5755"/>
                      </a:lnTo>
                      <a:lnTo>
                        <a:pt x="9835" y="5274"/>
                      </a:lnTo>
                      <a:lnTo>
                        <a:pt x="9688" y="5127"/>
                      </a:lnTo>
                      <a:lnTo>
                        <a:pt x="9688" y="4939"/>
                      </a:lnTo>
                      <a:lnTo>
                        <a:pt x="9688" y="4918"/>
                      </a:lnTo>
                      <a:lnTo>
                        <a:pt x="9667" y="4939"/>
                      </a:lnTo>
                      <a:lnTo>
                        <a:pt x="9625" y="4855"/>
                      </a:lnTo>
                      <a:lnTo>
                        <a:pt x="9625" y="4792"/>
                      </a:lnTo>
                      <a:lnTo>
                        <a:pt x="9667" y="4730"/>
                      </a:lnTo>
                      <a:lnTo>
                        <a:pt x="9563" y="4730"/>
                      </a:lnTo>
                      <a:lnTo>
                        <a:pt x="9563" y="4709"/>
                      </a:lnTo>
                      <a:lnTo>
                        <a:pt x="9458" y="4709"/>
                      </a:lnTo>
                      <a:lnTo>
                        <a:pt x="9270" y="4604"/>
                      </a:lnTo>
                      <a:lnTo>
                        <a:pt x="9249" y="4541"/>
                      </a:lnTo>
                      <a:lnTo>
                        <a:pt x="9228" y="4583"/>
                      </a:lnTo>
                      <a:lnTo>
                        <a:pt x="9123" y="4437"/>
                      </a:lnTo>
                      <a:lnTo>
                        <a:pt x="9102" y="4290"/>
                      </a:lnTo>
                      <a:lnTo>
                        <a:pt x="8809" y="3914"/>
                      </a:lnTo>
                      <a:lnTo>
                        <a:pt x="8726" y="3788"/>
                      </a:lnTo>
                      <a:lnTo>
                        <a:pt x="8809" y="3788"/>
                      </a:lnTo>
                      <a:lnTo>
                        <a:pt x="8809" y="3746"/>
                      </a:lnTo>
                      <a:lnTo>
                        <a:pt x="8705" y="3453"/>
                      </a:lnTo>
                      <a:lnTo>
                        <a:pt x="8705" y="3391"/>
                      </a:lnTo>
                      <a:lnTo>
                        <a:pt x="8621" y="3265"/>
                      </a:lnTo>
                      <a:lnTo>
                        <a:pt x="8579" y="3265"/>
                      </a:lnTo>
                      <a:lnTo>
                        <a:pt x="8391" y="3014"/>
                      </a:lnTo>
                      <a:lnTo>
                        <a:pt x="8307" y="3014"/>
                      </a:lnTo>
                      <a:lnTo>
                        <a:pt x="8224" y="2909"/>
                      </a:lnTo>
                      <a:lnTo>
                        <a:pt x="8224" y="2867"/>
                      </a:lnTo>
                      <a:lnTo>
                        <a:pt x="8286" y="2867"/>
                      </a:lnTo>
                      <a:lnTo>
                        <a:pt x="8307" y="2909"/>
                      </a:lnTo>
                      <a:lnTo>
                        <a:pt x="8286" y="2826"/>
                      </a:lnTo>
                      <a:lnTo>
                        <a:pt x="8182" y="2805"/>
                      </a:lnTo>
                      <a:lnTo>
                        <a:pt x="7973" y="2763"/>
                      </a:lnTo>
                      <a:lnTo>
                        <a:pt x="7868" y="2449"/>
                      </a:lnTo>
                      <a:lnTo>
                        <a:pt x="7805" y="2323"/>
                      </a:lnTo>
                      <a:lnTo>
                        <a:pt x="7742" y="2303"/>
                      </a:lnTo>
                      <a:lnTo>
                        <a:pt x="7742" y="2198"/>
                      </a:lnTo>
                      <a:lnTo>
                        <a:pt x="7701" y="2219"/>
                      </a:lnTo>
                      <a:lnTo>
                        <a:pt x="7659" y="2177"/>
                      </a:lnTo>
                      <a:lnTo>
                        <a:pt x="7282" y="2323"/>
                      </a:lnTo>
                      <a:lnTo>
                        <a:pt x="7261" y="2114"/>
                      </a:lnTo>
                      <a:lnTo>
                        <a:pt x="6738" y="1968"/>
                      </a:lnTo>
                      <a:lnTo>
                        <a:pt x="6654" y="1968"/>
                      </a:lnTo>
                      <a:lnTo>
                        <a:pt x="5566" y="1926"/>
                      </a:lnTo>
                      <a:lnTo>
                        <a:pt x="2867" y="43"/>
                      </a:lnTo>
                      <a:lnTo>
                        <a:pt x="234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9"/>
                <p:cNvSpPr/>
                <p:nvPr/>
              </p:nvSpPr>
              <p:spPr>
                <a:xfrm>
                  <a:off x="4409700" y="2852525"/>
                  <a:ext cx="110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63" extrusionOk="0">
                      <a:moveTo>
                        <a:pt x="147" y="0"/>
                      </a:moveTo>
                      <a:lnTo>
                        <a:pt x="147" y="42"/>
                      </a:lnTo>
                      <a:lnTo>
                        <a:pt x="106" y="42"/>
                      </a:lnTo>
                      <a:lnTo>
                        <a:pt x="106" y="105"/>
                      </a:lnTo>
                      <a:lnTo>
                        <a:pt x="43" y="126"/>
                      </a:lnTo>
                      <a:lnTo>
                        <a:pt x="85" y="209"/>
                      </a:lnTo>
                      <a:lnTo>
                        <a:pt x="43" y="209"/>
                      </a:lnTo>
                      <a:lnTo>
                        <a:pt x="85" y="377"/>
                      </a:lnTo>
                      <a:lnTo>
                        <a:pt x="43" y="356"/>
                      </a:lnTo>
                      <a:lnTo>
                        <a:pt x="1" y="356"/>
                      </a:lnTo>
                      <a:lnTo>
                        <a:pt x="1" y="544"/>
                      </a:lnTo>
                      <a:lnTo>
                        <a:pt x="22" y="628"/>
                      </a:lnTo>
                      <a:lnTo>
                        <a:pt x="43" y="670"/>
                      </a:lnTo>
                      <a:lnTo>
                        <a:pt x="43" y="795"/>
                      </a:lnTo>
                      <a:lnTo>
                        <a:pt x="22" y="795"/>
                      </a:lnTo>
                      <a:lnTo>
                        <a:pt x="43" y="858"/>
                      </a:lnTo>
                      <a:lnTo>
                        <a:pt x="231" y="963"/>
                      </a:lnTo>
                      <a:lnTo>
                        <a:pt x="336" y="963"/>
                      </a:lnTo>
                      <a:lnTo>
                        <a:pt x="398" y="942"/>
                      </a:lnTo>
                      <a:lnTo>
                        <a:pt x="440" y="670"/>
                      </a:lnTo>
                      <a:lnTo>
                        <a:pt x="398" y="544"/>
                      </a:lnTo>
                      <a:lnTo>
                        <a:pt x="336" y="544"/>
                      </a:lnTo>
                      <a:lnTo>
                        <a:pt x="315" y="356"/>
                      </a:lnTo>
                      <a:lnTo>
                        <a:pt x="336" y="356"/>
                      </a:lnTo>
                      <a:lnTo>
                        <a:pt x="398" y="168"/>
                      </a:lnTo>
                      <a:lnTo>
                        <a:pt x="357" y="126"/>
                      </a:lnTo>
                      <a:lnTo>
                        <a:pt x="315" y="126"/>
                      </a:lnTo>
                      <a:lnTo>
                        <a:pt x="315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9"/>
                <p:cNvSpPr/>
                <p:nvPr/>
              </p:nvSpPr>
              <p:spPr>
                <a:xfrm>
                  <a:off x="4421225" y="2854100"/>
                  <a:ext cx="69075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177" extrusionOk="0">
                      <a:moveTo>
                        <a:pt x="2490" y="0"/>
                      </a:moveTo>
                      <a:lnTo>
                        <a:pt x="2490" y="84"/>
                      </a:lnTo>
                      <a:lnTo>
                        <a:pt x="2469" y="146"/>
                      </a:lnTo>
                      <a:lnTo>
                        <a:pt x="2093" y="356"/>
                      </a:lnTo>
                      <a:lnTo>
                        <a:pt x="2093" y="502"/>
                      </a:lnTo>
                      <a:lnTo>
                        <a:pt x="1779" y="795"/>
                      </a:lnTo>
                      <a:lnTo>
                        <a:pt x="1737" y="879"/>
                      </a:lnTo>
                      <a:lnTo>
                        <a:pt x="1779" y="900"/>
                      </a:lnTo>
                      <a:lnTo>
                        <a:pt x="1821" y="983"/>
                      </a:lnTo>
                      <a:lnTo>
                        <a:pt x="1653" y="1130"/>
                      </a:lnTo>
                      <a:lnTo>
                        <a:pt x="1611" y="1046"/>
                      </a:lnTo>
                      <a:lnTo>
                        <a:pt x="1549" y="1088"/>
                      </a:lnTo>
                      <a:lnTo>
                        <a:pt x="1465" y="1088"/>
                      </a:lnTo>
                      <a:lnTo>
                        <a:pt x="1507" y="1193"/>
                      </a:lnTo>
                      <a:lnTo>
                        <a:pt x="1444" y="1193"/>
                      </a:lnTo>
                      <a:lnTo>
                        <a:pt x="1423" y="1234"/>
                      </a:lnTo>
                      <a:lnTo>
                        <a:pt x="1256" y="1255"/>
                      </a:lnTo>
                      <a:lnTo>
                        <a:pt x="1130" y="1297"/>
                      </a:lnTo>
                      <a:lnTo>
                        <a:pt x="1088" y="1214"/>
                      </a:lnTo>
                      <a:lnTo>
                        <a:pt x="837" y="1214"/>
                      </a:lnTo>
                      <a:lnTo>
                        <a:pt x="628" y="1151"/>
                      </a:lnTo>
                      <a:lnTo>
                        <a:pt x="398" y="1339"/>
                      </a:lnTo>
                      <a:lnTo>
                        <a:pt x="314" y="1318"/>
                      </a:lnTo>
                      <a:lnTo>
                        <a:pt x="251" y="1318"/>
                      </a:lnTo>
                      <a:lnTo>
                        <a:pt x="147" y="1360"/>
                      </a:lnTo>
                      <a:lnTo>
                        <a:pt x="105" y="1109"/>
                      </a:lnTo>
                      <a:lnTo>
                        <a:pt x="63" y="1151"/>
                      </a:lnTo>
                      <a:lnTo>
                        <a:pt x="0" y="1130"/>
                      </a:lnTo>
                      <a:lnTo>
                        <a:pt x="0" y="1318"/>
                      </a:lnTo>
                      <a:lnTo>
                        <a:pt x="147" y="1465"/>
                      </a:lnTo>
                      <a:lnTo>
                        <a:pt x="272" y="1946"/>
                      </a:lnTo>
                      <a:lnTo>
                        <a:pt x="1967" y="2176"/>
                      </a:lnTo>
                      <a:lnTo>
                        <a:pt x="2155" y="2030"/>
                      </a:lnTo>
                      <a:lnTo>
                        <a:pt x="2658" y="502"/>
                      </a:lnTo>
                      <a:lnTo>
                        <a:pt x="2762" y="481"/>
                      </a:lnTo>
                      <a:lnTo>
                        <a:pt x="2762" y="314"/>
                      </a:lnTo>
                      <a:lnTo>
                        <a:pt x="2720" y="251"/>
                      </a:lnTo>
                      <a:lnTo>
                        <a:pt x="2678" y="272"/>
                      </a:lnTo>
                      <a:lnTo>
                        <a:pt x="2658" y="251"/>
                      </a:lnTo>
                      <a:lnTo>
                        <a:pt x="2595" y="209"/>
                      </a:lnTo>
                      <a:lnTo>
                        <a:pt x="2574" y="42"/>
                      </a:lnTo>
                      <a:lnTo>
                        <a:pt x="24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9"/>
                <p:cNvSpPr/>
                <p:nvPr/>
              </p:nvSpPr>
              <p:spPr>
                <a:xfrm>
                  <a:off x="4434300" y="2866125"/>
                  <a:ext cx="108300" cy="1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2" h="5336" extrusionOk="0">
                      <a:moveTo>
                        <a:pt x="2239" y="0"/>
                      </a:moveTo>
                      <a:lnTo>
                        <a:pt x="2135" y="21"/>
                      </a:lnTo>
                      <a:lnTo>
                        <a:pt x="1632" y="1549"/>
                      </a:lnTo>
                      <a:lnTo>
                        <a:pt x="1758" y="2009"/>
                      </a:lnTo>
                      <a:lnTo>
                        <a:pt x="1674" y="3264"/>
                      </a:lnTo>
                      <a:lnTo>
                        <a:pt x="42" y="3746"/>
                      </a:lnTo>
                      <a:lnTo>
                        <a:pt x="0" y="4018"/>
                      </a:lnTo>
                      <a:lnTo>
                        <a:pt x="523" y="4708"/>
                      </a:lnTo>
                      <a:lnTo>
                        <a:pt x="461" y="4938"/>
                      </a:lnTo>
                      <a:lnTo>
                        <a:pt x="795" y="5336"/>
                      </a:lnTo>
                      <a:lnTo>
                        <a:pt x="879" y="5315"/>
                      </a:lnTo>
                      <a:lnTo>
                        <a:pt x="900" y="5336"/>
                      </a:lnTo>
                      <a:lnTo>
                        <a:pt x="1005" y="5336"/>
                      </a:lnTo>
                      <a:lnTo>
                        <a:pt x="1088" y="5231"/>
                      </a:lnTo>
                      <a:lnTo>
                        <a:pt x="1214" y="5231"/>
                      </a:lnTo>
                      <a:lnTo>
                        <a:pt x="1423" y="5127"/>
                      </a:lnTo>
                      <a:lnTo>
                        <a:pt x="1528" y="5127"/>
                      </a:lnTo>
                      <a:lnTo>
                        <a:pt x="1632" y="5106"/>
                      </a:lnTo>
                      <a:lnTo>
                        <a:pt x="1716" y="5147"/>
                      </a:lnTo>
                      <a:lnTo>
                        <a:pt x="1779" y="5147"/>
                      </a:lnTo>
                      <a:lnTo>
                        <a:pt x="1925" y="4938"/>
                      </a:lnTo>
                      <a:lnTo>
                        <a:pt x="1925" y="4917"/>
                      </a:lnTo>
                      <a:lnTo>
                        <a:pt x="1946" y="4917"/>
                      </a:lnTo>
                      <a:lnTo>
                        <a:pt x="1946" y="4834"/>
                      </a:lnTo>
                      <a:lnTo>
                        <a:pt x="1883" y="4813"/>
                      </a:lnTo>
                      <a:lnTo>
                        <a:pt x="1925" y="4750"/>
                      </a:lnTo>
                      <a:lnTo>
                        <a:pt x="1883" y="4687"/>
                      </a:lnTo>
                      <a:lnTo>
                        <a:pt x="1967" y="4603"/>
                      </a:lnTo>
                      <a:lnTo>
                        <a:pt x="2030" y="4541"/>
                      </a:lnTo>
                      <a:lnTo>
                        <a:pt x="2239" y="4541"/>
                      </a:lnTo>
                      <a:lnTo>
                        <a:pt x="2365" y="4520"/>
                      </a:lnTo>
                      <a:lnTo>
                        <a:pt x="2448" y="4583"/>
                      </a:lnTo>
                      <a:lnTo>
                        <a:pt x="2553" y="4436"/>
                      </a:lnTo>
                      <a:lnTo>
                        <a:pt x="2595" y="4415"/>
                      </a:lnTo>
                      <a:lnTo>
                        <a:pt x="2595" y="4227"/>
                      </a:lnTo>
                      <a:lnTo>
                        <a:pt x="2804" y="3976"/>
                      </a:lnTo>
                      <a:lnTo>
                        <a:pt x="2930" y="3955"/>
                      </a:lnTo>
                      <a:lnTo>
                        <a:pt x="3013" y="3976"/>
                      </a:lnTo>
                      <a:lnTo>
                        <a:pt x="3076" y="3913"/>
                      </a:lnTo>
                      <a:lnTo>
                        <a:pt x="3348" y="3913"/>
                      </a:lnTo>
                      <a:lnTo>
                        <a:pt x="3390" y="3850"/>
                      </a:lnTo>
                      <a:lnTo>
                        <a:pt x="3327" y="3808"/>
                      </a:lnTo>
                      <a:lnTo>
                        <a:pt x="3285" y="3599"/>
                      </a:lnTo>
                      <a:lnTo>
                        <a:pt x="3306" y="3599"/>
                      </a:lnTo>
                      <a:lnTo>
                        <a:pt x="3244" y="3494"/>
                      </a:lnTo>
                      <a:lnTo>
                        <a:pt x="3223" y="3474"/>
                      </a:lnTo>
                      <a:lnTo>
                        <a:pt x="3244" y="3390"/>
                      </a:lnTo>
                      <a:lnTo>
                        <a:pt x="3244" y="3285"/>
                      </a:lnTo>
                      <a:lnTo>
                        <a:pt x="3348" y="3118"/>
                      </a:lnTo>
                      <a:lnTo>
                        <a:pt x="3432" y="3076"/>
                      </a:lnTo>
                      <a:lnTo>
                        <a:pt x="3390" y="3013"/>
                      </a:lnTo>
                      <a:lnTo>
                        <a:pt x="3411" y="3013"/>
                      </a:lnTo>
                      <a:lnTo>
                        <a:pt x="3495" y="2867"/>
                      </a:lnTo>
                      <a:lnTo>
                        <a:pt x="3536" y="2846"/>
                      </a:lnTo>
                      <a:lnTo>
                        <a:pt x="3599" y="2846"/>
                      </a:lnTo>
                      <a:lnTo>
                        <a:pt x="3557" y="2909"/>
                      </a:lnTo>
                      <a:lnTo>
                        <a:pt x="3536" y="2971"/>
                      </a:lnTo>
                      <a:lnTo>
                        <a:pt x="3620" y="3013"/>
                      </a:lnTo>
                      <a:lnTo>
                        <a:pt x="3662" y="3013"/>
                      </a:lnTo>
                      <a:lnTo>
                        <a:pt x="3746" y="2804"/>
                      </a:lnTo>
                      <a:lnTo>
                        <a:pt x="3808" y="2741"/>
                      </a:lnTo>
                      <a:lnTo>
                        <a:pt x="3871" y="2616"/>
                      </a:lnTo>
                      <a:lnTo>
                        <a:pt x="4018" y="2490"/>
                      </a:lnTo>
                      <a:lnTo>
                        <a:pt x="4227" y="2134"/>
                      </a:lnTo>
                      <a:lnTo>
                        <a:pt x="4248" y="2072"/>
                      </a:lnTo>
                      <a:lnTo>
                        <a:pt x="4248" y="1988"/>
                      </a:lnTo>
                      <a:lnTo>
                        <a:pt x="4290" y="1862"/>
                      </a:lnTo>
                      <a:lnTo>
                        <a:pt x="4332" y="1758"/>
                      </a:lnTo>
                      <a:lnTo>
                        <a:pt x="4269" y="1695"/>
                      </a:lnTo>
                      <a:lnTo>
                        <a:pt x="4164" y="1674"/>
                      </a:lnTo>
                      <a:lnTo>
                        <a:pt x="3955" y="1507"/>
                      </a:lnTo>
                      <a:lnTo>
                        <a:pt x="3913" y="1402"/>
                      </a:lnTo>
                      <a:lnTo>
                        <a:pt x="3808" y="1298"/>
                      </a:lnTo>
                      <a:lnTo>
                        <a:pt x="3767" y="1151"/>
                      </a:lnTo>
                      <a:lnTo>
                        <a:pt x="3599" y="942"/>
                      </a:lnTo>
                      <a:lnTo>
                        <a:pt x="3516" y="942"/>
                      </a:lnTo>
                      <a:lnTo>
                        <a:pt x="3390" y="963"/>
                      </a:lnTo>
                      <a:lnTo>
                        <a:pt x="3118" y="921"/>
                      </a:lnTo>
                      <a:lnTo>
                        <a:pt x="3013" y="942"/>
                      </a:lnTo>
                      <a:lnTo>
                        <a:pt x="2930" y="963"/>
                      </a:lnTo>
                      <a:lnTo>
                        <a:pt x="2804" y="921"/>
                      </a:lnTo>
                      <a:lnTo>
                        <a:pt x="2469" y="649"/>
                      </a:lnTo>
                      <a:lnTo>
                        <a:pt x="2469" y="565"/>
                      </a:lnTo>
                      <a:lnTo>
                        <a:pt x="2260" y="335"/>
                      </a:lnTo>
                      <a:lnTo>
                        <a:pt x="22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9"/>
                <p:cNvSpPr/>
                <p:nvPr/>
              </p:nvSpPr>
              <p:spPr>
                <a:xfrm>
                  <a:off x="4483475" y="2847275"/>
                  <a:ext cx="57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525" extrusionOk="0">
                      <a:moveTo>
                        <a:pt x="209" y="1"/>
                      </a:moveTo>
                      <a:lnTo>
                        <a:pt x="168" y="22"/>
                      </a:lnTo>
                      <a:lnTo>
                        <a:pt x="105" y="22"/>
                      </a:lnTo>
                      <a:lnTo>
                        <a:pt x="84" y="168"/>
                      </a:lnTo>
                      <a:lnTo>
                        <a:pt x="63" y="210"/>
                      </a:lnTo>
                      <a:lnTo>
                        <a:pt x="21" y="168"/>
                      </a:lnTo>
                      <a:lnTo>
                        <a:pt x="0" y="231"/>
                      </a:lnTo>
                      <a:lnTo>
                        <a:pt x="0" y="273"/>
                      </a:lnTo>
                      <a:lnTo>
                        <a:pt x="84" y="315"/>
                      </a:lnTo>
                      <a:lnTo>
                        <a:pt x="105" y="482"/>
                      </a:lnTo>
                      <a:lnTo>
                        <a:pt x="168" y="524"/>
                      </a:lnTo>
                      <a:lnTo>
                        <a:pt x="168" y="440"/>
                      </a:lnTo>
                      <a:lnTo>
                        <a:pt x="209" y="336"/>
                      </a:lnTo>
                      <a:lnTo>
                        <a:pt x="209" y="168"/>
                      </a:lnTo>
                      <a:lnTo>
                        <a:pt x="188" y="168"/>
                      </a:lnTo>
                      <a:lnTo>
                        <a:pt x="209" y="106"/>
                      </a:lnTo>
                      <a:lnTo>
                        <a:pt x="188" y="64"/>
                      </a:lnTo>
                      <a:lnTo>
                        <a:pt x="209" y="43"/>
                      </a:lnTo>
                      <a:lnTo>
                        <a:pt x="230" y="43"/>
                      </a:lnTo>
                      <a:lnTo>
                        <a:pt x="2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9"/>
                <p:cNvSpPr/>
                <p:nvPr/>
              </p:nvSpPr>
              <p:spPr>
                <a:xfrm>
                  <a:off x="4300375" y="2959750"/>
                  <a:ext cx="153825" cy="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997" extrusionOk="0">
                      <a:moveTo>
                        <a:pt x="5399" y="1"/>
                      </a:moveTo>
                      <a:lnTo>
                        <a:pt x="3223" y="649"/>
                      </a:lnTo>
                      <a:lnTo>
                        <a:pt x="2177" y="2051"/>
                      </a:lnTo>
                      <a:lnTo>
                        <a:pt x="2156" y="1528"/>
                      </a:lnTo>
                      <a:lnTo>
                        <a:pt x="1633" y="1298"/>
                      </a:lnTo>
                      <a:lnTo>
                        <a:pt x="1131" y="1089"/>
                      </a:lnTo>
                      <a:lnTo>
                        <a:pt x="796" y="1089"/>
                      </a:lnTo>
                      <a:lnTo>
                        <a:pt x="608" y="942"/>
                      </a:lnTo>
                      <a:lnTo>
                        <a:pt x="440" y="1005"/>
                      </a:lnTo>
                      <a:lnTo>
                        <a:pt x="378" y="1277"/>
                      </a:lnTo>
                      <a:lnTo>
                        <a:pt x="482" y="1486"/>
                      </a:lnTo>
                      <a:lnTo>
                        <a:pt x="315" y="1591"/>
                      </a:lnTo>
                      <a:lnTo>
                        <a:pt x="273" y="1695"/>
                      </a:lnTo>
                      <a:lnTo>
                        <a:pt x="189" y="1674"/>
                      </a:lnTo>
                      <a:lnTo>
                        <a:pt x="85" y="1633"/>
                      </a:lnTo>
                      <a:lnTo>
                        <a:pt x="106" y="1737"/>
                      </a:lnTo>
                      <a:lnTo>
                        <a:pt x="168" y="2030"/>
                      </a:lnTo>
                      <a:lnTo>
                        <a:pt x="168" y="2218"/>
                      </a:lnTo>
                      <a:lnTo>
                        <a:pt x="85" y="2218"/>
                      </a:lnTo>
                      <a:lnTo>
                        <a:pt x="85" y="2260"/>
                      </a:lnTo>
                      <a:lnTo>
                        <a:pt x="1" y="2239"/>
                      </a:lnTo>
                      <a:lnTo>
                        <a:pt x="1" y="2239"/>
                      </a:lnTo>
                      <a:lnTo>
                        <a:pt x="22" y="2344"/>
                      </a:lnTo>
                      <a:lnTo>
                        <a:pt x="106" y="2344"/>
                      </a:lnTo>
                      <a:lnTo>
                        <a:pt x="106" y="2428"/>
                      </a:lnTo>
                      <a:lnTo>
                        <a:pt x="231" y="2616"/>
                      </a:lnTo>
                      <a:lnTo>
                        <a:pt x="315" y="3139"/>
                      </a:lnTo>
                      <a:lnTo>
                        <a:pt x="482" y="3265"/>
                      </a:lnTo>
                      <a:lnTo>
                        <a:pt x="482" y="3453"/>
                      </a:lnTo>
                      <a:lnTo>
                        <a:pt x="419" y="3474"/>
                      </a:lnTo>
                      <a:lnTo>
                        <a:pt x="482" y="3620"/>
                      </a:lnTo>
                      <a:lnTo>
                        <a:pt x="608" y="3767"/>
                      </a:lnTo>
                      <a:lnTo>
                        <a:pt x="608" y="3913"/>
                      </a:lnTo>
                      <a:lnTo>
                        <a:pt x="650" y="3997"/>
                      </a:lnTo>
                      <a:lnTo>
                        <a:pt x="796" y="3997"/>
                      </a:lnTo>
                      <a:lnTo>
                        <a:pt x="817" y="3934"/>
                      </a:lnTo>
                      <a:lnTo>
                        <a:pt x="963" y="3997"/>
                      </a:lnTo>
                      <a:lnTo>
                        <a:pt x="1068" y="3976"/>
                      </a:lnTo>
                      <a:lnTo>
                        <a:pt x="1173" y="3871"/>
                      </a:lnTo>
                      <a:lnTo>
                        <a:pt x="1319" y="3871"/>
                      </a:lnTo>
                      <a:lnTo>
                        <a:pt x="1361" y="3934"/>
                      </a:lnTo>
                      <a:lnTo>
                        <a:pt x="1466" y="3892"/>
                      </a:lnTo>
                      <a:lnTo>
                        <a:pt x="1570" y="3725"/>
                      </a:lnTo>
                      <a:lnTo>
                        <a:pt x="1633" y="3725"/>
                      </a:lnTo>
                      <a:lnTo>
                        <a:pt x="1696" y="3579"/>
                      </a:lnTo>
                      <a:lnTo>
                        <a:pt x="1842" y="3495"/>
                      </a:lnTo>
                      <a:lnTo>
                        <a:pt x="1905" y="3474"/>
                      </a:lnTo>
                      <a:lnTo>
                        <a:pt x="2010" y="3474"/>
                      </a:lnTo>
                      <a:lnTo>
                        <a:pt x="2051" y="3495"/>
                      </a:lnTo>
                      <a:lnTo>
                        <a:pt x="2198" y="3495"/>
                      </a:lnTo>
                      <a:lnTo>
                        <a:pt x="2219" y="3558"/>
                      </a:lnTo>
                      <a:lnTo>
                        <a:pt x="2365" y="3579"/>
                      </a:lnTo>
                      <a:lnTo>
                        <a:pt x="2616" y="3474"/>
                      </a:lnTo>
                      <a:lnTo>
                        <a:pt x="2826" y="3453"/>
                      </a:lnTo>
                      <a:lnTo>
                        <a:pt x="2909" y="3369"/>
                      </a:lnTo>
                      <a:lnTo>
                        <a:pt x="2930" y="3307"/>
                      </a:lnTo>
                      <a:lnTo>
                        <a:pt x="3119" y="3160"/>
                      </a:lnTo>
                      <a:lnTo>
                        <a:pt x="3223" y="3160"/>
                      </a:lnTo>
                      <a:lnTo>
                        <a:pt x="3307" y="3202"/>
                      </a:lnTo>
                      <a:lnTo>
                        <a:pt x="3370" y="3181"/>
                      </a:lnTo>
                      <a:lnTo>
                        <a:pt x="3432" y="3139"/>
                      </a:lnTo>
                      <a:lnTo>
                        <a:pt x="3453" y="3181"/>
                      </a:lnTo>
                      <a:lnTo>
                        <a:pt x="3537" y="3181"/>
                      </a:lnTo>
                      <a:lnTo>
                        <a:pt x="3725" y="3034"/>
                      </a:lnTo>
                      <a:lnTo>
                        <a:pt x="3830" y="2846"/>
                      </a:lnTo>
                      <a:lnTo>
                        <a:pt x="3935" y="2783"/>
                      </a:lnTo>
                      <a:lnTo>
                        <a:pt x="3997" y="2783"/>
                      </a:lnTo>
                      <a:lnTo>
                        <a:pt x="4625" y="2616"/>
                      </a:lnTo>
                      <a:lnTo>
                        <a:pt x="4688" y="2532"/>
                      </a:lnTo>
                      <a:lnTo>
                        <a:pt x="5043" y="2470"/>
                      </a:lnTo>
                      <a:lnTo>
                        <a:pt x="5253" y="2365"/>
                      </a:lnTo>
                      <a:lnTo>
                        <a:pt x="5399" y="2260"/>
                      </a:lnTo>
                      <a:lnTo>
                        <a:pt x="5629" y="2218"/>
                      </a:lnTo>
                      <a:lnTo>
                        <a:pt x="5608" y="2135"/>
                      </a:lnTo>
                      <a:lnTo>
                        <a:pt x="5629" y="2114"/>
                      </a:lnTo>
                      <a:lnTo>
                        <a:pt x="5567" y="2051"/>
                      </a:lnTo>
                      <a:lnTo>
                        <a:pt x="5608" y="1905"/>
                      </a:lnTo>
                      <a:lnTo>
                        <a:pt x="5776" y="1674"/>
                      </a:lnTo>
                      <a:lnTo>
                        <a:pt x="6027" y="1612"/>
                      </a:lnTo>
                      <a:lnTo>
                        <a:pt x="6152" y="1591"/>
                      </a:lnTo>
                      <a:lnTo>
                        <a:pt x="5818" y="1193"/>
                      </a:lnTo>
                      <a:lnTo>
                        <a:pt x="5880" y="963"/>
                      </a:lnTo>
                      <a:lnTo>
                        <a:pt x="5357" y="273"/>
                      </a:lnTo>
                      <a:lnTo>
                        <a:pt x="53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9"/>
                <p:cNvSpPr/>
                <p:nvPr/>
              </p:nvSpPr>
              <p:spPr>
                <a:xfrm>
                  <a:off x="4035700" y="2769350"/>
                  <a:ext cx="180500" cy="1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0" h="6069" extrusionOk="0">
                      <a:moveTo>
                        <a:pt x="503" y="0"/>
                      </a:moveTo>
                      <a:lnTo>
                        <a:pt x="210" y="21"/>
                      </a:lnTo>
                      <a:lnTo>
                        <a:pt x="147" y="21"/>
                      </a:lnTo>
                      <a:lnTo>
                        <a:pt x="126" y="126"/>
                      </a:lnTo>
                      <a:lnTo>
                        <a:pt x="84" y="356"/>
                      </a:lnTo>
                      <a:lnTo>
                        <a:pt x="126" y="523"/>
                      </a:lnTo>
                      <a:lnTo>
                        <a:pt x="126" y="649"/>
                      </a:lnTo>
                      <a:lnTo>
                        <a:pt x="42" y="858"/>
                      </a:lnTo>
                      <a:lnTo>
                        <a:pt x="1" y="1047"/>
                      </a:lnTo>
                      <a:lnTo>
                        <a:pt x="42" y="1193"/>
                      </a:lnTo>
                      <a:lnTo>
                        <a:pt x="126" y="1486"/>
                      </a:lnTo>
                      <a:lnTo>
                        <a:pt x="314" y="6068"/>
                      </a:lnTo>
                      <a:lnTo>
                        <a:pt x="7219" y="6005"/>
                      </a:lnTo>
                      <a:lnTo>
                        <a:pt x="7219" y="5985"/>
                      </a:lnTo>
                      <a:lnTo>
                        <a:pt x="7115" y="5964"/>
                      </a:lnTo>
                      <a:lnTo>
                        <a:pt x="6989" y="5796"/>
                      </a:lnTo>
                      <a:lnTo>
                        <a:pt x="6947" y="5754"/>
                      </a:lnTo>
                      <a:lnTo>
                        <a:pt x="6822" y="5692"/>
                      </a:lnTo>
                      <a:lnTo>
                        <a:pt x="6738" y="5566"/>
                      </a:lnTo>
                      <a:lnTo>
                        <a:pt x="6675" y="5587"/>
                      </a:lnTo>
                      <a:lnTo>
                        <a:pt x="6571" y="5587"/>
                      </a:lnTo>
                      <a:lnTo>
                        <a:pt x="6403" y="5461"/>
                      </a:lnTo>
                      <a:lnTo>
                        <a:pt x="6299" y="5169"/>
                      </a:lnTo>
                      <a:lnTo>
                        <a:pt x="6319" y="5106"/>
                      </a:lnTo>
                      <a:lnTo>
                        <a:pt x="6319" y="4938"/>
                      </a:lnTo>
                      <a:lnTo>
                        <a:pt x="6278" y="4855"/>
                      </a:lnTo>
                      <a:lnTo>
                        <a:pt x="6299" y="4813"/>
                      </a:lnTo>
                      <a:lnTo>
                        <a:pt x="6319" y="4855"/>
                      </a:lnTo>
                      <a:lnTo>
                        <a:pt x="6508" y="4855"/>
                      </a:lnTo>
                      <a:lnTo>
                        <a:pt x="6424" y="4792"/>
                      </a:lnTo>
                      <a:lnTo>
                        <a:pt x="6382" y="4792"/>
                      </a:lnTo>
                      <a:lnTo>
                        <a:pt x="6299" y="4624"/>
                      </a:lnTo>
                      <a:lnTo>
                        <a:pt x="6257" y="4604"/>
                      </a:lnTo>
                      <a:lnTo>
                        <a:pt x="6257" y="4645"/>
                      </a:lnTo>
                      <a:lnTo>
                        <a:pt x="6173" y="4583"/>
                      </a:lnTo>
                      <a:lnTo>
                        <a:pt x="6110" y="4415"/>
                      </a:lnTo>
                      <a:lnTo>
                        <a:pt x="5901" y="4080"/>
                      </a:lnTo>
                      <a:lnTo>
                        <a:pt x="5796" y="4018"/>
                      </a:lnTo>
                      <a:lnTo>
                        <a:pt x="5775" y="3871"/>
                      </a:lnTo>
                      <a:lnTo>
                        <a:pt x="5420" y="3327"/>
                      </a:lnTo>
                      <a:lnTo>
                        <a:pt x="5420" y="3223"/>
                      </a:lnTo>
                      <a:lnTo>
                        <a:pt x="5357" y="3118"/>
                      </a:lnTo>
                      <a:lnTo>
                        <a:pt x="5336" y="2867"/>
                      </a:lnTo>
                      <a:lnTo>
                        <a:pt x="5273" y="2825"/>
                      </a:lnTo>
                      <a:lnTo>
                        <a:pt x="5273" y="2741"/>
                      </a:lnTo>
                      <a:lnTo>
                        <a:pt x="5064" y="2532"/>
                      </a:lnTo>
                      <a:lnTo>
                        <a:pt x="5064" y="2448"/>
                      </a:lnTo>
                      <a:lnTo>
                        <a:pt x="5106" y="2344"/>
                      </a:lnTo>
                      <a:lnTo>
                        <a:pt x="5043" y="2281"/>
                      </a:lnTo>
                      <a:lnTo>
                        <a:pt x="4708" y="1988"/>
                      </a:lnTo>
                      <a:lnTo>
                        <a:pt x="4687" y="1884"/>
                      </a:lnTo>
                      <a:lnTo>
                        <a:pt x="4478" y="1653"/>
                      </a:lnTo>
                      <a:lnTo>
                        <a:pt x="4478" y="1507"/>
                      </a:lnTo>
                      <a:lnTo>
                        <a:pt x="4332" y="1360"/>
                      </a:lnTo>
                      <a:lnTo>
                        <a:pt x="4374" y="1277"/>
                      </a:lnTo>
                      <a:lnTo>
                        <a:pt x="4374" y="1193"/>
                      </a:lnTo>
                      <a:lnTo>
                        <a:pt x="4395" y="1151"/>
                      </a:lnTo>
                      <a:lnTo>
                        <a:pt x="4395" y="1193"/>
                      </a:lnTo>
                      <a:lnTo>
                        <a:pt x="4478" y="1193"/>
                      </a:lnTo>
                      <a:lnTo>
                        <a:pt x="4499" y="1339"/>
                      </a:lnTo>
                      <a:lnTo>
                        <a:pt x="4541" y="1402"/>
                      </a:lnTo>
                      <a:lnTo>
                        <a:pt x="4583" y="1465"/>
                      </a:lnTo>
                      <a:lnTo>
                        <a:pt x="4792" y="1674"/>
                      </a:lnTo>
                      <a:lnTo>
                        <a:pt x="4792" y="1779"/>
                      </a:lnTo>
                      <a:lnTo>
                        <a:pt x="4834" y="1884"/>
                      </a:lnTo>
                      <a:lnTo>
                        <a:pt x="5001" y="1967"/>
                      </a:lnTo>
                      <a:lnTo>
                        <a:pt x="5022" y="2072"/>
                      </a:lnTo>
                      <a:lnTo>
                        <a:pt x="5315" y="2344"/>
                      </a:lnTo>
                      <a:lnTo>
                        <a:pt x="5462" y="2428"/>
                      </a:lnTo>
                      <a:lnTo>
                        <a:pt x="5462" y="2490"/>
                      </a:lnTo>
                      <a:lnTo>
                        <a:pt x="5483" y="2407"/>
                      </a:lnTo>
                      <a:lnTo>
                        <a:pt x="5566" y="2323"/>
                      </a:lnTo>
                      <a:lnTo>
                        <a:pt x="5629" y="2114"/>
                      </a:lnTo>
                      <a:lnTo>
                        <a:pt x="5566" y="2072"/>
                      </a:lnTo>
                      <a:lnTo>
                        <a:pt x="5650" y="1904"/>
                      </a:lnTo>
                      <a:lnTo>
                        <a:pt x="5650" y="1779"/>
                      </a:lnTo>
                      <a:lnTo>
                        <a:pt x="5734" y="1465"/>
                      </a:lnTo>
                      <a:lnTo>
                        <a:pt x="5755" y="1444"/>
                      </a:lnTo>
                      <a:lnTo>
                        <a:pt x="5671" y="1235"/>
                      </a:lnTo>
                      <a:lnTo>
                        <a:pt x="5734" y="1088"/>
                      </a:lnTo>
                      <a:lnTo>
                        <a:pt x="5587" y="775"/>
                      </a:lnTo>
                      <a:lnTo>
                        <a:pt x="5441" y="544"/>
                      </a:lnTo>
                      <a:lnTo>
                        <a:pt x="5378" y="335"/>
                      </a:lnTo>
                      <a:lnTo>
                        <a:pt x="5273" y="147"/>
                      </a:lnTo>
                      <a:lnTo>
                        <a:pt x="5211" y="126"/>
                      </a:lnTo>
                      <a:lnTo>
                        <a:pt x="5127" y="231"/>
                      </a:lnTo>
                      <a:lnTo>
                        <a:pt x="4959" y="293"/>
                      </a:lnTo>
                      <a:lnTo>
                        <a:pt x="4604" y="231"/>
                      </a:lnTo>
                      <a:lnTo>
                        <a:pt x="4311" y="314"/>
                      </a:lnTo>
                      <a:lnTo>
                        <a:pt x="4102" y="147"/>
                      </a:lnTo>
                      <a:lnTo>
                        <a:pt x="4081" y="251"/>
                      </a:lnTo>
                      <a:lnTo>
                        <a:pt x="4164" y="398"/>
                      </a:lnTo>
                      <a:lnTo>
                        <a:pt x="4164" y="461"/>
                      </a:lnTo>
                      <a:lnTo>
                        <a:pt x="4081" y="335"/>
                      </a:lnTo>
                      <a:lnTo>
                        <a:pt x="3976" y="293"/>
                      </a:lnTo>
                      <a:lnTo>
                        <a:pt x="3955" y="189"/>
                      </a:lnTo>
                      <a:lnTo>
                        <a:pt x="3997" y="147"/>
                      </a:lnTo>
                      <a:lnTo>
                        <a:pt x="3955" y="105"/>
                      </a:lnTo>
                      <a:lnTo>
                        <a:pt x="3850" y="105"/>
                      </a:lnTo>
                      <a:lnTo>
                        <a:pt x="3746" y="84"/>
                      </a:lnTo>
                      <a:lnTo>
                        <a:pt x="3537" y="21"/>
                      </a:lnTo>
                      <a:lnTo>
                        <a:pt x="3495" y="42"/>
                      </a:lnTo>
                      <a:lnTo>
                        <a:pt x="3578" y="84"/>
                      </a:lnTo>
                      <a:lnTo>
                        <a:pt x="3599" y="105"/>
                      </a:lnTo>
                      <a:lnTo>
                        <a:pt x="3495" y="126"/>
                      </a:lnTo>
                      <a:lnTo>
                        <a:pt x="3390" y="105"/>
                      </a:lnTo>
                      <a:lnTo>
                        <a:pt x="3265" y="147"/>
                      </a:lnTo>
                      <a:lnTo>
                        <a:pt x="3223" y="126"/>
                      </a:lnTo>
                      <a:lnTo>
                        <a:pt x="3223" y="105"/>
                      </a:lnTo>
                      <a:lnTo>
                        <a:pt x="3348" y="84"/>
                      </a:lnTo>
                      <a:lnTo>
                        <a:pt x="3432" y="42"/>
                      </a:lnTo>
                      <a:lnTo>
                        <a:pt x="3327" y="42"/>
                      </a:lnTo>
                      <a:lnTo>
                        <a:pt x="3139" y="84"/>
                      </a:lnTo>
                      <a:lnTo>
                        <a:pt x="3076" y="126"/>
                      </a:lnTo>
                      <a:lnTo>
                        <a:pt x="2930" y="210"/>
                      </a:lnTo>
                      <a:lnTo>
                        <a:pt x="2846" y="231"/>
                      </a:lnTo>
                      <a:lnTo>
                        <a:pt x="2700" y="293"/>
                      </a:lnTo>
                      <a:lnTo>
                        <a:pt x="2595" y="419"/>
                      </a:lnTo>
                      <a:lnTo>
                        <a:pt x="2553" y="461"/>
                      </a:lnTo>
                      <a:lnTo>
                        <a:pt x="2386" y="461"/>
                      </a:lnTo>
                      <a:lnTo>
                        <a:pt x="2177" y="335"/>
                      </a:lnTo>
                      <a:lnTo>
                        <a:pt x="2009" y="314"/>
                      </a:lnTo>
                      <a:lnTo>
                        <a:pt x="1821" y="335"/>
                      </a:lnTo>
                      <a:lnTo>
                        <a:pt x="1674" y="231"/>
                      </a:lnTo>
                      <a:lnTo>
                        <a:pt x="1591" y="231"/>
                      </a:lnTo>
                      <a:lnTo>
                        <a:pt x="1507" y="251"/>
                      </a:lnTo>
                      <a:lnTo>
                        <a:pt x="1361" y="147"/>
                      </a:lnTo>
                      <a:lnTo>
                        <a:pt x="1172" y="105"/>
                      </a:lnTo>
                      <a:lnTo>
                        <a:pt x="733" y="84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9"/>
                <p:cNvSpPr/>
                <p:nvPr/>
              </p:nvSpPr>
              <p:spPr>
                <a:xfrm>
                  <a:off x="4003800" y="2919475"/>
                  <a:ext cx="238550" cy="27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2" h="10944" extrusionOk="0">
                      <a:moveTo>
                        <a:pt x="8495" y="0"/>
                      </a:moveTo>
                      <a:lnTo>
                        <a:pt x="1590" y="63"/>
                      </a:lnTo>
                      <a:lnTo>
                        <a:pt x="1632" y="1193"/>
                      </a:lnTo>
                      <a:lnTo>
                        <a:pt x="1088" y="1235"/>
                      </a:lnTo>
                      <a:lnTo>
                        <a:pt x="1088" y="1444"/>
                      </a:lnTo>
                      <a:lnTo>
                        <a:pt x="1151" y="3725"/>
                      </a:lnTo>
                      <a:lnTo>
                        <a:pt x="1046" y="3746"/>
                      </a:lnTo>
                      <a:lnTo>
                        <a:pt x="942" y="3829"/>
                      </a:lnTo>
                      <a:lnTo>
                        <a:pt x="837" y="3767"/>
                      </a:lnTo>
                      <a:lnTo>
                        <a:pt x="691" y="3767"/>
                      </a:lnTo>
                      <a:lnTo>
                        <a:pt x="586" y="3850"/>
                      </a:lnTo>
                      <a:lnTo>
                        <a:pt x="586" y="3976"/>
                      </a:lnTo>
                      <a:lnTo>
                        <a:pt x="649" y="4060"/>
                      </a:lnTo>
                      <a:lnTo>
                        <a:pt x="586" y="4185"/>
                      </a:lnTo>
                      <a:lnTo>
                        <a:pt x="377" y="4457"/>
                      </a:lnTo>
                      <a:lnTo>
                        <a:pt x="335" y="4457"/>
                      </a:lnTo>
                      <a:lnTo>
                        <a:pt x="230" y="4541"/>
                      </a:lnTo>
                      <a:lnTo>
                        <a:pt x="251" y="4645"/>
                      </a:lnTo>
                      <a:lnTo>
                        <a:pt x="314" y="4687"/>
                      </a:lnTo>
                      <a:lnTo>
                        <a:pt x="251" y="4813"/>
                      </a:lnTo>
                      <a:lnTo>
                        <a:pt x="126" y="4897"/>
                      </a:lnTo>
                      <a:lnTo>
                        <a:pt x="105" y="4980"/>
                      </a:lnTo>
                      <a:lnTo>
                        <a:pt x="209" y="5022"/>
                      </a:lnTo>
                      <a:lnTo>
                        <a:pt x="230" y="5127"/>
                      </a:lnTo>
                      <a:lnTo>
                        <a:pt x="168" y="5231"/>
                      </a:lnTo>
                      <a:lnTo>
                        <a:pt x="0" y="5420"/>
                      </a:lnTo>
                      <a:lnTo>
                        <a:pt x="0" y="5545"/>
                      </a:lnTo>
                      <a:lnTo>
                        <a:pt x="63" y="5629"/>
                      </a:lnTo>
                      <a:lnTo>
                        <a:pt x="209" y="5524"/>
                      </a:lnTo>
                      <a:lnTo>
                        <a:pt x="251" y="5545"/>
                      </a:lnTo>
                      <a:lnTo>
                        <a:pt x="251" y="5629"/>
                      </a:lnTo>
                      <a:lnTo>
                        <a:pt x="209" y="5692"/>
                      </a:lnTo>
                      <a:lnTo>
                        <a:pt x="272" y="5734"/>
                      </a:lnTo>
                      <a:lnTo>
                        <a:pt x="230" y="5817"/>
                      </a:lnTo>
                      <a:lnTo>
                        <a:pt x="272" y="5922"/>
                      </a:lnTo>
                      <a:lnTo>
                        <a:pt x="272" y="6047"/>
                      </a:lnTo>
                      <a:lnTo>
                        <a:pt x="314" y="6152"/>
                      </a:lnTo>
                      <a:lnTo>
                        <a:pt x="544" y="6236"/>
                      </a:lnTo>
                      <a:lnTo>
                        <a:pt x="586" y="6319"/>
                      </a:lnTo>
                      <a:lnTo>
                        <a:pt x="544" y="6382"/>
                      </a:lnTo>
                      <a:lnTo>
                        <a:pt x="544" y="6466"/>
                      </a:lnTo>
                      <a:lnTo>
                        <a:pt x="523" y="6487"/>
                      </a:lnTo>
                      <a:lnTo>
                        <a:pt x="586" y="6570"/>
                      </a:lnTo>
                      <a:lnTo>
                        <a:pt x="586" y="6654"/>
                      </a:lnTo>
                      <a:lnTo>
                        <a:pt x="544" y="6675"/>
                      </a:lnTo>
                      <a:lnTo>
                        <a:pt x="670" y="6780"/>
                      </a:lnTo>
                      <a:lnTo>
                        <a:pt x="691" y="6863"/>
                      </a:lnTo>
                      <a:lnTo>
                        <a:pt x="858" y="7052"/>
                      </a:lnTo>
                      <a:lnTo>
                        <a:pt x="963" y="7282"/>
                      </a:lnTo>
                      <a:lnTo>
                        <a:pt x="984" y="7366"/>
                      </a:lnTo>
                      <a:lnTo>
                        <a:pt x="963" y="7491"/>
                      </a:lnTo>
                      <a:lnTo>
                        <a:pt x="942" y="7533"/>
                      </a:lnTo>
                      <a:lnTo>
                        <a:pt x="879" y="7638"/>
                      </a:lnTo>
                      <a:lnTo>
                        <a:pt x="879" y="7826"/>
                      </a:lnTo>
                      <a:lnTo>
                        <a:pt x="984" y="7910"/>
                      </a:lnTo>
                      <a:lnTo>
                        <a:pt x="1109" y="7910"/>
                      </a:lnTo>
                      <a:lnTo>
                        <a:pt x="1172" y="7847"/>
                      </a:lnTo>
                      <a:lnTo>
                        <a:pt x="1318" y="7847"/>
                      </a:lnTo>
                      <a:lnTo>
                        <a:pt x="1402" y="7889"/>
                      </a:lnTo>
                      <a:lnTo>
                        <a:pt x="1360" y="7951"/>
                      </a:lnTo>
                      <a:lnTo>
                        <a:pt x="1381" y="8098"/>
                      </a:lnTo>
                      <a:lnTo>
                        <a:pt x="1465" y="8140"/>
                      </a:lnTo>
                      <a:lnTo>
                        <a:pt x="1590" y="8223"/>
                      </a:lnTo>
                      <a:lnTo>
                        <a:pt x="1695" y="8223"/>
                      </a:lnTo>
                      <a:lnTo>
                        <a:pt x="1779" y="8265"/>
                      </a:lnTo>
                      <a:lnTo>
                        <a:pt x="1821" y="8349"/>
                      </a:lnTo>
                      <a:lnTo>
                        <a:pt x="1925" y="8412"/>
                      </a:lnTo>
                      <a:lnTo>
                        <a:pt x="2030" y="8412"/>
                      </a:lnTo>
                      <a:lnTo>
                        <a:pt x="2093" y="8475"/>
                      </a:lnTo>
                      <a:lnTo>
                        <a:pt x="2051" y="8558"/>
                      </a:lnTo>
                      <a:lnTo>
                        <a:pt x="1988" y="8621"/>
                      </a:lnTo>
                      <a:lnTo>
                        <a:pt x="1946" y="8663"/>
                      </a:lnTo>
                      <a:lnTo>
                        <a:pt x="1904" y="8726"/>
                      </a:lnTo>
                      <a:lnTo>
                        <a:pt x="2030" y="8830"/>
                      </a:lnTo>
                      <a:lnTo>
                        <a:pt x="2134" y="8851"/>
                      </a:lnTo>
                      <a:lnTo>
                        <a:pt x="2155" y="8830"/>
                      </a:lnTo>
                      <a:lnTo>
                        <a:pt x="2260" y="8872"/>
                      </a:lnTo>
                      <a:lnTo>
                        <a:pt x="2323" y="8851"/>
                      </a:lnTo>
                      <a:lnTo>
                        <a:pt x="2511" y="8977"/>
                      </a:lnTo>
                      <a:lnTo>
                        <a:pt x="2532" y="9039"/>
                      </a:lnTo>
                      <a:lnTo>
                        <a:pt x="2553" y="9207"/>
                      </a:lnTo>
                      <a:lnTo>
                        <a:pt x="2616" y="9270"/>
                      </a:lnTo>
                      <a:lnTo>
                        <a:pt x="2720" y="9291"/>
                      </a:lnTo>
                      <a:lnTo>
                        <a:pt x="2762" y="9353"/>
                      </a:lnTo>
                      <a:lnTo>
                        <a:pt x="2741" y="9458"/>
                      </a:lnTo>
                      <a:lnTo>
                        <a:pt x="2783" y="9521"/>
                      </a:lnTo>
                      <a:lnTo>
                        <a:pt x="2992" y="9563"/>
                      </a:lnTo>
                      <a:lnTo>
                        <a:pt x="3076" y="9625"/>
                      </a:lnTo>
                      <a:lnTo>
                        <a:pt x="3076" y="9688"/>
                      </a:lnTo>
                      <a:lnTo>
                        <a:pt x="3076" y="9876"/>
                      </a:lnTo>
                      <a:lnTo>
                        <a:pt x="3160" y="9918"/>
                      </a:lnTo>
                      <a:lnTo>
                        <a:pt x="3264" y="9981"/>
                      </a:lnTo>
                      <a:lnTo>
                        <a:pt x="3306" y="10044"/>
                      </a:lnTo>
                      <a:lnTo>
                        <a:pt x="3306" y="10086"/>
                      </a:lnTo>
                      <a:lnTo>
                        <a:pt x="3348" y="10190"/>
                      </a:lnTo>
                      <a:lnTo>
                        <a:pt x="3390" y="10232"/>
                      </a:lnTo>
                      <a:lnTo>
                        <a:pt x="3474" y="10253"/>
                      </a:lnTo>
                      <a:lnTo>
                        <a:pt x="3515" y="10337"/>
                      </a:lnTo>
                      <a:lnTo>
                        <a:pt x="3662" y="10420"/>
                      </a:lnTo>
                      <a:lnTo>
                        <a:pt x="3766" y="10462"/>
                      </a:lnTo>
                      <a:lnTo>
                        <a:pt x="3829" y="10441"/>
                      </a:lnTo>
                      <a:lnTo>
                        <a:pt x="3871" y="10399"/>
                      </a:lnTo>
                      <a:lnTo>
                        <a:pt x="3934" y="10337"/>
                      </a:lnTo>
                      <a:lnTo>
                        <a:pt x="4143" y="10337"/>
                      </a:lnTo>
                      <a:lnTo>
                        <a:pt x="4185" y="10399"/>
                      </a:lnTo>
                      <a:lnTo>
                        <a:pt x="4227" y="10399"/>
                      </a:lnTo>
                      <a:lnTo>
                        <a:pt x="4331" y="10337"/>
                      </a:lnTo>
                      <a:lnTo>
                        <a:pt x="4394" y="10295"/>
                      </a:lnTo>
                      <a:lnTo>
                        <a:pt x="4436" y="10211"/>
                      </a:lnTo>
                      <a:lnTo>
                        <a:pt x="4562" y="10211"/>
                      </a:lnTo>
                      <a:lnTo>
                        <a:pt x="4624" y="10232"/>
                      </a:lnTo>
                      <a:lnTo>
                        <a:pt x="4708" y="10399"/>
                      </a:lnTo>
                      <a:lnTo>
                        <a:pt x="4750" y="10462"/>
                      </a:lnTo>
                      <a:lnTo>
                        <a:pt x="4813" y="10525"/>
                      </a:lnTo>
                      <a:lnTo>
                        <a:pt x="4938" y="10567"/>
                      </a:lnTo>
                      <a:lnTo>
                        <a:pt x="5022" y="10630"/>
                      </a:lnTo>
                      <a:lnTo>
                        <a:pt x="5043" y="10734"/>
                      </a:lnTo>
                      <a:lnTo>
                        <a:pt x="5085" y="10755"/>
                      </a:lnTo>
                      <a:lnTo>
                        <a:pt x="5126" y="10839"/>
                      </a:lnTo>
                      <a:lnTo>
                        <a:pt x="5126" y="10923"/>
                      </a:lnTo>
                      <a:lnTo>
                        <a:pt x="5294" y="10923"/>
                      </a:lnTo>
                      <a:lnTo>
                        <a:pt x="5336" y="10944"/>
                      </a:lnTo>
                      <a:lnTo>
                        <a:pt x="5357" y="10923"/>
                      </a:lnTo>
                      <a:lnTo>
                        <a:pt x="5336" y="10860"/>
                      </a:lnTo>
                      <a:lnTo>
                        <a:pt x="5336" y="10776"/>
                      </a:lnTo>
                      <a:lnTo>
                        <a:pt x="5398" y="10713"/>
                      </a:lnTo>
                      <a:lnTo>
                        <a:pt x="5503" y="10755"/>
                      </a:lnTo>
                      <a:lnTo>
                        <a:pt x="5671" y="10818"/>
                      </a:lnTo>
                      <a:lnTo>
                        <a:pt x="5754" y="10776"/>
                      </a:lnTo>
                      <a:lnTo>
                        <a:pt x="5859" y="10818"/>
                      </a:lnTo>
                      <a:lnTo>
                        <a:pt x="5859" y="10923"/>
                      </a:lnTo>
                      <a:lnTo>
                        <a:pt x="6005" y="10944"/>
                      </a:lnTo>
                      <a:lnTo>
                        <a:pt x="6068" y="10944"/>
                      </a:lnTo>
                      <a:lnTo>
                        <a:pt x="6068" y="10860"/>
                      </a:lnTo>
                      <a:lnTo>
                        <a:pt x="6131" y="10776"/>
                      </a:lnTo>
                      <a:lnTo>
                        <a:pt x="6215" y="10818"/>
                      </a:lnTo>
                      <a:lnTo>
                        <a:pt x="6235" y="10776"/>
                      </a:lnTo>
                      <a:lnTo>
                        <a:pt x="6340" y="10776"/>
                      </a:lnTo>
                      <a:lnTo>
                        <a:pt x="6487" y="10734"/>
                      </a:lnTo>
                      <a:lnTo>
                        <a:pt x="6696" y="10713"/>
                      </a:lnTo>
                      <a:lnTo>
                        <a:pt x="6821" y="10755"/>
                      </a:lnTo>
                      <a:lnTo>
                        <a:pt x="6947" y="10713"/>
                      </a:lnTo>
                      <a:lnTo>
                        <a:pt x="7010" y="10609"/>
                      </a:lnTo>
                      <a:lnTo>
                        <a:pt x="7135" y="10525"/>
                      </a:lnTo>
                      <a:lnTo>
                        <a:pt x="7219" y="10420"/>
                      </a:lnTo>
                      <a:lnTo>
                        <a:pt x="7261" y="10399"/>
                      </a:lnTo>
                      <a:lnTo>
                        <a:pt x="7323" y="10337"/>
                      </a:lnTo>
                      <a:lnTo>
                        <a:pt x="7428" y="10232"/>
                      </a:lnTo>
                      <a:lnTo>
                        <a:pt x="7470" y="10232"/>
                      </a:lnTo>
                      <a:lnTo>
                        <a:pt x="7595" y="10023"/>
                      </a:lnTo>
                      <a:lnTo>
                        <a:pt x="7805" y="9814"/>
                      </a:lnTo>
                      <a:lnTo>
                        <a:pt x="7763" y="9604"/>
                      </a:lnTo>
                      <a:lnTo>
                        <a:pt x="7700" y="9563"/>
                      </a:lnTo>
                      <a:lnTo>
                        <a:pt x="7679" y="9353"/>
                      </a:lnTo>
                      <a:lnTo>
                        <a:pt x="7595" y="9249"/>
                      </a:lnTo>
                      <a:lnTo>
                        <a:pt x="7554" y="9144"/>
                      </a:lnTo>
                      <a:lnTo>
                        <a:pt x="7470" y="9060"/>
                      </a:lnTo>
                      <a:lnTo>
                        <a:pt x="7365" y="9060"/>
                      </a:lnTo>
                      <a:lnTo>
                        <a:pt x="7323" y="8998"/>
                      </a:lnTo>
                      <a:lnTo>
                        <a:pt x="7323" y="8956"/>
                      </a:lnTo>
                      <a:lnTo>
                        <a:pt x="7219" y="8893"/>
                      </a:lnTo>
                      <a:lnTo>
                        <a:pt x="7114" y="8726"/>
                      </a:lnTo>
                      <a:lnTo>
                        <a:pt x="7072" y="8684"/>
                      </a:lnTo>
                      <a:lnTo>
                        <a:pt x="7051" y="8621"/>
                      </a:lnTo>
                      <a:lnTo>
                        <a:pt x="6947" y="8516"/>
                      </a:lnTo>
                      <a:lnTo>
                        <a:pt x="6905" y="8433"/>
                      </a:lnTo>
                      <a:lnTo>
                        <a:pt x="6633" y="8433"/>
                      </a:lnTo>
                      <a:lnTo>
                        <a:pt x="6549" y="8412"/>
                      </a:lnTo>
                      <a:lnTo>
                        <a:pt x="6507" y="8328"/>
                      </a:lnTo>
                      <a:lnTo>
                        <a:pt x="6591" y="8203"/>
                      </a:lnTo>
                      <a:lnTo>
                        <a:pt x="6654" y="8161"/>
                      </a:lnTo>
                      <a:lnTo>
                        <a:pt x="6654" y="8035"/>
                      </a:lnTo>
                      <a:lnTo>
                        <a:pt x="6800" y="8056"/>
                      </a:lnTo>
                      <a:lnTo>
                        <a:pt x="6905" y="8035"/>
                      </a:lnTo>
                      <a:lnTo>
                        <a:pt x="6947" y="8098"/>
                      </a:lnTo>
                      <a:lnTo>
                        <a:pt x="7031" y="8098"/>
                      </a:lnTo>
                      <a:lnTo>
                        <a:pt x="7051" y="8035"/>
                      </a:lnTo>
                      <a:lnTo>
                        <a:pt x="7135" y="7951"/>
                      </a:lnTo>
                      <a:lnTo>
                        <a:pt x="7156" y="7700"/>
                      </a:lnTo>
                      <a:lnTo>
                        <a:pt x="7135" y="7470"/>
                      </a:lnTo>
                      <a:lnTo>
                        <a:pt x="7177" y="7303"/>
                      </a:lnTo>
                      <a:lnTo>
                        <a:pt x="7282" y="7177"/>
                      </a:lnTo>
                      <a:lnTo>
                        <a:pt x="7282" y="7052"/>
                      </a:lnTo>
                      <a:lnTo>
                        <a:pt x="7240" y="6968"/>
                      </a:lnTo>
                      <a:lnTo>
                        <a:pt x="7282" y="6863"/>
                      </a:lnTo>
                      <a:lnTo>
                        <a:pt x="7386" y="6696"/>
                      </a:lnTo>
                      <a:lnTo>
                        <a:pt x="7428" y="6633"/>
                      </a:lnTo>
                      <a:lnTo>
                        <a:pt x="7470" y="6633"/>
                      </a:lnTo>
                      <a:lnTo>
                        <a:pt x="7533" y="6654"/>
                      </a:lnTo>
                      <a:lnTo>
                        <a:pt x="7658" y="6215"/>
                      </a:lnTo>
                      <a:lnTo>
                        <a:pt x="7700" y="6026"/>
                      </a:lnTo>
                      <a:lnTo>
                        <a:pt x="7888" y="5922"/>
                      </a:lnTo>
                      <a:lnTo>
                        <a:pt x="7888" y="5817"/>
                      </a:lnTo>
                      <a:lnTo>
                        <a:pt x="8014" y="5608"/>
                      </a:lnTo>
                      <a:lnTo>
                        <a:pt x="8056" y="5503"/>
                      </a:lnTo>
                      <a:lnTo>
                        <a:pt x="8160" y="5482"/>
                      </a:lnTo>
                      <a:lnTo>
                        <a:pt x="8202" y="5482"/>
                      </a:lnTo>
                      <a:lnTo>
                        <a:pt x="8265" y="5294"/>
                      </a:lnTo>
                      <a:lnTo>
                        <a:pt x="8412" y="5022"/>
                      </a:lnTo>
                      <a:lnTo>
                        <a:pt x="8412" y="4813"/>
                      </a:lnTo>
                      <a:lnTo>
                        <a:pt x="8495" y="4666"/>
                      </a:lnTo>
                      <a:lnTo>
                        <a:pt x="8516" y="4604"/>
                      </a:lnTo>
                      <a:lnTo>
                        <a:pt x="8495" y="4604"/>
                      </a:lnTo>
                      <a:lnTo>
                        <a:pt x="8474" y="4478"/>
                      </a:lnTo>
                      <a:lnTo>
                        <a:pt x="8391" y="4248"/>
                      </a:lnTo>
                      <a:lnTo>
                        <a:pt x="8412" y="4122"/>
                      </a:lnTo>
                      <a:lnTo>
                        <a:pt x="8474" y="4039"/>
                      </a:lnTo>
                      <a:lnTo>
                        <a:pt x="8474" y="3934"/>
                      </a:lnTo>
                      <a:lnTo>
                        <a:pt x="8579" y="3809"/>
                      </a:lnTo>
                      <a:lnTo>
                        <a:pt x="8621" y="3516"/>
                      </a:lnTo>
                      <a:lnTo>
                        <a:pt x="8684" y="3327"/>
                      </a:lnTo>
                      <a:lnTo>
                        <a:pt x="8725" y="3285"/>
                      </a:lnTo>
                      <a:lnTo>
                        <a:pt x="8684" y="3223"/>
                      </a:lnTo>
                      <a:lnTo>
                        <a:pt x="8621" y="3202"/>
                      </a:lnTo>
                      <a:lnTo>
                        <a:pt x="8704" y="3076"/>
                      </a:lnTo>
                      <a:lnTo>
                        <a:pt x="8704" y="2930"/>
                      </a:lnTo>
                      <a:lnTo>
                        <a:pt x="8746" y="2909"/>
                      </a:lnTo>
                      <a:lnTo>
                        <a:pt x="8914" y="2909"/>
                      </a:lnTo>
                      <a:lnTo>
                        <a:pt x="8914" y="2825"/>
                      </a:lnTo>
                      <a:lnTo>
                        <a:pt x="8914" y="2783"/>
                      </a:lnTo>
                      <a:lnTo>
                        <a:pt x="8914" y="2721"/>
                      </a:lnTo>
                      <a:lnTo>
                        <a:pt x="9018" y="2700"/>
                      </a:lnTo>
                      <a:lnTo>
                        <a:pt x="9102" y="2658"/>
                      </a:lnTo>
                      <a:lnTo>
                        <a:pt x="9228" y="2658"/>
                      </a:lnTo>
                      <a:lnTo>
                        <a:pt x="9248" y="2574"/>
                      </a:lnTo>
                      <a:lnTo>
                        <a:pt x="9353" y="2553"/>
                      </a:lnTo>
                      <a:lnTo>
                        <a:pt x="9458" y="2490"/>
                      </a:lnTo>
                      <a:lnTo>
                        <a:pt x="9541" y="2386"/>
                      </a:lnTo>
                      <a:lnTo>
                        <a:pt x="9479" y="2386"/>
                      </a:lnTo>
                      <a:lnTo>
                        <a:pt x="9479" y="2302"/>
                      </a:lnTo>
                      <a:lnTo>
                        <a:pt x="9353" y="2239"/>
                      </a:lnTo>
                      <a:lnTo>
                        <a:pt x="9248" y="2239"/>
                      </a:lnTo>
                      <a:lnTo>
                        <a:pt x="9248" y="2135"/>
                      </a:lnTo>
                      <a:lnTo>
                        <a:pt x="8997" y="1946"/>
                      </a:lnTo>
                      <a:lnTo>
                        <a:pt x="8914" y="1946"/>
                      </a:lnTo>
                      <a:lnTo>
                        <a:pt x="8809" y="1737"/>
                      </a:lnTo>
                      <a:lnTo>
                        <a:pt x="8725" y="1507"/>
                      </a:lnTo>
                      <a:lnTo>
                        <a:pt x="8746" y="1256"/>
                      </a:lnTo>
                      <a:lnTo>
                        <a:pt x="8725" y="1047"/>
                      </a:lnTo>
                      <a:lnTo>
                        <a:pt x="8579" y="628"/>
                      </a:lnTo>
                      <a:lnTo>
                        <a:pt x="8579" y="524"/>
                      </a:lnTo>
                      <a:lnTo>
                        <a:pt x="8600" y="503"/>
                      </a:lnTo>
                      <a:lnTo>
                        <a:pt x="8621" y="565"/>
                      </a:lnTo>
                      <a:lnTo>
                        <a:pt x="8642" y="607"/>
                      </a:lnTo>
                      <a:lnTo>
                        <a:pt x="8684" y="607"/>
                      </a:lnTo>
                      <a:lnTo>
                        <a:pt x="8684" y="565"/>
                      </a:lnTo>
                      <a:lnTo>
                        <a:pt x="8579" y="419"/>
                      </a:lnTo>
                      <a:lnTo>
                        <a:pt x="8516" y="252"/>
                      </a:lnTo>
                      <a:lnTo>
                        <a:pt x="8495" y="210"/>
                      </a:lnTo>
                      <a:lnTo>
                        <a:pt x="8495" y="189"/>
                      </a:lnTo>
                      <a:lnTo>
                        <a:pt x="8495" y="168"/>
                      </a:lnTo>
                      <a:lnTo>
                        <a:pt x="8495" y="147"/>
                      </a:lnTo>
                      <a:lnTo>
                        <a:pt x="8474" y="84"/>
                      </a:lnTo>
                      <a:lnTo>
                        <a:pt x="8495" y="42"/>
                      </a:lnTo>
                      <a:lnTo>
                        <a:pt x="84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9"/>
                <p:cNvSpPr/>
                <p:nvPr/>
              </p:nvSpPr>
              <p:spPr>
                <a:xfrm>
                  <a:off x="4166475" y="3025650"/>
                  <a:ext cx="219725" cy="16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9" h="6676" extrusionOk="0">
                      <a:moveTo>
                        <a:pt x="2511" y="1"/>
                      </a:moveTo>
                      <a:lnTo>
                        <a:pt x="2344" y="336"/>
                      </a:lnTo>
                      <a:lnTo>
                        <a:pt x="2239" y="336"/>
                      </a:lnTo>
                      <a:lnTo>
                        <a:pt x="2218" y="419"/>
                      </a:lnTo>
                      <a:lnTo>
                        <a:pt x="2093" y="398"/>
                      </a:lnTo>
                      <a:lnTo>
                        <a:pt x="2009" y="357"/>
                      </a:lnTo>
                      <a:lnTo>
                        <a:pt x="1988" y="419"/>
                      </a:lnTo>
                      <a:lnTo>
                        <a:pt x="1905" y="566"/>
                      </a:lnTo>
                      <a:lnTo>
                        <a:pt x="1905" y="775"/>
                      </a:lnTo>
                      <a:lnTo>
                        <a:pt x="1758" y="1047"/>
                      </a:lnTo>
                      <a:lnTo>
                        <a:pt x="1695" y="1235"/>
                      </a:lnTo>
                      <a:lnTo>
                        <a:pt x="1653" y="1235"/>
                      </a:lnTo>
                      <a:lnTo>
                        <a:pt x="1549" y="1256"/>
                      </a:lnTo>
                      <a:lnTo>
                        <a:pt x="1507" y="1361"/>
                      </a:lnTo>
                      <a:lnTo>
                        <a:pt x="1381" y="1570"/>
                      </a:lnTo>
                      <a:lnTo>
                        <a:pt x="1381" y="1675"/>
                      </a:lnTo>
                      <a:lnTo>
                        <a:pt x="1193" y="1779"/>
                      </a:lnTo>
                      <a:lnTo>
                        <a:pt x="1151" y="1968"/>
                      </a:lnTo>
                      <a:lnTo>
                        <a:pt x="1026" y="2407"/>
                      </a:lnTo>
                      <a:lnTo>
                        <a:pt x="963" y="2386"/>
                      </a:lnTo>
                      <a:lnTo>
                        <a:pt x="921" y="2386"/>
                      </a:lnTo>
                      <a:lnTo>
                        <a:pt x="879" y="2449"/>
                      </a:lnTo>
                      <a:lnTo>
                        <a:pt x="775" y="2616"/>
                      </a:lnTo>
                      <a:lnTo>
                        <a:pt x="733" y="2721"/>
                      </a:lnTo>
                      <a:lnTo>
                        <a:pt x="775" y="2805"/>
                      </a:lnTo>
                      <a:lnTo>
                        <a:pt x="775" y="2930"/>
                      </a:lnTo>
                      <a:lnTo>
                        <a:pt x="670" y="3056"/>
                      </a:lnTo>
                      <a:lnTo>
                        <a:pt x="628" y="3223"/>
                      </a:lnTo>
                      <a:lnTo>
                        <a:pt x="649" y="3453"/>
                      </a:lnTo>
                      <a:lnTo>
                        <a:pt x="628" y="3704"/>
                      </a:lnTo>
                      <a:lnTo>
                        <a:pt x="544" y="3788"/>
                      </a:lnTo>
                      <a:lnTo>
                        <a:pt x="524" y="3851"/>
                      </a:lnTo>
                      <a:lnTo>
                        <a:pt x="440" y="3851"/>
                      </a:lnTo>
                      <a:lnTo>
                        <a:pt x="398" y="3788"/>
                      </a:lnTo>
                      <a:lnTo>
                        <a:pt x="293" y="3809"/>
                      </a:lnTo>
                      <a:lnTo>
                        <a:pt x="147" y="3788"/>
                      </a:lnTo>
                      <a:lnTo>
                        <a:pt x="147" y="3914"/>
                      </a:lnTo>
                      <a:lnTo>
                        <a:pt x="84" y="3956"/>
                      </a:lnTo>
                      <a:lnTo>
                        <a:pt x="0" y="4081"/>
                      </a:lnTo>
                      <a:lnTo>
                        <a:pt x="42" y="4165"/>
                      </a:lnTo>
                      <a:lnTo>
                        <a:pt x="126" y="4186"/>
                      </a:lnTo>
                      <a:lnTo>
                        <a:pt x="398" y="4186"/>
                      </a:lnTo>
                      <a:lnTo>
                        <a:pt x="440" y="4269"/>
                      </a:lnTo>
                      <a:lnTo>
                        <a:pt x="544" y="4374"/>
                      </a:lnTo>
                      <a:lnTo>
                        <a:pt x="565" y="4437"/>
                      </a:lnTo>
                      <a:lnTo>
                        <a:pt x="607" y="4479"/>
                      </a:lnTo>
                      <a:lnTo>
                        <a:pt x="712" y="4646"/>
                      </a:lnTo>
                      <a:lnTo>
                        <a:pt x="816" y="4709"/>
                      </a:lnTo>
                      <a:lnTo>
                        <a:pt x="816" y="4751"/>
                      </a:lnTo>
                      <a:lnTo>
                        <a:pt x="858" y="4813"/>
                      </a:lnTo>
                      <a:lnTo>
                        <a:pt x="963" y="4813"/>
                      </a:lnTo>
                      <a:lnTo>
                        <a:pt x="1047" y="4897"/>
                      </a:lnTo>
                      <a:lnTo>
                        <a:pt x="1088" y="5002"/>
                      </a:lnTo>
                      <a:lnTo>
                        <a:pt x="1172" y="5106"/>
                      </a:lnTo>
                      <a:lnTo>
                        <a:pt x="1193" y="5316"/>
                      </a:lnTo>
                      <a:lnTo>
                        <a:pt x="1256" y="5357"/>
                      </a:lnTo>
                      <a:lnTo>
                        <a:pt x="1298" y="5567"/>
                      </a:lnTo>
                      <a:lnTo>
                        <a:pt x="1340" y="5525"/>
                      </a:lnTo>
                      <a:lnTo>
                        <a:pt x="1402" y="5629"/>
                      </a:lnTo>
                      <a:lnTo>
                        <a:pt x="1507" y="5588"/>
                      </a:lnTo>
                      <a:lnTo>
                        <a:pt x="1612" y="5629"/>
                      </a:lnTo>
                      <a:lnTo>
                        <a:pt x="1612" y="5964"/>
                      </a:lnTo>
                      <a:lnTo>
                        <a:pt x="1695" y="6069"/>
                      </a:lnTo>
                      <a:lnTo>
                        <a:pt x="1821" y="6090"/>
                      </a:lnTo>
                      <a:lnTo>
                        <a:pt x="1967" y="6048"/>
                      </a:lnTo>
                      <a:lnTo>
                        <a:pt x="2093" y="6090"/>
                      </a:lnTo>
                      <a:lnTo>
                        <a:pt x="2386" y="6069"/>
                      </a:lnTo>
                      <a:lnTo>
                        <a:pt x="2490" y="6152"/>
                      </a:lnTo>
                      <a:lnTo>
                        <a:pt x="2721" y="6383"/>
                      </a:lnTo>
                      <a:lnTo>
                        <a:pt x="2867" y="6466"/>
                      </a:lnTo>
                      <a:lnTo>
                        <a:pt x="2951" y="6571"/>
                      </a:lnTo>
                      <a:lnTo>
                        <a:pt x="3055" y="6613"/>
                      </a:lnTo>
                      <a:lnTo>
                        <a:pt x="3244" y="6613"/>
                      </a:lnTo>
                      <a:lnTo>
                        <a:pt x="3369" y="6676"/>
                      </a:lnTo>
                      <a:lnTo>
                        <a:pt x="3537" y="6634"/>
                      </a:lnTo>
                      <a:lnTo>
                        <a:pt x="3641" y="6676"/>
                      </a:lnTo>
                      <a:lnTo>
                        <a:pt x="3850" y="6676"/>
                      </a:lnTo>
                      <a:lnTo>
                        <a:pt x="3997" y="6424"/>
                      </a:lnTo>
                      <a:lnTo>
                        <a:pt x="4060" y="6362"/>
                      </a:lnTo>
                      <a:lnTo>
                        <a:pt x="4164" y="6299"/>
                      </a:lnTo>
                      <a:lnTo>
                        <a:pt x="4269" y="6299"/>
                      </a:lnTo>
                      <a:lnTo>
                        <a:pt x="4311" y="6278"/>
                      </a:lnTo>
                      <a:lnTo>
                        <a:pt x="4583" y="6257"/>
                      </a:lnTo>
                      <a:lnTo>
                        <a:pt x="4645" y="6278"/>
                      </a:lnTo>
                      <a:lnTo>
                        <a:pt x="4729" y="6404"/>
                      </a:lnTo>
                      <a:lnTo>
                        <a:pt x="4834" y="6466"/>
                      </a:lnTo>
                      <a:lnTo>
                        <a:pt x="5043" y="6424"/>
                      </a:lnTo>
                      <a:lnTo>
                        <a:pt x="5210" y="6424"/>
                      </a:lnTo>
                      <a:lnTo>
                        <a:pt x="5252" y="6320"/>
                      </a:lnTo>
                      <a:lnTo>
                        <a:pt x="5441" y="6257"/>
                      </a:lnTo>
                      <a:lnTo>
                        <a:pt x="5629" y="6215"/>
                      </a:lnTo>
                      <a:lnTo>
                        <a:pt x="5775" y="6152"/>
                      </a:lnTo>
                      <a:lnTo>
                        <a:pt x="5880" y="6069"/>
                      </a:lnTo>
                      <a:lnTo>
                        <a:pt x="5943" y="5964"/>
                      </a:lnTo>
                      <a:lnTo>
                        <a:pt x="6068" y="5880"/>
                      </a:lnTo>
                      <a:lnTo>
                        <a:pt x="6173" y="5880"/>
                      </a:lnTo>
                      <a:lnTo>
                        <a:pt x="6278" y="5797"/>
                      </a:lnTo>
                      <a:lnTo>
                        <a:pt x="7010" y="5797"/>
                      </a:lnTo>
                      <a:lnTo>
                        <a:pt x="8788" y="4018"/>
                      </a:lnTo>
                      <a:lnTo>
                        <a:pt x="8056" y="4018"/>
                      </a:lnTo>
                      <a:lnTo>
                        <a:pt x="6361" y="3495"/>
                      </a:lnTo>
                      <a:lnTo>
                        <a:pt x="6215" y="3370"/>
                      </a:lnTo>
                      <a:lnTo>
                        <a:pt x="6006" y="3349"/>
                      </a:lnTo>
                      <a:lnTo>
                        <a:pt x="5943" y="3160"/>
                      </a:lnTo>
                      <a:lnTo>
                        <a:pt x="5964" y="3014"/>
                      </a:lnTo>
                      <a:lnTo>
                        <a:pt x="5796" y="2930"/>
                      </a:lnTo>
                      <a:lnTo>
                        <a:pt x="5692" y="2616"/>
                      </a:lnTo>
                      <a:lnTo>
                        <a:pt x="5650" y="2386"/>
                      </a:lnTo>
                      <a:lnTo>
                        <a:pt x="5692" y="2323"/>
                      </a:lnTo>
                      <a:lnTo>
                        <a:pt x="5587" y="2282"/>
                      </a:lnTo>
                      <a:lnTo>
                        <a:pt x="5441" y="2303"/>
                      </a:lnTo>
                      <a:lnTo>
                        <a:pt x="5315" y="2386"/>
                      </a:lnTo>
                      <a:lnTo>
                        <a:pt x="5106" y="2386"/>
                      </a:lnTo>
                      <a:lnTo>
                        <a:pt x="5022" y="2323"/>
                      </a:lnTo>
                      <a:lnTo>
                        <a:pt x="5127" y="2198"/>
                      </a:lnTo>
                      <a:lnTo>
                        <a:pt x="5127" y="2093"/>
                      </a:lnTo>
                      <a:lnTo>
                        <a:pt x="5169" y="1989"/>
                      </a:lnTo>
                      <a:lnTo>
                        <a:pt x="5169" y="1821"/>
                      </a:lnTo>
                      <a:lnTo>
                        <a:pt x="5210" y="1717"/>
                      </a:lnTo>
                      <a:lnTo>
                        <a:pt x="5252" y="1591"/>
                      </a:lnTo>
                      <a:lnTo>
                        <a:pt x="5357" y="1570"/>
                      </a:lnTo>
                      <a:lnTo>
                        <a:pt x="5210" y="1361"/>
                      </a:lnTo>
                      <a:lnTo>
                        <a:pt x="5127" y="1361"/>
                      </a:lnTo>
                      <a:lnTo>
                        <a:pt x="5106" y="1277"/>
                      </a:lnTo>
                      <a:lnTo>
                        <a:pt x="5064" y="1173"/>
                      </a:lnTo>
                      <a:lnTo>
                        <a:pt x="4959" y="1026"/>
                      </a:lnTo>
                      <a:lnTo>
                        <a:pt x="4855" y="984"/>
                      </a:lnTo>
                      <a:lnTo>
                        <a:pt x="4687" y="838"/>
                      </a:lnTo>
                      <a:lnTo>
                        <a:pt x="4541" y="733"/>
                      </a:lnTo>
                      <a:lnTo>
                        <a:pt x="4520" y="671"/>
                      </a:lnTo>
                      <a:lnTo>
                        <a:pt x="4415" y="671"/>
                      </a:lnTo>
                      <a:lnTo>
                        <a:pt x="4394" y="629"/>
                      </a:lnTo>
                      <a:lnTo>
                        <a:pt x="4227" y="629"/>
                      </a:lnTo>
                      <a:lnTo>
                        <a:pt x="4185" y="524"/>
                      </a:lnTo>
                      <a:lnTo>
                        <a:pt x="3976" y="336"/>
                      </a:lnTo>
                      <a:lnTo>
                        <a:pt x="3871" y="315"/>
                      </a:lnTo>
                      <a:lnTo>
                        <a:pt x="3788" y="231"/>
                      </a:lnTo>
                      <a:lnTo>
                        <a:pt x="3662" y="210"/>
                      </a:lnTo>
                      <a:lnTo>
                        <a:pt x="3578" y="231"/>
                      </a:lnTo>
                      <a:lnTo>
                        <a:pt x="3557" y="252"/>
                      </a:lnTo>
                      <a:lnTo>
                        <a:pt x="3369" y="106"/>
                      </a:lnTo>
                      <a:lnTo>
                        <a:pt x="3265" y="106"/>
                      </a:lnTo>
                      <a:lnTo>
                        <a:pt x="3223" y="147"/>
                      </a:lnTo>
                      <a:lnTo>
                        <a:pt x="3139" y="85"/>
                      </a:lnTo>
                      <a:lnTo>
                        <a:pt x="3034" y="106"/>
                      </a:lnTo>
                      <a:lnTo>
                        <a:pt x="2930" y="189"/>
                      </a:lnTo>
                      <a:lnTo>
                        <a:pt x="2825" y="189"/>
                      </a:lnTo>
                      <a:lnTo>
                        <a:pt x="2595" y="106"/>
                      </a:lnTo>
                      <a:lnTo>
                        <a:pt x="2553" y="43"/>
                      </a:lnTo>
                      <a:lnTo>
                        <a:pt x="25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4213550" y="2979100"/>
                  <a:ext cx="96800" cy="8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2" h="3433" extrusionOk="0">
                      <a:moveTo>
                        <a:pt x="1151" y="1"/>
                      </a:moveTo>
                      <a:lnTo>
                        <a:pt x="1068" y="105"/>
                      </a:lnTo>
                      <a:lnTo>
                        <a:pt x="963" y="168"/>
                      </a:lnTo>
                      <a:lnTo>
                        <a:pt x="858" y="189"/>
                      </a:lnTo>
                      <a:lnTo>
                        <a:pt x="838" y="273"/>
                      </a:lnTo>
                      <a:lnTo>
                        <a:pt x="712" y="273"/>
                      </a:lnTo>
                      <a:lnTo>
                        <a:pt x="628" y="315"/>
                      </a:lnTo>
                      <a:lnTo>
                        <a:pt x="524" y="336"/>
                      </a:lnTo>
                      <a:lnTo>
                        <a:pt x="524" y="398"/>
                      </a:lnTo>
                      <a:lnTo>
                        <a:pt x="524" y="440"/>
                      </a:lnTo>
                      <a:lnTo>
                        <a:pt x="524" y="524"/>
                      </a:lnTo>
                      <a:lnTo>
                        <a:pt x="356" y="524"/>
                      </a:lnTo>
                      <a:lnTo>
                        <a:pt x="314" y="545"/>
                      </a:lnTo>
                      <a:lnTo>
                        <a:pt x="314" y="691"/>
                      </a:lnTo>
                      <a:lnTo>
                        <a:pt x="231" y="817"/>
                      </a:lnTo>
                      <a:lnTo>
                        <a:pt x="294" y="838"/>
                      </a:lnTo>
                      <a:lnTo>
                        <a:pt x="335" y="900"/>
                      </a:lnTo>
                      <a:lnTo>
                        <a:pt x="294" y="942"/>
                      </a:lnTo>
                      <a:lnTo>
                        <a:pt x="231" y="1131"/>
                      </a:lnTo>
                      <a:lnTo>
                        <a:pt x="189" y="1424"/>
                      </a:lnTo>
                      <a:lnTo>
                        <a:pt x="84" y="1549"/>
                      </a:lnTo>
                      <a:lnTo>
                        <a:pt x="84" y="1654"/>
                      </a:lnTo>
                      <a:lnTo>
                        <a:pt x="22" y="1737"/>
                      </a:lnTo>
                      <a:lnTo>
                        <a:pt x="1" y="1863"/>
                      </a:lnTo>
                      <a:lnTo>
                        <a:pt x="84" y="2093"/>
                      </a:lnTo>
                      <a:lnTo>
                        <a:pt x="105" y="2219"/>
                      </a:lnTo>
                      <a:lnTo>
                        <a:pt x="126" y="2219"/>
                      </a:lnTo>
                      <a:lnTo>
                        <a:pt x="210" y="2260"/>
                      </a:lnTo>
                      <a:lnTo>
                        <a:pt x="335" y="2281"/>
                      </a:lnTo>
                      <a:lnTo>
                        <a:pt x="356" y="2198"/>
                      </a:lnTo>
                      <a:lnTo>
                        <a:pt x="461" y="2198"/>
                      </a:lnTo>
                      <a:lnTo>
                        <a:pt x="628" y="1863"/>
                      </a:lnTo>
                      <a:lnTo>
                        <a:pt x="670" y="1905"/>
                      </a:lnTo>
                      <a:lnTo>
                        <a:pt x="712" y="1968"/>
                      </a:lnTo>
                      <a:lnTo>
                        <a:pt x="942" y="2051"/>
                      </a:lnTo>
                      <a:lnTo>
                        <a:pt x="1047" y="2051"/>
                      </a:lnTo>
                      <a:lnTo>
                        <a:pt x="1151" y="1968"/>
                      </a:lnTo>
                      <a:lnTo>
                        <a:pt x="1256" y="1947"/>
                      </a:lnTo>
                      <a:lnTo>
                        <a:pt x="1340" y="2009"/>
                      </a:lnTo>
                      <a:lnTo>
                        <a:pt x="1382" y="1968"/>
                      </a:lnTo>
                      <a:lnTo>
                        <a:pt x="1486" y="1968"/>
                      </a:lnTo>
                      <a:lnTo>
                        <a:pt x="1674" y="2114"/>
                      </a:lnTo>
                      <a:lnTo>
                        <a:pt x="1695" y="2093"/>
                      </a:lnTo>
                      <a:lnTo>
                        <a:pt x="1779" y="2072"/>
                      </a:lnTo>
                      <a:lnTo>
                        <a:pt x="1905" y="2093"/>
                      </a:lnTo>
                      <a:lnTo>
                        <a:pt x="1988" y="2177"/>
                      </a:lnTo>
                      <a:lnTo>
                        <a:pt x="2093" y="2198"/>
                      </a:lnTo>
                      <a:lnTo>
                        <a:pt x="2302" y="2386"/>
                      </a:lnTo>
                      <a:lnTo>
                        <a:pt x="2344" y="2491"/>
                      </a:lnTo>
                      <a:lnTo>
                        <a:pt x="2511" y="2491"/>
                      </a:lnTo>
                      <a:lnTo>
                        <a:pt x="2532" y="2533"/>
                      </a:lnTo>
                      <a:lnTo>
                        <a:pt x="2637" y="2533"/>
                      </a:lnTo>
                      <a:lnTo>
                        <a:pt x="2658" y="2595"/>
                      </a:lnTo>
                      <a:lnTo>
                        <a:pt x="2804" y="2700"/>
                      </a:lnTo>
                      <a:lnTo>
                        <a:pt x="2972" y="2846"/>
                      </a:lnTo>
                      <a:lnTo>
                        <a:pt x="3076" y="2888"/>
                      </a:lnTo>
                      <a:lnTo>
                        <a:pt x="3181" y="3035"/>
                      </a:lnTo>
                      <a:lnTo>
                        <a:pt x="3223" y="3139"/>
                      </a:lnTo>
                      <a:lnTo>
                        <a:pt x="3244" y="3223"/>
                      </a:lnTo>
                      <a:lnTo>
                        <a:pt x="3327" y="3223"/>
                      </a:lnTo>
                      <a:lnTo>
                        <a:pt x="3474" y="3432"/>
                      </a:lnTo>
                      <a:lnTo>
                        <a:pt x="3599" y="3369"/>
                      </a:lnTo>
                      <a:lnTo>
                        <a:pt x="3662" y="3328"/>
                      </a:lnTo>
                      <a:lnTo>
                        <a:pt x="3746" y="3307"/>
                      </a:lnTo>
                      <a:lnTo>
                        <a:pt x="3871" y="3202"/>
                      </a:lnTo>
                      <a:lnTo>
                        <a:pt x="3809" y="3160"/>
                      </a:lnTo>
                      <a:lnTo>
                        <a:pt x="3809" y="3139"/>
                      </a:lnTo>
                      <a:lnTo>
                        <a:pt x="3767" y="3202"/>
                      </a:lnTo>
                      <a:lnTo>
                        <a:pt x="3683" y="3139"/>
                      </a:lnTo>
                      <a:lnTo>
                        <a:pt x="3641" y="3139"/>
                      </a:lnTo>
                      <a:lnTo>
                        <a:pt x="3579" y="3035"/>
                      </a:lnTo>
                      <a:lnTo>
                        <a:pt x="3599" y="3014"/>
                      </a:lnTo>
                      <a:lnTo>
                        <a:pt x="3537" y="2909"/>
                      </a:lnTo>
                      <a:lnTo>
                        <a:pt x="3453" y="2888"/>
                      </a:lnTo>
                      <a:lnTo>
                        <a:pt x="3348" y="2637"/>
                      </a:lnTo>
                      <a:lnTo>
                        <a:pt x="3327" y="2595"/>
                      </a:lnTo>
                      <a:lnTo>
                        <a:pt x="3327" y="2616"/>
                      </a:lnTo>
                      <a:lnTo>
                        <a:pt x="3265" y="2616"/>
                      </a:lnTo>
                      <a:lnTo>
                        <a:pt x="3181" y="2512"/>
                      </a:lnTo>
                      <a:lnTo>
                        <a:pt x="3055" y="2470"/>
                      </a:lnTo>
                      <a:lnTo>
                        <a:pt x="2972" y="2323"/>
                      </a:lnTo>
                      <a:lnTo>
                        <a:pt x="2804" y="2093"/>
                      </a:lnTo>
                      <a:lnTo>
                        <a:pt x="2742" y="2051"/>
                      </a:lnTo>
                      <a:lnTo>
                        <a:pt x="2595" y="2009"/>
                      </a:lnTo>
                      <a:lnTo>
                        <a:pt x="2532" y="1947"/>
                      </a:lnTo>
                      <a:lnTo>
                        <a:pt x="2428" y="1800"/>
                      </a:lnTo>
                      <a:lnTo>
                        <a:pt x="2344" y="1842"/>
                      </a:lnTo>
                      <a:lnTo>
                        <a:pt x="2218" y="1842"/>
                      </a:lnTo>
                      <a:lnTo>
                        <a:pt x="2177" y="1863"/>
                      </a:lnTo>
                      <a:lnTo>
                        <a:pt x="2114" y="1800"/>
                      </a:lnTo>
                      <a:lnTo>
                        <a:pt x="2009" y="1654"/>
                      </a:lnTo>
                      <a:lnTo>
                        <a:pt x="2072" y="1633"/>
                      </a:lnTo>
                      <a:lnTo>
                        <a:pt x="1967" y="1465"/>
                      </a:lnTo>
                      <a:lnTo>
                        <a:pt x="1905" y="1486"/>
                      </a:lnTo>
                      <a:lnTo>
                        <a:pt x="1905" y="1591"/>
                      </a:lnTo>
                      <a:lnTo>
                        <a:pt x="1926" y="1591"/>
                      </a:lnTo>
                      <a:lnTo>
                        <a:pt x="1926" y="1758"/>
                      </a:lnTo>
                      <a:lnTo>
                        <a:pt x="1821" y="1737"/>
                      </a:lnTo>
                      <a:lnTo>
                        <a:pt x="1800" y="1549"/>
                      </a:lnTo>
                      <a:lnTo>
                        <a:pt x="1758" y="1444"/>
                      </a:lnTo>
                      <a:lnTo>
                        <a:pt x="1674" y="1424"/>
                      </a:lnTo>
                      <a:lnTo>
                        <a:pt x="1674" y="1361"/>
                      </a:lnTo>
                      <a:lnTo>
                        <a:pt x="1654" y="1214"/>
                      </a:lnTo>
                      <a:lnTo>
                        <a:pt x="1591" y="1172"/>
                      </a:lnTo>
                      <a:lnTo>
                        <a:pt x="1507" y="754"/>
                      </a:lnTo>
                      <a:lnTo>
                        <a:pt x="1277" y="126"/>
                      </a:lnTo>
                      <a:lnTo>
                        <a:pt x="11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4292025" y="3059150"/>
                  <a:ext cx="219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" h="1047" extrusionOk="0">
                      <a:moveTo>
                        <a:pt x="732" y="0"/>
                      </a:moveTo>
                      <a:lnTo>
                        <a:pt x="607" y="105"/>
                      </a:lnTo>
                      <a:lnTo>
                        <a:pt x="523" y="126"/>
                      </a:lnTo>
                      <a:lnTo>
                        <a:pt x="460" y="167"/>
                      </a:lnTo>
                      <a:lnTo>
                        <a:pt x="230" y="251"/>
                      </a:lnTo>
                      <a:lnTo>
                        <a:pt x="188" y="377"/>
                      </a:lnTo>
                      <a:lnTo>
                        <a:pt x="147" y="481"/>
                      </a:lnTo>
                      <a:lnTo>
                        <a:pt x="147" y="649"/>
                      </a:lnTo>
                      <a:lnTo>
                        <a:pt x="105" y="753"/>
                      </a:lnTo>
                      <a:lnTo>
                        <a:pt x="105" y="858"/>
                      </a:lnTo>
                      <a:lnTo>
                        <a:pt x="0" y="983"/>
                      </a:lnTo>
                      <a:lnTo>
                        <a:pt x="84" y="1046"/>
                      </a:lnTo>
                      <a:lnTo>
                        <a:pt x="293" y="1046"/>
                      </a:lnTo>
                      <a:lnTo>
                        <a:pt x="419" y="963"/>
                      </a:lnTo>
                      <a:lnTo>
                        <a:pt x="565" y="942"/>
                      </a:lnTo>
                      <a:lnTo>
                        <a:pt x="670" y="983"/>
                      </a:lnTo>
                      <a:lnTo>
                        <a:pt x="670" y="963"/>
                      </a:lnTo>
                      <a:lnTo>
                        <a:pt x="837" y="732"/>
                      </a:lnTo>
                      <a:lnTo>
                        <a:pt x="816" y="670"/>
                      </a:lnTo>
                      <a:lnTo>
                        <a:pt x="649" y="670"/>
                      </a:lnTo>
                      <a:lnTo>
                        <a:pt x="565" y="732"/>
                      </a:lnTo>
                      <a:lnTo>
                        <a:pt x="523" y="691"/>
                      </a:lnTo>
                      <a:lnTo>
                        <a:pt x="460" y="628"/>
                      </a:lnTo>
                      <a:lnTo>
                        <a:pt x="565" y="628"/>
                      </a:lnTo>
                      <a:lnTo>
                        <a:pt x="649" y="544"/>
                      </a:lnTo>
                      <a:lnTo>
                        <a:pt x="732" y="544"/>
                      </a:lnTo>
                      <a:lnTo>
                        <a:pt x="837" y="419"/>
                      </a:lnTo>
                      <a:lnTo>
                        <a:pt x="879" y="377"/>
                      </a:lnTo>
                      <a:lnTo>
                        <a:pt x="858" y="230"/>
                      </a:lnTo>
                      <a:lnTo>
                        <a:pt x="879" y="147"/>
                      </a:lnTo>
                      <a:lnTo>
                        <a:pt x="858" y="147"/>
                      </a:lnTo>
                      <a:lnTo>
                        <a:pt x="732" y="21"/>
                      </a:lnTo>
                      <a:lnTo>
                        <a:pt x="7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9"/>
                <p:cNvSpPr/>
                <p:nvPr/>
              </p:nvSpPr>
              <p:spPr>
                <a:xfrm>
                  <a:off x="4282600" y="3069600"/>
                  <a:ext cx="148050" cy="1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2" h="7847" extrusionOk="0">
                      <a:moveTo>
                        <a:pt x="5587" y="1"/>
                      </a:moveTo>
                      <a:lnTo>
                        <a:pt x="5587" y="21"/>
                      </a:lnTo>
                      <a:lnTo>
                        <a:pt x="5545" y="21"/>
                      </a:lnTo>
                      <a:lnTo>
                        <a:pt x="5482" y="105"/>
                      </a:lnTo>
                      <a:lnTo>
                        <a:pt x="5441" y="210"/>
                      </a:lnTo>
                      <a:lnTo>
                        <a:pt x="5420" y="168"/>
                      </a:lnTo>
                      <a:lnTo>
                        <a:pt x="5315" y="273"/>
                      </a:lnTo>
                      <a:lnTo>
                        <a:pt x="5127" y="314"/>
                      </a:lnTo>
                      <a:lnTo>
                        <a:pt x="5127" y="335"/>
                      </a:lnTo>
                      <a:lnTo>
                        <a:pt x="5085" y="314"/>
                      </a:lnTo>
                      <a:lnTo>
                        <a:pt x="4897" y="335"/>
                      </a:lnTo>
                      <a:lnTo>
                        <a:pt x="4792" y="419"/>
                      </a:lnTo>
                      <a:lnTo>
                        <a:pt x="4499" y="461"/>
                      </a:lnTo>
                      <a:lnTo>
                        <a:pt x="4457" y="461"/>
                      </a:lnTo>
                      <a:lnTo>
                        <a:pt x="4394" y="440"/>
                      </a:lnTo>
                      <a:lnTo>
                        <a:pt x="4227" y="440"/>
                      </a:lnTo>
                      <a:lnTo>
                        <a:pt x="4060" y="524"/>
                      </a:lnTo>
                      <a:lnTo>
                        <a:pt x="3913" y="524"/>
                      </a:lnTo>
                      <a:lnTo>
                        <a:pt x="3830" y="545"/>
                      </a:lnTo>
                      <a:lnTo>
                        <a:pt x="3704" y="482"/>
                      </a:lnTo>
                      <a:lnTo>
                        <a:pt x="3599" y="524"/>
                      </a:lnTo>
                      <a:lnTo>
                        <a:pt x="3244" y="733"/>
                      </a:lnTo>
                      <a:lnTo>
                        <a:pt x="3076" y="754"/>
                      </a:lnTo>
                      <a:lnTo>
                        <a:pt x="2972" y="691"/>
                      </a:lnTo>
                      <a:lnTo>
                        <a:pt x="2909" y="733"/>
                      </a:lnTo>
                      <a:lnTo>
                        <a:pt x="2762" y="733"/>
                      </a:lnTo>
                      <a:lnTo>
                        <a:pt x="2700" y="691"/>
                      </a:lnTo>
                      <a:lnTo>
                        <a:pt x="2658" y="691"/>
                      </a:lnTo>
                      <a:lnTo>
                        <a:pt x="2469" y="858"/>
                      </a:lnTo>
                      <a:lnTo>
                        <a:pt x="2365" y="858"/>
                      </a:lnTo>
                      <a:lnTo>
                        <a:pt x="2239" y="942"/>
                      </a:lnTo>
                      <a:lnTo>
                        <a:pt x="2177" y="1005"/>
                      </a:lnTo>
                      <a:lnTo>
                        <a:pt x="1988" y="1047"/>
                      </a:lnTo>
                      <a:lnTo>
                        <a:pt x="1863" y="984"/>
                      </a:lnTo>
                      <a:lnTo>
                        <a:pt x="1716" y="858"/>
                      </a:lnTo>
                      <a:lnTo>
                        <a:pt x="1653" y="858"/>
                      </a:lnTo>
                      <a:lnTo>
                        <a:pt x="1633" y="754"/>
                      </a:lnTo>
                      <a:lnTo>
                        <a:pt x="1256" y="377"/>
                      </a:lnTo>
                      <a:lnTo>
                        <a:pt x="1235" y="356"/>
                      </a:lnTo>
                      <a:lnTo>
                        <a:pt x="1214" y="314"/>
                      </a:lnTo>
                      <a:lnTo>
                        <a:pt x="1047" y="545"/>
                      </a:lnTo>
                      <a:lnTo>
                        <a:pt x="1005" y="628"/>
                      </a:lnTo>
                      <a:lnTo>
                        <a:pt x="1047" y="858"/>
                      </a:lnTo>
                      <a:lnTo>
                        <a:pt x="1151" y="1172"/>
                      </a:lnTo>
                      <a:lnTo>
                        <a:pt x="1319" y="1256"/>
                      </a:lnTo>
                      <a:lnTo>
                        <a:pt x="1298" y="1402"/>
                      </a:lnTo>
                      <a:lnTo>
                        <a:pt x="1361" y="1591"/>
                      </a:lnTo>
                      <a:lnTo>
                        <a:pt x="1570" y="1612"/>
                      </a:lnTo>
                      <a:lnTo>
                        <a:pt x="1716" y="1737"/>
                      </a:lnTo>
                      <a:lnTo>
                        <a:pt x="3411" y="2260"/>
                      </a:lnTo>
                      <a:lnTo>
                        <a:pt x="4143" y="2260"/>
                      </a:lnTo>
                      <a:lnTo>
                        <a:pt x="2365" y="4039"/>
                      </a:lnTo>
                      <a:lnTo>
                        <a:pt x="1633" y="4039"/>
                      </a:lnTo>
                      <a:lnTo>
                        <a:pt x="1528" y="4122"/>
                      </a:lnTo>
                      <a:lnTo>
                        <a:pt x="1423" y="4122"/>
                      </a:lnTo>
                      <a:lnTo>
                        <a:pt x="1298" y="4206"/>
                      </a:lnTo>
                      <a:lnTo>
                        <a:pt x="1235" y="4311"/>
                      </a:lnTo>
                      <a:lnTo>
                        <a:pt x="1130" y="4394"/>
                      </a:lnTo>
                      <a:lnTo>
                        <a:pt x="984" y="4457"/>
                      </a:lnTo>
                      <a:lnTo>
                        <a:pt x="796" y="4499"/>
                      </a:lnTo>
                      <a:lnTo>
                        <a:pt x="607" y="4562"/>
                      </a:lnTo>
                      <a:lnTo>
                        <a:pt x="565" y="4666"/>
                      </a:lnTo>
                      <a:lnTo>
                        <a:pt x="0" y="5169"/>
                      </a:lnTo>
                      <a:lnTo>
                        <a:pt x="0" y="7449"/>
                      </a:lnTo>
                      <a:lnTo>
                        <a:pt x="419" y="7847"/>
                      </a:lnTo>
                      <a:lnTo>
                        <a:pt x="419" y="7805"/>
                      </a:lnTo>
                      <a:lnTo>
                        <a:pt x="900" y="7261"/>
                      </a:lnTo>
                      <a:lnTo>
                        <a:pt x="942" y="7156"/>
                      </a:lnTo>
                      <a:lnTo>
                        <a:pt x="1089" y="7031"/>
                      </a:lnTo>
                      <a:lnTo>
                        <a:pt x="1193" y="7010"/>
                      </a:lnTo>
                      <a:lnTo>
                        <a:pt x="1235" y="6926"/>
                      </a:lnTo>
                      <a:lnTo>
                        <a:pt x="1298" y="6905"/>
                      </a:lnTo>
                      <a:lnTo>
                        <a:pt x="1633" y="6529"/>
                      </a:lnTo>
                      <a:lnTo>
                        <a:pt x="1716" y="6508"/>
                      </a:lnTo>
                      <a:lnTo>
                        <a:pt x="2093" y="6089"/>
                      </a:lnTo>
                      <a:lnTo>
                        <a:pt x="2302" y="5922"/>
                      </a:lnTo>
                      <a:lnTo>
                        <a:pt x="2469" y="5817"/>
                      </a:lnTo>
                      <a:lnTo>
                        <a:pt x="2658" y="5796"/>
                      </a:lnTo>
                      <a:lnTo>
                        <a:pt x="2930" y="5566"/>
                      </a:lnTo>
                      <a:lnTo>
                        <a:pt x="3558" y="4980"/>
                      </a:lnTo>
                      <a:lnTo>
                        <a:pt x="3871" y="4625"/>
                      </a:lnTo>
                      <a:lnTo>
                        <a:pt x="4060" y="4436"/>
                      </a:lnTo>
                      <a:lnTo>
                        <a:pt x="4081" y="4311"/>
                      </a:lnTo>
                      <a:lnTo>
                        <a:pt x="4478" y="3788"/>
                      </a:lnTo>
                      <a:lnTo>
                        <a:pt x="4478" y="3683"/>
                      </a:lnTo>
                      <a:lnTo>
                        <a:pt x="4687" y="3390"/>
                      </a:lnTo>
                      <a:lnTo>
                        <a:pt x="4708" y="3202"/>
                      </a:lnTo>
                      <a:lnTo>
                        <a:pt x="5022" y="2574"/>
                      </a:lnTo>
                      <a:lnTo>
                        <a:pt x="5106" y="2532"/>
                      </a:lnTo>
                      <a:lnTo>
                        <a:pt x="5064" y="2449"/>
                      </a:lnTo>
                      <a:lnTo>
                        <a:pt x="5064" y="2365"/>
                      </a:lnTo>
                      <a:lnTo>
                        <a:pt x="5190" y="2239"/>
                      </a:lnTo>
                      <a:lnTo>
                        <a:pt x="5231" y="2239"/>
                      </a:lnTo>
                      <a:lnTo>
                        <a:pt x="5315" y="2135"/>
                      </a:lnTo>
                      <a:lnTo>
                        <a:pt x="5441" y="1842"/>
                      </a:lnTo>
                      <a:lnTo>
                        <a:pt x="5650" y="1591"/>
                      </a:lnTo>
                      <a:lnTo>
                        <a:pt x="5650" y="1423"/>
                      </a:lnTo>
                      <a:lnTo>
                        <a:pt x="5692" y="1381"/>
                      </a:lnTo>
                      <a:lnTo>
                        <a:pt x="5713" y="1214"/>
                      </a:lnTo>
                      <a:lnTo>
                        <a:pt x="5650" y="1151"/>
                      </a:lnTo>
                      <a:lnTo>
                        <a:pt x="5734" y="1005"/>
                      </a:lnTo>
                      <a:lnTo>
                        <a:pt x="5796" y="984"/>
                      </a:lnTo>
                      <a:lnTo>
                        <a:pt x="5859" y="984"/>
                      </a:lnTo>
                      <a:lnTo>
                        <a:pt x="5901" y="1005"/>
                      </a:lnTo>
                      <a:lnTo>
                        <a:pt x="5922" y="1005"/>
                      </a:lnTo>
                      <a:lnTo>
                        <a:pt x="5901" y="942"/>
                      </a:lnTo>
                      <a:lnTo>
                        <a:pt x="5838" y="942"/>
                      </a:lnTo>
                      <a:lnTo>
                        <a:pt x="5859" y="963"/>
                      </a:lnTo>
                      <a:lnTo>
                        <a:pt x="5796" y="963"/>
                      </a:lnTo>
                      <a:lnTo>
                        <a:pt x="5817" y="879"/>
                      </a:lnTo>
                      <a:lnTo>
                        <a:pt x="5817" y="775"/>
                      </a:lnTo>
                      <a:lnTo>
                        <a:pt x="5754" y="691"/>
                      </a:lnTo>
                      <a:lnTo>
                        <a:pt x="5817" y="586"/>
                      </a:lnTo>
                      <a:lnTo>
                        <a:pt x="5859" y="545"/>
                      </a:lnTo>
                      <a:lnTo>
                        <a:pt x="5859" y="482"/>
                      </a:lnTo>
                      <a:lnTo>
                        <a:pt x="5796" y="482"/>
                      </a:lnTo>
                      <a:lnTo>
                        <a:pt x="5754" y="440"/>
                      </a:lnTo>
                      <a:lnTo>
                        <a:pt x="5796" y="377"/>
                      </a:lnTo>
                      <a:lnTo>
                        <a:pt x="5796" y="314"/>
                      </a:lnTo>
                      <a:lnTo>
                        <a:pt x="5838" y="210"/>
                      </a:lnTo>
                      <a:lnTo>
                        <a:pt x="5901" y="126"/>
                      </a:lnTo>
                      <a:lnTo>
                        <a:pt x="5859" y="105"/>
                      </a:lnTo>
                      <a:lnTo>
                        <a:pt x="5796" y="105"/>
                      </a:lnTo>
                      <a:lnTo>
                        <a:pt x="5650" y="42"/>
                      </a:lnTo>
                      <a:lnTo>
                        <a:pt x="55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9"/>
                <p:cNvSpPr/>
                <p:nvPr/>
              </p:nvSpPr>
              <p:spPr>
                <a:xfrm>
                  <a:off x="4175375" y="3163750"/>
                  <a:ext cx="121375" cy="1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5" h="5881" extrusionOk="0">
                      <a:moveTo>
                        <a:pt x="984" y="1"/>
                      </a:moveTo>
                      <a:lnTo>
                        <a:pt x="942" y="43"/>
                      </a:lnTo>
                      <a:lnTo>
                        <a:pt x="732" y="252"/>
                      </a:lnTo>
                      <a:lnTo>
                        <a:pt x="607" y="461"/>
                      </a:lnTo>
                      <a:lnTo>
                        <a:pt x="565" y="461"/>
                      </a:lnTo>
                      <a:lnTo>
                        <a:pt x="460" y="566"/>
                      </a:lnTo>
                      <a:lnTo>
                        <a:pt x="398" y="628"/>
                      </a:lnTo>
                      <a:lnTo>
                        <a:pt x="356" y="649"/>
                      </a:lnTo>
                      <a:lnTo>
                        <a:pt x="272" y="754"/>
                      </a:lnTo>
                      <a:lnTo>
                        <a:pt x="293" y="733"/>
                      </a:lnTo>
                      <a:lnTo>
                        <a:pt x="356" y="796"/>
                      </a:lnTo>
                      <a:lnTo>
                        <a:pt x="377" y="963"/>
                      </a:lnTo>
                      <a:lnTo>
                        <a:pt x="419" y="984"/>
                      </a:lnTo>
                      <a:lnTo>
                        <a:pt x="419" y="1089"/>
                      </a:lnTo>
                      <a:lnTo>
                        <a:pt x="502" y="1089"/>
                      </a:lnTo>
                      <a:lnTo>
                        <a:pt x="523" y="1214"/>
                      </a:lnTo>
                      <a:lnTo>
                        <a:pt x="523" y="1361"/>
                      </a:lnTo>
                      <a:lnTo>
                        <a:pt x="670" y="1486"/>
                      </a:lnTo>
                      <a:lnTo>
                        <a:pt x="732" y="1633"/>
                      </a:lnTo>
                      <a:lnTo>
                        <a:pt x="816" y="1696"/>
                      </a:lnTo>
                      <a:lnTo>
                        <a:pt x="900" y="1737"/>
                      </a:lnTo>
                      <a:lnTo>
                        <a:pt x="837" y="1800"/>
                      </a:lnTo>
                      <a:lnTo>
                        <a:pt x="921" y="1884"/>
                      </a:lnTo>
                      <a:lnTo>
                        <a:pt x="942" y="2009"/>
                      </a:lnTo>
                      <a:lnTo>
                        <a:pt x="942" y="2114"/>
                      </a:lnTo>
                      <a:lnTo>
                        <a:pt x="816" y="2261"/>
                      </a:lnTo>
                      <a:lnTo>
                        <a:pt x="816" y="2365"/>
                      </a:lnTo>
                      <a:lnTo>
                        <a:pt x="774" y="2512"/>
                      </a:lnTo>
                      <a:lnTo>
                        <a:pt x="565" y="2512"/>
                      </a:lnTo>
                      <a:lnTo>
                        <a:pt x="565" y="2553"/>
                      </a:lnTo>
                      <a:lnTo>
                        <a:pt x="502" y="2616"/>
                      </a:lnTo>
                      <a:lnTo>
                        <a:pt x="460" y="2721"/>
                      </a:lnTo>
                      <a:lnTo>
                        <a:pt x="377" y="2784"/>
                      </a:lnTo>
                      <a:lnTo>
                        <a:pt x="293" y="2930"/>
                      </a:lnTo>
                      <a:lnTo>
                        <a:pt x="188" y="3056"/>
                      </a:lnTo>
                      <a:lnTo>
                        <a:pt x="168" y="3202"/>
                      </a:lnTo>
                      <a:lnTo>
                        <a:pt x="0" y="3767"/>
                      </a:lnTo>
                      <a:lnTo>
                        <a:pt x="188" y="3767"/>
                      </a:lnTo>
                      <a:lnTo>
                        <a:pt x="2281" y="4981"/>
                      </a:lnTo>
                      <a:lnTo>
                        <a:pt x="2406" y="5169"/>
                      </a:lnTo>
                      <a:lnTo>
                        <a:pt x="2385" y="5253"/>
                      </a:lnTo>
                      <a:lnTo>
                        <a:pt x="2406" y="5294"/>
                      </a:lnTo>
                      <a:lnTo>
                        <a:pt x="2469" y="5378"/>
                      </a:lnTo>
                      <a:lnTo>
                        <a:pt x="3181" y="5880"/>
                      </a:lnTo>
                      <a:lnTo>
                        <a:pt x="3222" y="5880"/>
                      </a:lnTo>
                      <a:lnTo>
                        <a:pt x="3327" y="5818"/>
                      </a:lnTo>
                      <a:lnTo>
                        <a:pt x="3536" y="5546"/>
                      </a:lnTo>
                      <a:lnTo>
                        <a:pt x="3641" y="5357"/>
                      </a:lnTo>
                      <a:lnTo>
                        <a:pt x="3641" y="5232"/>
                      </a:lnTo>
                      <a:lnTo>
                        <a:pt x="3725" y="5085"/>
                      </a:lnTo>
                      <a:lnTo>
                        <a:pt x="3829" y="4939"/>
                      </a:lnTo>
                      <a:lnTo>
                        <a:pt x="3808" y="4918"/>
                      </a:lnTo>
                      <a:lnTo>
                        <a:pt x="3808" y="4855"/>
                      </a:lnTo>
                      <a:lnTo>
                        <a:pt x="3871" y="4750"/>
                      </a:lnTo>
                      <a:lnTo>
                        <a:pt x="3871" y="4730"/>
                      </a:lnTo>
                      <a:lnTo>
                        <a:pt x="3955" y="4709"/>
                      </a:lnTo>
                      <a:lnTo>
                        <a:pt x="4122" y="4709"/>
                      </a:lnTo>
                      <a:lnTo>
                        <a:pt x="4227" y="4541"/>
                      </a:lnTo>
                      <a:lnTo>
                        <a:pt x="4436" y="4458"/>
                      </a:lnTo>
                      <a:lnTo>
                        <a:pt x="4394" y="4416"/>
                      </a:lnTo>
                      <a:lnTo>
                        <a:pt x="4457" y="4332"/>
                      </a:lnTo>
                      <a:lnTo>
                        <a:pt x="4499" y="4332"/>
                      </a:lnTo>
                      <a:lnTo>
                        <a:pt x="4687" y="4102"/>
                      </a:lnTo>
                      <a:lnTo>
                        <a:pt x="4708" y="4081"/>
                      </a:lnTo>
                      <a:lnTo>
                        <a:pt x="4289" y="3683"/>
                      </a:lnTo>
                      <a:lnTo>
                        <a:pt x="4289" y="1403"/>
                      </a:lnTo>
                      <a:lnTo>
                        <a:pt x="4854" y="900"/>
                      </a:lnTo>
                      <a:lnTo>
                        <a:pt x="4687" y="900"/>
                      </a:lnTo>
                      <a:lnTo>
                        <a:pt x="4478" y="942"/>
                      </a:lnTo>
                      <a:lnTo>
                        <a:pt x="4373" y="880"/>
                      </a:lnTo>
                      <a:lnTo>
                        <a:pt x="4289" y="754"/>
                      </a:lnTo>
                      <a:lnTo>
                        <a:pt x="4227" y="733"/>
                      </a:lnTo>
                      <a:lnTo>
                        <a:pt x="3955" y="754"/>
                      </a:lnTo>
                      <a:lnTo>
                        <a:pt x="3913" y="775"/>
                      </a:lnTo>
                      <a:lnTo>
                        <a:pt x="3808" y="775"/>
                      </a:lnTo>
                      <a:lnTo>
                        <a:pt x="3704" y="838"/>
                      </a:lnTo>
                      <a:lnTo>
                        <a:pt x="3641" y="900"/>
                      </a:lnTo>
                      <a:lnTo>
                        <a:pt x="3494" y="1152"/>
                      </a:lnTo>
                      <a:lnTo>
                        <a:pt x="3285" y="1152"/>
                      </a:lnTo>
                      <a:lnTo>
                        <a:pt x="3181" y="1110"/>
                      </a:lnTo>
                      <a:lnTo>
                        <a:pt x="3013" y="1152"/>
                      </a:lnTo>
                      <a:lnTo>
                        <a:pt x="2888" y="1089"/>
                      </a:lnTo>
                      <a:lnTo>
                        <a:pt x="2699" y="1089"/>
                      </a:lnTo>
                      <a:lnTo>
                        <a:pt x="2595" y="1047"/>
                      </a:lnTo>
                      <a:lnTo>
                        <a:pt x="2511" y="942"/>
                      </a:lnTo>
                      <a:lnTo>
                        <a:pt x="2365" y="859"/>
                      </a:lnTo>
                      <a:lnTo>
                        <a:pt x="2134" y="628"/>
                      </a:lnTo>
                      <a:lnTo>
                        <a:pt x="2030" y="545"/>
                      </a:lnTo>
                      <a:lnTo>
                        <a:pt x="1737" y="566"/>
                      </a:lnTo>
                      <a:lnTo>
                        <a:pt x="1611" y="524"/>
                      </a:lnTo>
                      <a:lnTo>
                        <a:pt x="1465" y="566"/>
                      </a:lnTo>
                      <a:lnTo>
                        <a:pt x="1339" y="545"/>
                      </a:lnTo>
                      <a:lnTo>
                        <a:pt x="1256" y="440"/>
                      </a:lnTo>
                      <a:lnTo>
                        <a:pt x="1256" y="105"/>
                      </a:lnTo>
                      <a:lnTo>
                        <a:pt x="1151" y="64"/>
                      </a:lnTo>
                      <a:lnTo>
                        <a:pt x="1046" y="105"/>
                      </a:lnTo>
                      <a:lnTo>
                        <a:pt x="9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9"/>
                <p:cNvSpPr/>
                <p:nvPr/>
              </p:nvSpPr>
              <p:spPr>
                <a:xfrm>
                  <a:off x="4145025" y="3258950"/>
                  <a:ext cx="1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1" extrusionOk="0">
                      <a:moveTo>
                        <a:pt x="1" y="1"/>
                      </a:moveTo>
                      <a:lnTo>
                        <a:pt x="210" y="1"/>
                      </a:lnTo>
                      <a:lnTo>
                        <a:pt x="440" y="1"/>
                      </a:ln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9"/>
                <p:cNvSpPr/>
                <p:nvPr/>
              </p:nvSpPr>
              <p:spPr>
                <a:xfrm>
                  <a:off x="4115200" y="3182075"/>
                  <a:ext cx="83725" cy="8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" h="3307" extrusionOk="0">
                      <a:moveTo>
                        <a:pt x="2700" y="0"/>
                      </a:moveTo>
                      <a:lnTo>
                        <a:pt x="2679" y="21"/>
                      </a:lnTo>
                      <a:lnTo>
                        <a:pt x="2554" y="105"/>
                      </a:lnTo>
                      <a:lnTo>
                        <a:pt x="2491" y="209"/>
                      </a:lnTo>
                      <a:lnTo>
                        <a:pt x="2365" y="251"/>
                      </a:lnTo>
                      <a:lnTo>
                        <a:pt x="2240" y="209"/>
                      </a:lnTo>
                      <a:lnTo>
                        <a:pt x="2031" y="230"/>
                      </a:lnTo>
                      <a:lnTo>
                        <a:pt x="1884" y="272"/>
                      </a:lnTo>
                      <a:lnTo>
                        <a:pt x="1779" y="272"/>
                      </a:lnTo>
                      <a:lnTo>
                        <a:pt x="1759" y="314"/>
                      </a:lnTo>
                      <a:lnTo>
                        <a:pt x="1675" y="272"/>
                      </a:lnTo>
                      <a:lnTo>
                        <a:pt x="1612" y="356"/>
                      </a:lnTo>
                      <a:lnTo>
                        <a:pt x="1612" y="440"/>
                      </a:lnTo>
                      <a:lnTo>
                        <a:pt x="1549" y="440"/>
                      </a:lnTo>
                      <a:lnTo>
                        <a:pt x="1403" y="419"/>
                      </a:lnTo>
                      <a:lnTo>
                        <a:pt x="1403" y="314"/>
                      </a:lnTo>
                      <a:lnTo>
                        <a:pt x="1298" y="272"/>
                      </a:lnTo>
                      <a:lnTo>
                        <a:pt x="1215" y="314"/>
                      </a:lnTo>
                      <a:lnTo>
                        <a:pt x="1047" y="251"/>
                      </a:lnTo>
                      <a:lnTo>
                        <a:pt x="942" y="209"/>
                      </a:lnTo>
                      <a:lnTo>
                        <a:pt x="880" y="272"/>
                      </a:lnTo>
                      <a:lnTo>
                        <a:pt x="880" y="356"/>
                      </a:lnTo>
                      <a:lnTo>
                        <a:pt x="901" y="419"/>
                      </a:lnTo>
                      <a:lnTo>
                        <a:pt x="880" y="440"/>
                      </a:lnTo>
                      <a:lnTo>
                        <a:pt x="838" y="544"/>
                      </a:lnTo>
                      <a:lnTo>
                        <a:pt x="796" y="628"/>
                      </a:lnTo>
                      <a:lnTo>
                        <a:pt x="796" y="774"/>
                      </a:lnTo>
                      <a:lnTo>
                        <a:pt x="775" y="984"/>
                      </a:lnTo>
                      <a:lnTo>
                        <a:pt x="733" y="1109"/>
                      </a:lnTo>
                      <a:lnTo>
                        <a:pt x="817" y="1172"/>
                      </a:lnTo>
                      <a:lnTo>
                        <a:pt x="880" y="1256"/>
                      </a:lnTo>
                      <a:lnTo>
                        <a:pt x="922" y="1318"/>
                      </a:lnTo>
                      <a:lnTo>
                        <a:pt x="901" y="1402"/>
                      </a:lnTo>
                      <a:lnTo>
                        <a:pt x="608" y="1800"/>
                      </a:lnTo>
                      <a:lnTo>
                        <a:pt x="419" y="2009"/>
                      </a:lnTo>
                      <a:lnTo>
                        <a:pt x="378" y="2092"/>
                      </a:lnTo>
                      <a:lnTo>
                        <a:pt x="147" y="2511"/>
                      </a:lnTo>
                      <a:lnTo>
                        <a:pt x="106" y="2553"/>
                      </a:lnTo>
                      <a:lnTo>
                        <a:pt x="106" y="2720"/>
                      </a:lnTo>
                      <a:lnTo>
                        <a:pt x="85" y="2929"/>
                      </a:lnTo>
                      <a:lnTo>
                        <a:pt x="1" y="3139"/>
                      </a:lnTo>
                      <a:lnTo>
                        <a:pt x="43" y="3264"/>
                      </a:lnTo>
                      <a:lnTo>
                        <a:pt x="1" y="3285"/>
                      </a:lnTo>
                      <a:lnTo>
                        <a:pt x="43" y="3306"/>
                      </a:lnTo>
                      <a:lnTo>
                        <a:pt x="106" y="3285"/>
                      </a:lnTo>
                      <a:lnTo>
                        <a:pt x="210" y="3201"/>
                      </a:lnTo>
                      <a:lnTo>
                        <a:pt x="273" y="3243"/>
                      </a:lnTo>
                      <a:lnTo>
                        <a:pt x="315" y="3285"/>
                      </a:lnTo>
                      <a:lnTo>
                        <a:pt x="398" y="3285"/>
                      </a:lnTo>
                      <a:lnTo>
                        <a:pt x="461" y="3243"/>
                      </a:lnTo>
                      <a:lnTo>
                        <a:pt x="461" y="3160"/>
                      </a:lnTo>
                      <a:lnTo>
                        <a:pt x="566" y="3160"/>
                      </a:lnTo>
                      <a:lnTo>
                        <a:pt x="566" y="3180"/>
                      </a:lnTo>
                      <a:lnTo>
                        <a:pt x="608" y="3139"/>
                      </a:lnTo>
                      <a:lnTo>
                        <a:pt x="670" y="3139"/>
                      </a:lnTo>
                      <a:lnTo>
                        <a:pt x="712" y="3076"/>
                      </a:lnTo>
                      <a:lnTo>
                        <a:pt x="1633" y="3076"/>
                      </a:lnTo>
                      <a:lnTo>
                        <a:pt x="2407" y="3034"/>
                      </a:lnTo>
                      <a:lnTo>
                        <a:pt x="2575" y="2469"/>
                      </a:lnTo>
                      <a:lnTo>
                        <a:pt x="2595" y="2323"/>
                      </a:lnTo>
                      <a:lnTo>
                        <a:pt x="2700" y="2197"/>
                      </a:lnTo>
                      <a:lnTo>
                        <a:pt x="2784" y="2051"/>
                      </a:lnTo>
                      <a:lnTo>
                        <a:pt x="2867" y="1988"/>
                      </a:lnTo>
                      <a:lnTo>
                        <a:pt x="2909" y="1883"/>
                      </a:lnTo>
                      <a:lnTo>
                        <a:pt x="2972" y="1820"/>
                      </a:lnTo>
                      <a:lnTo>
                        <a:pt x="2972" y="1779"/>
                      </a:lnTo>
                      <a:lnTo>
                        <a:pt x="3181" y="1779"/>
                      </a:lnTo>
                      <a:lnTo>
                        <a:pt x="3223" y="1632"/>
                      </a:lnTo>
                      <a:lnTo>
                        <a:pt x="3223" y="1528"/>
                      </a:lnTo>
                      <a:lnTo>
                        <a:pt x="3349" y="1381"/>
                      </a:lnTo>
                      <a:lnTo>
                        <a:pt x="3349" y="1276"/>
                      </a:lnTo>
                      <a:lnTo>
                        <a:pt x="3328" y="1151"/>
                      </a:lnTo>
                      <a:lnTo>
                        <a:pt x="3244" y="1067"/>
                      </a:lnTo>
                      <a:lnTo>
                        <a:pt x="3307" y="1004"/>
                      </a:lnTo>
                      <a:lnTo>
                        <a:pt x="3223" y="963"/>
                      </a:lnTo>
                      <a:lnTo>
                        <a:pt x="3139" y="900"/>
                      </a:lnTo>
                      <a:lnTo>
                        <a:pt x="3077" y="753"/>
                      </a:lnTo>
                      <a:lnTo>
                        <a:pt x="2930" y="628"/>
                      </a:lnTo>
                      <a:lnTo>
                        <a:pt x="2930" y="481"/>
                      </a:lnTo>
                      <a:lnTo>
                        <a:pt x="2909" y="356"/>
                      </a:lnTo>
                      <a:lnTo>
                        <a:pt x="2826" y="356"/>
                      </a:lnTo>
                      <a:lnTo>
                        <a:pt x="2826" y="251"/>
                      </a:lnTo>
                      <a:lnTo>
                        <a:pt x="2784" y="230"/>
                      </a:lnTo>
                      <a:lnTo>
                        <a:pt x="2763" y="63"/>
                      </a:lnTo>
                      <a:lnTo>
                        <a:pt x="2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3898125" y="3081625"/>
                  <a:ext cx="188350" cy="12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4" h="5086" extrusionOk="0">
                      <a:moveTo>
                        <a:pt x="4750" y="1"/>
                      </a:moveTo>
                      <a:lnTo>
                        <a:pt x="4708" y="64"/>
                      </a:lnTo>
                      <a:lnTo>
                        <a:pt x="4583" y="147"/>
                      </a:lnTo>
                      <a:lnTo>
                        <a:pt x="4499" y="84"/>
                      </a:lnTo>
                      <a:lnTo>
                        <a:pt x="4374" y="84"/>
                      </a:lnTo>
                      <a:lnTo>
                        <a:pt x="4269" y="168"/>
                      </a:lnTo>
                      <a:lnTo>
                        <a:pt x="4123" y="252"/>
                      </a:lnTo>
                      <a:lnTo>
                        <a:pt x="4081" y="315"/>
                      </a:lnTo>
                      <a:lnTo>
                        <a:pt x="4123" y="398"/>
                      </a:lnTo>
                      <a:lnTo>
                        <a:pt x="4039" y="419"/>
                      </a:lnTo>
                      <a:lnTo>
                        <a:pt x="3934" y="587"/>
                      </a:lnTo>
                      <a:lnTo>
                        <a:pt x="3872" y="587"/>
                      </a:lnTo>
                      <a:lnTo>
                        <a:pt x="3830" y="566"/>
                      </a:lnTo>
                      <a:lnTo>
                        <a:pt x="3746" y="670"/>
                      </a:lnTo>
                      <a:lnTo>
                        <a:pt x="3746" y="733"/>
                      </a:lnTo>
                      <a:lnTo>
                        <a:pt x="3662" y="796"/>
                      </a:lnTo>
                      <a:lnTo>
                        <a:pt x="3641" y="900"/>
                      </a:lnTo>
                      <a:lnTo>
                        <a:pt x="3662" y="984"/>
                      </a:lnTo>
                      <a:lnTo>
                        <a:pt x="3641" y="1089"/>
                      </a:lnTo>
                      <a:lnTo>
                        <a:pt x="3537" y="1131"/>
                      </a:lnTo>
                      <a:lnTo>
                        <a:pt x="3432" y="1214"/>
                      </a:lnTo>
                      <a:lnTo>
                        <a:pt x="3202" y="1235"/>
                      </a:lnTo>
                      <a:lnTo>
                        <a:pt x="3035" y="1256"/>
                      </a:lnTo>
                      <a:lnTo>
                        <a:pt x="2909" y="1235"/>
                      </a:lnTo>
                      <a:lnTo>
                        <a:pt x="2804" y="1193"/>
                      </a:lnTo>
                      <a:lnTo>
                        <a:pt x="2679" y="1214"/>
                      </a:lnTo>
                      <a:lnTo>
                        <a:pt x="2595" y="1193"/>
                      </a:lnTo>
                      <a:lnTo>
                        <a:pt x="2511" y="1235"/>
                      </a:lnTo>
                      <a:lnTo>
                        <a:pt x="2491" y="1340"/>
                      </a:lnTo>
                      <a:lnTo>
                        <a:pt x="2595" y="1445"/>
                      </a:lnTo>
                      <a:lnTo>
                        <a:pt x="2658" y="1445"/>
                      </a:lnTo>
                      <a:lnTo>
                        <a:pt x="2679" y="1528"/>
                      </a:lnTo>
                      <a:lnTo>
                        <a:pt x="2511" y="1633"/>
                      </a:lnTo>
                      <a:lnTo>
                        <a:pt x="2449" y="1737"/>
                      </a:lnTo>
                      <a:lnTo>
                        <a:pt x="2281" y="1737"/>
                      </a:lnTo>
                      <a:lnTo>
                        <a:pt x="1947" y="1821"/>
                      </a:lnTo>
                      <a:lnTo>
                        <a:pt x="1821" y="1926"/>
                      </a:lnTo>
                      <a:lnTo>
                        <a:pt x="1633" y="1968"/>
                      </a:lnTo>
                      <a:lnTo>
                        <a:pt x="1507" y="2072"/>
                      </a:lnTo>
                      <a:lnTo>
                        <a:pt x="1403" y="2093"/>
                      </a:lnTo>
                      <a:lnTo>
                        <a:pt x="1340" y="2051"/>
                      </a:lnTo>
                      <a:lnTo>
                        <a:pt x="1298" y="1926"/>
                      </a:lnTo>
                      <a:lnTo>
                        <a:pt x="1235" y="1863"/>
                      </a:lnTo>
                      <a:lnTo>
                        <a:pt x="1151" y="1926"/>
                      </a:lnTo>
                      <a:lnTo>
                        <a:pt x="1151" y="2051"/>
                      </a:lnTo>
                      <a:lnTo>
                        <a:pt x="1110" y="2177"/>
                      </a:lnTo>
                      <a:lnTo>
                        <a:pt x="942" y="2177"/>
                      </a:lnTo>
                      <a:lnTo>
                        <a:pt x="838" y="2198"/>
                      </a:lnTo>
                      <a:lnTo>
                        <a:pt x="733" y="2198"/>
                      </a:lnTo>
                      <a:lnTo>
                        <a:pt x="712" y="2072"/>
                      </a:lnTo>
                      <a:lnTo>
                        <a:pt x="670" y="2030"/>
                      </a:lnTo>
                      <a:lnTo>
                        <a:pt x="670" y="2051"/>
                      </a:lnTo>
                      <a:lnTo>
                        <a:pt x="566" y="2198"/>
                      </a:lnTo>
                      <a:lnTo>
                        <a:pt x="461" y="2240"/>
                      </a:lnTo>
                      <a:lnTo>
                        <a:pt x="398" y="2365"/>
                      </a:lnTo>
                      <a:lnTo>
                        <a:pt x="294" y="2553"/>
                      </a:lnTo>
                      <a:lnTo>
                        <a:pt x="252" y="2679"/>
                      </a:lnTo>
                      <a:lnTo>
                        <a:pt x="147" y="2867"/>
                      </a:lnTo>
                      <a:lnTo>
                        <a:pt x="63" y="2867"/>
                      </a:lnTo>
                      <a:lnTo>
                        <a:pt x="1" y="2930"/>
                      </a:lnTo>
                      <a:lnTo>
                        <a:pt x="42" y="3077"/>
                      </a:lnTo>
                      <a:lnTo>
                        <a:pt x="84" y="3223"/>
                      </a:lnTo>
                      <a:lnTo>
                        <a:pt x="63" y="3349"/>
                      </a:lnTo>
                      <a:lnTo>
                        <a:pt x="84" y="3516"/>
                      </a:lnTo>
                      <a:lnTo>
                        <a:pt x="105" y="3641"/>
                      </a:lnTo>
                      <a:lnTo>
                        <a:pt x="105" y="3872"/>
                      </a:lnTo>
                      <a:lnTo>
                        <a:pt x="168" y="3934"/>
                      </a:lnTo>
                      <a:lnTo>
                        <a:pt x="314" y="4018"/>
                      </a:lnTo>
                      <a:lnTo>
                        <a:pt x="419" y="4123"/>
                      </a:lnTo>
                      <a:lnTo>
                        <a:pt x="461" y="4248"/>
                      </a:lnTo>
                      <a:lnTo>
                        <a:pt x="607" y="4458"/>
                      </a:lnTo>
                      <a:lnTo>
                        <a:pt x="691" y="4604"/>
                      </a:lnTo>
                      <a:lnTo>
                        <a:pt x="775" y="4688"/>
                      </a:lnTo>
                      <a:lnTo>
                        <a:pt x="942" y="4813"/>
                      </a:lnTo>
                      <a:lnTo>
                        <a:pt x="942" y="4960"/>
                      </a:lnTo>
                      <a:lnTo>
                        <a:pt x="942" y="5022"/>
                      </a:lnTo>
                      <a:lnTo>
                        <a:pt x="984" y="5085"/>
                      </a:lnTo>
                      <a:lnTo>
                        <a:pt x="1005" y="5085"/>
                      </a:lnTo>
                      <a:lnTo>
                        <a:pt x="1256" y="4667"/>
                      </a:lnTo>
                      <a:lnTo>
                        <a:pt x="1403" y="4499"/>
                      </a:lnTo>
                      <a:lnTo>
                        <a:pt x="1507" y="4478"/>
                      </a:lnTo>
                      <a:lnTo>
                        <a:pt x="1549" y="4437"/>
                      </a:lnTo>
                      <a:lnTo>
                        <a:pt x="1779" y="4332"/>
                      </a:lnTo>
                      <a:lnTo>
                        <a:pt x="1884" y="4353"/>
                      </a:lnTo>
                      <a:lnTo>
                        <a:pt x="1947" y="4290"/>
                      </a:lnTo>
                      <a:lnTo>
                        <a:pt x="2135" y="4290"/>
                      </a:lnTo>
                      <a:lnTo>
                        <a:pt x="2156" y="4353"/>
                      </a:lnTo>
                      <a:lnTo>
                        <a:pt x="2260" y="4395"/>
                      </a:lnTo>
                      <a:lnTo>
                        <a:pt x="2302" y="4374"/>
                      </a:lnTo>
                      <a:lnTo>
                        <a:pt x="2386" y="4353"/>
                      </a:lnTo>
                      <a:lnTo>
                        <a:pt x="2386" y="4269"/>
                      </a:lnTo>
                      <a:lnTo>
                        <a:pt x="2407" y="4185"/>
                      </a:lnTo>
                      <a:lnTo>
                        <a:pt x="2470" y="4144"/>
                      </a:lnTo>
                      <a:lnTo>
                        <a:pt x="2365" y="4018"/>
                      </a:lnTo>
                      <a:lnTo>
                        <a:pt x="2365" y="3955"/>
                      </a:lnTo>
                      <a:lnTo>
                        <a:pt x="2449" y="3955"/>
                      </a:lnTo>
                      <a:lnTo>
                        <a:pt x="2491" y="3913"/>
                      </a:lnTo>
                      <a:lnTo>
                        <a:pt x="2491" y="3851"/>
                      </a:lnTo>
                      <a:lnTo>
                        <a:pt x="2553" y="3767"/>
                      </a:lnTo>
                      <a:lnTo>
                        <a:pt x="2553" y="3704"/>
                      </a:lnTo>
                      <a:lnTo>
                        <a:pt x="2595" y="3662"/>
                      </a:lnTo>
                      <a:lnTo>
                        <a:pt x="2679" y="3662"/>
                      </a:lnTo>
                      <a:lnTo>
                        <a:pt x="2763" y="3558"/>
                      </a:lnTo>
                      <a:lnTo>
                        <a:pt x="2867" y="3600"/>
                      </a:lnTo>
                      <a:lnTo>
                        <a:pt x="2867" y="3537"/>
                      </a:lnTo>
                      <a:lnTo>
                        <a:pt x="2930" y="3537"/>
                      </a:lnTo>
                      <a:lnTo>
                        <a:pt x="3014" y="3600"/>
                      </a:lnTo>
                      <a:lnTo>
                        <a:pt x="3076" y="3621"/>
                      </a:lnTo>
                      <a:lnTo>
                        <a:pt x="3244" y="3746"/>
                      </a:lnTo>
                      <a:lnTo>
                        <a:pt x="3327" y="3767"/>
                      </a:lnTo>
                      <a:lnTo>
                        <a:pt x="3495" y="3913"/>
                      </a:lnTo>
                      <a:lnTo>
                        <a:pt x="3516" y="3955"/>
                      </a:lnTo>
                      <a:lnTo>
                        <a:pt x="3641" y="3934"/>
                      </a:lnTo>
                      <a:lnTo>
                        <a:pt x="3767" y="4018"/>
                      </a:lnTo>
                      <a:lnTo>
                        <a:pt x="3913" y="4018"/>
                      </a:lnTo>
                      <a:lnTo>
                        <a:pt x="3976" y="4039"/>
                      </a:lnTo>
                      <a:lnTo>
                        <a:pt x="4060" y="3976"/>
                      </a:lnTo>
                      <a:lnTo>
                        <a:pt x="4144" y="3976"/>
                      </a:lnTo>
                      <a:lnTo>
                        <a:pt x="4248" y="4039"/>
                      </a:lnTo>
                      <a:lnTo>
                        <a:pt x="4374" y="4060"/>
                      </a:lnTo>
                      <a:lnTo>
                        <a:pt x="4436" y="4081"/>
                      </a:lnTo>
                      <a:lnTo>
                        <a:pt x="4562" y="4060"/>
                      </a:lnTo>
                      <a:lnTo>
                        <a:pt x="4583" y="4018"/>
                      </a:lnTo>
                      <a:lnTo>
                        <a:pt x="4541" y="3955"/>
                      </a:lnTo>
                      <a:lnTo>
                        <a:pt x="4499" y="3913"/>
                      </a:lnTo>
                      <a:lnTo>
                        <a:pt x="4604" y="3809"/>
                      </a:lnTo>
                      <a:lnTo>
                        <a:pt x="4688" y="3704"/>
                      </a:lnTo>
                      <a:lnTo>
                        <a:pt x="4792" y="3704"/>
                      </a:lnTo>
                      <a:lnTo>
                        <a:pt x="4897" y="3725"/>
                      </a:lnTo>
                      <a:lnTo>
                        <a:pt x="4980" y="3809"/>
                      </a:lnTo>
                      <a:lnTo>
                        <a:pt x="5064" y="3767"/>
                      </a:lnTo>
                      <a:lnTo>
                        <a:pt x="5294" y="3746"/>
                      </a:lnTo>
                      <a:lnTo>
                        <a:pt x="5336" y="3704"/>
                      </a:lnTo>
                      <a:lnTo>
                        <a:pt x="5420" y="3641"/>
                      </a:lnTo>
                      <a:lnTo>
                        <a:pt x="5650" y="3537"/>
                      </a:lnTo>
                      <a:lnTo>
                        <a:pt x="5734" y="3558"/>
                      </a:lnTo>
                      <a:lnTo>
                        <a:pt x="5755" y="3600"/>
                      </a:lnTo>
                      <a:lnTo>
                        <a:pt x="5796" y="3600"/>
                      </a:lnTo>
                      <a:lnTo>
                        <a:pt x="5817" y="3662"/>
                      </a:lnTo>
                      <a:lnTo>
                        <a:pt x="5859" y="3662"/>
                      </a:lnTo>
                      <a:lnTo>
                        <a:pt x="5943" y="3621"/>
                      </a:lnTo>
                      <a:lnTo>
                        <a:pt x="6068" y="3621"/>
                      </a:lnTo>
                      <a:lnTo>
                        <a:pt x="6152" y="3600"/>
                      </a:lnTo>
                      <a:lnTo>
                        <a:pt x="6236" y="3600"/>
                      </a:lnTo>
                      <a:lnTo>
                        <a:pt x="6320" y="3495"/>
                      </a:lnTo>
                      <a:lnTo>
                        <a:pt x="6278" y="3453"/>
                      </a:lnTo>
                      <a:lnTo>
                        <a:pt x="6278" y="3411"/>
                      </a:lnTo>
                      <a:lnTo>
                        <a:pt x="6361" y="3411"/>
                      </a:lnTo>
                      <a:lnTo>
                        <a:pt x="6445" y="3453"/>
                      </a:lnTo>
                      <a:lnTo>
                        <a:pt x="6633" y="3453"/>
                      </a:lnTo>
                      <a:lnTo>
                        <a:pt x="6675" y="3495"/>
                      </a:lnTo>
                      <a:lnTo>
                        <a:pt x="6759" y="3516"/>
                      </a:lnTo>
                      <a:lnTo>
                        <a:pt x="6843" y="3558"/>
                      </a:lnTo>
                      <a:lnTo>
                        <a:pt x="7073" y="3558"/>
                      </a:lnTo>
                      <a:lnTo>
                        <a:pt x="7094" y="3600"/>
                      </a:lnTo>
                      <a:lnTo>
                        <a:pt x="7282" y="3516"/>
                      </a:lnTo>
                      <a:lnTo>
                        <a:pt x="7408" y="3516"/>
                      </a:lnTo>
                      <a:lnTo>
                        <a:pt x="7512" y="3558"/>
                      </a:lnTo>
                      <a:lnTo>
                        <a:pt x="7533" y="3600"/>
                      </a:lnTo>
                      <a:lnTo>
                        <a:pt x="7533" y="3558"/>
                      </a:lnTo>
                      <a:lnTo>
                        <a:pt x="7491" y="3495"/>
                      </a:lnTo>
                      <a:lnTo>
                        <a:pt x="7387" y="3432"/>
                      </a:lnTo>
                      <a:lnTo>
                        <a:pt x="7303" y="3390"/>
                      </a:lnTo>
                      <a:lnTo>
                        <a:pt x="7303" y="3202"/>
                      </a:lnTo>
                      <a:lnTo>
                        <a:pt x="7303" y="3139"/>
                      </a:lnTo>
                      <a:lnTo>
                        <a:pt x="7219" y="3077"/>
                      </a:lnTo>
                      <a:lnTo>
                        <a:pt x="7010" y="3035"/>
                      </a:lnTo>
                      <a:lnTo>
                        <a:pt x="6968" y="2972"/>
                      </a:lnTo>
                      <a:lnTo>
                        <a:pt x="6989" y="2867"/>
                      </a:lnTo>
                      <a:lnTo>
                        <a:pt x="6947" y="2805"/>
                      </a:lnTo>
                      <a:lnTo>
                        <a:pt x="6843" y="2784"/>
                      </a:lnTo>
                      <a:lnTo>
                        <a:pt x="6780" y="2721"/>
                      </a:lnTo>
                      <a:lnTo>
                        <a:pt x="6759" y="2553"/>
                      </a:lnTo>
                      <a:lnTo>
                        <a:pt x="6738" y="2491"/>
                      </a:lnTo>
                      <a:lnTo>
                        <a:pt x="6550" y="2365"/>
                      </a:lnTo>
                      <a:lnTo>
                        <a:pt x="6487" y="2386"/>
                      </a:lnTo>
                      <a:lnTo>
                        <a:pt x="6382" y="2344"/>
                      </a:lnTo>
                      <a:lnTo>
                        <a:pt x="6361" y="2365"/>
                      </a:lnTo>
                      <a:lnTo>
                        <a:pt x="6257" y="2344"/>
                      </a:lnTo>
                      <a:lnTo>
                        <a:pt x="6131" y="2240"/>
                      </a:lnTo>
                      <a:lnTo>
                        <a:pt x="6173" y="2177"/>
                      </a:lnTo>
                      <a:lnTo>
                        <a:pt x="6215" y="2135"/>
                      </a:lnTo>
                      <a:lnTo>
                        <a:pt x="6278" y="2072"/>
                      </a:lnTo>
                      <a:lnTo>
                        <a:pt x="6320" y="1989"/>
                      </a:lnTo>
                      <a:lnTo>
                        <a:pt x="6257" y="1926"/>
                      </a:lnTo>
                      <a:lnTo>
                        <a:pt x="6152" y="1926"/>
                      </a:lnTo>
                      <a:lnTo>
                        <a:pt x="6048" y="1863"/>
                      </a:lnTo>
                      <a:lnTo>
                        <a:pt x="6006" y="1779"/>
                      </a:lnTo>
                      <a:lnTo>
                        <a:pt x="5922" y="1737"/>
                      </a:lnTo>
                      <a:lnTo>
                        <a:pt x="5817" y="1737"/>
                      </a:lnTo>
                      <a:lnTo>
                        <a:pt x="5692" y="1654"/>
                      </a:lnTo>
                      <a:lnTo>
                        <a:pt x="5608" y="1612"/>
                      </a:lnTo>
                      <a:lnTo>
                        <a:pt x="5587" y="1465"/>
                      </a:lnTo>
                      <a:lnTo>
                        <a:pt x="5629" y="1403"/>
                      </a:lnTo>
                      <a:lnTo>
                        <a:pt x="5545" y="1361"/>
                      </a:lnTo>
                      <a:lnTo>
                        <a:pt x="5399" y="1361"/>
                      </a:lnTo>
                      <a:lnTo>
                        <a:pt x="5336" y="1424"/>
                      </a:lnTo>
                      <a:lnTo>
                        <a:pt x="5211" y="1424"/>
                      </a:lnTo>
                      <a:lnTo>
                        <a:pt x="5106" y="1340"/>
                      </a:lnTo>
                      <a:lnTo>
                        <a:pt x="5106" y="1152"/>
                      </a:lnTo>
                      <a:lnTo>
                        <a:pt x="5169" y="1047"/>
                      </a:lnTo>
                      <a:lnTo>
                        <a:pt x="5190" y="1005"/>
                      </a:lnTo>
                      <a:lnTo>
                        <a:pt x="5211" y="880"/>
                      </a:lnTo>
                      <a:lnTo>
                        <a:pt x="5190" y="796"/>
                      </a:lnTo>
                      <a:lnTo>
                        <a:pt x="5085" y="566"/>
                      </a:lnTo>
                      <a:lnTo>
                        <a:pt x="4918" y="377"/>
                      </a:lnTo>
                      <a:lnTo>
                        <a:pt x="4897" y="294"/>
                      </a:lnTo>
                      <a:lnTo>
                        <a:pt x="4771" y="189"/>
                      </a:lnTo>
                      <a:lnTo>
                        <a:pt x="4813" y="168"/>
                      </a:lnTo>
                      <a:lnTo>
                        <a:pt x="4813" y="84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3821225" y="2747900"/>
                  <a:ext cx="223400" cy="20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6" h="8308" extrusionOk="0">
                      <a:moveTo>
                        <a:pt x="1068" y="1"/>
                      </a:moveTo>
                      <a:lnTo>
                        <a:pt x="1047" y="42"/>
                      </a:lnTo>
                      <a:lnTo>
                        <a:pt x="1089" y="252"/>
                      </a:lnTo>
                      <a:lnTo>
                        <a:pt x="1152" y="314"/>
                      </a:lnTo>
                      <a:lnTo>
                        <a:pt x="1026" y="482"/>
                      </a:lnTo>
                      <a:lnTo>
                        <a:pt x="670" y="691"/>
                      </a:lnTo>
                      <a:lnTo>
                        <a:pt x="670" y="775"/>
                      </a:lnTo>
                      <a:lnTo>
                        <a:pt x="566" y="900"/>
                      </a:lnTo>
                      <a:lnTo>
                        <a:pt x="440" y="900"/>
                      </a:lnTo>
                      <a:lnTo>
                        <a:pt x="357" y="963"/>
                      </a:lnTo>
                      <a:lnTo>
                        <a:pt x="357" y="1047"/>
                      </a:lnTo>
                      <a:lnTo>
                        <a:pt x="336" y="1109"/>
                      </a:lnTo>
                      <a:lnTo>
                        <a:pt x="398" y="1298"/>
                      </a:lnTo>
                      <a:lnTo>
                        <a:pt x="398" y="1423"/>
                      </a:lnTo>
                      <a:lnTo>
                        <a:pt x="357" y="1465"/>
                      </a:lnTo>
                      <a:lnTo>
                        <a:pt x="357" y="1507"/>
                      </a:lnTo>
                      <a:lnTo>
                        <a:pt x="336" y="1570"/>
                      </a:lnTo>
                      <a:lnTo>
                        <a:pt x="294" y="1674"/>
                      </a:lnTo>
                      <a:lnTo>
                        <a:pt x="189" y="1716"/>
                      </a:lnTo>
                      <a:lnTo>
                        <a:pt x="147" y="1737"/>
                      </a:lnTo>
                      <a:lnTo>
                        <a:pt x="85" y="1737"/>
                      </a:lnTo>
                      <a:lnTo>
                        <a:pt x="22" y="1800"/>
                      </a:lnTo>
                      <a:lnTo>
                        <a:pt x="22" y="2009"/>
                      </a:lnTo>
                      <a:lnTo>
                        <a:pt x="85" y="2030"/>
                      </a:lnTo>
                      <a:lnTo>
                        <a:pt x="147" y="2156"/>
                      </a:lnTo>
                      <a:lnTo>
                        <a:pt x="147" y="2553"/>
                      </a:lnTo>
                      <a:lnTo>
                        <a:pt x="189" y="2762"/>
                      </a:lnTo>
                      <a:lnTo>
                        <a:pt x="189" y="2825"/>
                      </a:lnTo>
                      <a:lnTo>
                        <a:pt x="189" y="3139"/>
                      </a:lnTo>
                      <a:lnTo>
                        <a:pt x="252" y="3286"/>
                      </a:lnTo>
                      <a:lnTo>
                        <a:pt x="210" y="3599"/>
                      </a:lnTo>
                      <a:lnTo>
                        <a:pt x="189" y="3662"/>
                      </a:lnTo>
                      <a:lnTo>
                        <a:pt x="231" y="3788"/>
                      </a:lnTo>
                      <a:lnTo>
                        <a:pt x="252" y="3997"/>
                      </a:lnTo>
                      <a:lnTo>
                        <a:pt x="210" y="4081"/>
                      </a:lnTo>
                      <a:lnTo>
                        <a:pt x="85" y="4185"/>
                      </a:lnTo>
                      <a:lnTo>
                        <a:pt x="43" y="4227"/>
                      </a:lnTo>
                      <a:lnTo>
                        <a:pt x="1" y="4290"/>
                      </a:lnTo>
                      <a:lnTo>
                        <a:pt x="85" y="4353"/>
                      </a:lnTo>
                      <a:lnTo>
                        <a:pt x="210" y="4541"/>
                      </a:lnTo>
                      <a:lnTo>
                        <a:pt x="315" y="4771"/>
                      </a:lnTo>
                      <a:lnTo>
                        <a:pt x="357" y="4813"/>
                      </a:lnTo>
                      <a:lnTo>
                        <a:pt x="398" y="4938"/>
                      </a:lnTo>
                      <a:lnTo>
                        <a:pt x="357" y="5022"/>
                      </a:lnTo>
                      <a:lnTo>
                        <a:pt x="398" y="5169"/>
                      </a:lnTo>
                      <a:lnTo>
                        <a:pt x="440" y="5252"/>
                      </a:lnTo>
                      <a:lnTo>
                        <a:pt x="461" y="5357"/>
                      </a:lnTo>
                      <a:lnTo>
                        <a:pt x="545" y="5441"/>
                      </a:lnTo>
                      <a:lnTo>
                        <a:pt x="984" y="5441"/>
                      </a:lnTo>
                      <a:lnTo>
                        <a:pt x="1089" y="5503"/>
                      </a:lnTo>
                      <a:lnTo>
                        <a:pt x="1173" y="5650"/>
                      </a:lnTo>
                      <a:lnTo>
                        <a:pt x="1277" y="5880"/>
                      </a:lnTo>
                      <a:lnTo>
                        <a:pt x="1340" y="5922"/>
                      </a:lnTo>
                      <a:lnTo>
                        <a:pt x="1403" y="6006"/>
                      </a:lnTo>
                      <a:lnTo>
                        <a:pt x="1486" y="6089"/>
                      </a:lnTo>
                      <a:lnTo>
                        <a:pt x="2491" y="6319"/>
                      </a:lnTo>
                      <a:lnTo>
                        <a:pt x="2595" y="6424"/>
                      </a:lnTo>
                      <a:lnTo>
                        <a:pt x="3118" y="6215"/>
                      </a:lnTo>
                      <a:lnTo>
                        <a:pt x="3746" y="5964"/>
                      </a:lnTo>
                      <a:lnTo>
                        <a:pt x="8391" y="8307"/>
                      </a:lnTo>
                      <a:lnTo>
                        <a:pt x="8391" y="8098"/>
                      </a:lnTo>
                      <a:lnTo>
                        <a:pt x="8935" y="8056"/>
                      </a:lnTo>
                      <a:lnTo>
                        <a:pt x="8705" y="2344"/>
                      </a:lnTo>
                      <a:lnTo>
                        <a:pt x="8621" y="2051"/>
                      </a:lnTo>
                      <a:lnTo>
                        <a:pt x="8580" y="1905"/>
                      </a:lnTo>
                      <a:lnTo>
                        <a:pt x="8621" y="1716"/>
                      </a:lnTo>
                      <a:lnTo>
                        <a:pt x="8705" y="1507"/>
                      </a:lnTo>
                      <a:lnTo>
                        <a:pt x="8705" y="1381"/>
                      </a:lnTo>
                      <a:lnTo>
                        <a:pt x="8663" y="1214"/>
                      </a:lnTo>
                      <a:lnTo>
                        <a:pt x="8705" y="984"/>
                      </a:lnTo>
                      <a:lnTo>
                        <a:pt x="8726" y="879"/>
                      </a:lnTo>
                      <a:lnTo>
                        <a:pt x="8684" y="733"/>
                      </a:lnTo>
                      <a:lnTo>
                        <a:pt x="8600" y="649"/>
                      </a:lnTo>
                      <a:lnTo>
                        <a:pt x="8496" y="628"/>
                      </a:lnTo>
                      <a:lnTo>
                        <a:pt x="8391" y="649"/>
                      </a:lnTo>
                      <a:lnTo>
                        <a:pt x="7994" y="586"/>
                      </a:lnTo>
                      <a:lnTo>
                        <a:pt x="7931" y="524"/>
                      </a:lnTo>
                      <a:lnTo>
                        <a:pt x="7764" y="524"/>
                      </a:lnTo>
                      <a:lnTo>
                        <a:pt x="7575" y="461"/>
                      </a:lnTo>
                      <a:lnTo>
                        <a:pt x="7533" y="377"/>
                      </a:lnTo>
                      <a:lnTo>
                        <a:pt x="7575" y="356"/>
                      </a:lnTo>
                      <a:lnTo>
                        <a:pt x="7554" y="314"/>
                      </a:lnTo>
                      <a:lnTo>
                        <a:pt x="7324" y="168"/>
                      </a:lnTo>
                      <a:lnTo>
                        <a:pt x="7199" y="168"/>
                      </a:lnTo>
                      <a:lnTo>
                        <a:pt x="7010" y="126"/>
                      </a:lnTo>
                      <a:lnTo>
                        <a:pt x="6948" y="105"/>
                      </a:lnTo>
                      <a:lnTo>
                        <a:pt x="6885" y="147"/>
                      </a:lnTo>
                      <a:lnTo>
                        <a:pt x="6780" y="63"/>
                      </a:lnTo>
                      <a:lnTo>
                        <a:pt x="6717" y="63"/>
                      </a:lnTo>
                      <a:lnTo>
                        <a:pt x="6529" y="168"/>
                      </a:lnTo>
                      <a:lnTo>
                        <a:pt x="6257" y="210"/>
                      </a:lnTo>
                      <a:lnTo>
                        <a:pt x="6006" y="314"/>
                      </a:lnTo>
                      <a:lnTo>
                        <a:pt x="5880" y="440"/>
                      </a:lnTo>
                      <a:lnTo>
                        <a:pt x="5839" y="586"/>
                      </a:lnTo>
                      <a:lnTo>
                        <a:pt x="5776" y="670"/>
                      </a:lnTo>
                      <a:lnTo>
                        <a:pt x="5755" y="963"/>
                      </a:lnTo>
                      <a:lnTo>
                        <a:pt x="5859" y="1109"/>
                      </a:lnTo>
                      <a:lnTo>
                        <a:pt x="5943" y="1361"/>
                      </a:lnTo>
                      <a:lnTo>
                        <a:pt x="5880" y="1486"/>
                      </a:lnTo>
                      <a:lnTo>
                        <a:pt x="5734" y="1633"/>
                      </a:lnTo>
                      <a:lnTo>
                        <a:pt x="5692" y="1695"/>
                      </a:lnTo>
                      <a:lnTo>
                        <a:pt x="5525" y="1842"/>
                      </a:lnTo>
                      <a:lnTo>
                        <a:pt x="5378" y="1905"/>
                      </a:lnTo>
                      <a:lnTo>
                        <a:pt x="5148" y="1800"/>
                      </a:lnTo>
                      <a:lnTo>
                        <a:pt x="4918" y="1612"/>
                      </a:lnTo>
                      <a:lnTo>
                        <a:pt x="4730" y="1486"/>
                      </a:lnTo>
                      <a:lnTo>
                        <a:pt x="4479" y="1319"/>
                      </a:lnTo>
                      <a:lnTo>
                        <a:pt x="4060" y="1172"/>
                      </a:lnTo>
                      <a:lnTo>
                        <a:pt x="3872" y="1151"/>
                      </a:lnTo>
                      <a:lnTo>
                        <a:pt x="3788" y="1172"/>
                      </a:lnTo>
                      <a:lnTo>
                        <a:pt x="3579" y="1172"/>
                      </a:lnTo>
                      <a:lnTo>
                        <a:pt x="3390" y="1068"/>
                      </a:lnTo>
                      <a:lnTo>
                        <a:pt x="3223" y="733"/>
                      </a:lnTo>
                      <a:lnTo>
                        <a:pt x="3223" y="545"/>
                      </a:lnTo>
                      <a:lnTo>
                        <a:pt x="3056" y="356"/>
                      </a:lnTo>
                      <a:lnTo>
                        <a:pt x="2700" y="314"/>
                      </a:lnTo>
                      <a:lnTo>
                        <a:pt x="2512" y="168"/>
                      </a:lnTo>
                      <a:lnTo>
                        <a:pt x="2198" y="168"/>
                      </a:lnTo>
                      <a:lnTo>
                        <a:pt x="2010" y="105"/>
                      </a:lnTo>
                      <a:lnTo>
                        <a:pt x="1591" y="168"/>
                      </a:lnTo>
                      <a:lnTo>
                        <a:pt x="1298" y="126"/>
                      </a:lnTo>
                      <a:lnTo>
                        <a:pt x="1194" y="21"/>
                      </a:lnTo>
                      <a:lnTo>
                        <a:pt x="106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3792975" y="2679900"/>
                  <a:ext cx="57050" cy="1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4458" extrusionOk="0">
                      <a:moveTo>
                        <a:pt x="1235" y="0"/>
                      </a:moveTo>
                      <a:lnTo>
                        <a:pt x="1110" y="21"/>
                      </a:lnTo>
                      <a:lnTo>
                        <a:pt x="1110" y="105"/>
                      </a:lnTo>
                      <a:lnTo>
                        <a:pt x="1026" y="21"/>
                      </a:lnTo>
                      <a:lnTo>
                        <a:pt x="859" y="42"/>
                      </a:lnTo>
                      <a:lnTo>
                        <a:pt x="650" y="147"/>
                      </a:lnTo>
                      <a:lnTo>
                        <a:pt x="524" y="272"/>
                      </a:lnTo>
                      <a:lnTo>
                        <a:pt x="503" y="356"/>
                      </a:lnTo>
                      <a:lnTo>
                        <a:pt x="524" y="440"/>
                      </a:lnTo>
                      <a:lnTo>
                        <a:pt x="503" y="586"/>
                      </a:lnTo>
                      <a:lnTo>
                        <a:pt x="503" y="775"/>
                      </a:lnTo>
                      <a:lnTo>
                        <a:pt x="399" y="1047"/>
                      </a:lnTo>
                      <a:lnTo>
                        <a:pt x="440" y="1193"/>
                      </a:lnTo>
                      <a:lnTo>
                        <a:pt x="503" y="1298"/>
                      </a:lnTo>
                      <a:lnTo>
                        <a:pt x="524" y="1319"/>
                      </a:lnTo>
                      <a:lnTo>
                        <a:pt x="482" y="1381"/>
                      </a:lnTo>
                      <a:lnTo>
                        <a:pt x="419" y="1465"/>
                      </a:lnTo>
                      <a:lnTo>
                        <a:pt x="503" y="1528"/>
                      </a:lnTo>
                      <a:lnTo>
                        <a:pt x="440" y="1591"/>
                      </a:lnTo>
                      <a:lnTo>
                        <a:pt x="419" y="1800"/>
                      </a:lnTo>
                      <a:lnTo>
                        <a:pt x="336" y="1842"/>
                      </a:lnTo>
                      <a:lnTo>
                        <a:pt x="294" y="1925"/>
                      </a:lnTo>
                      <a:lnTo>
                        <a:pt x="210" y="1946"/>
                      </a:lnTo>
                      <a:lnTo>
                        <a:pt x="85" y="2114"/>
                      </a:lnTo>
                      <a:lnTo>
                        <a:pt x="1" y="2365"/>
                      </a:lnTo>
                      <a:lnTo>
                        <a:pt x="64" y="2407"/>
                      </a:lnTo>
                      <a:lnTo>
                        <a:pt x="106" y="2553"/>
                      </a:lnTo>
                      <a:lnTo>
                        <a:pt x="85" y="2616"/>
                      </a:lnTo>
                      <a:lnTo>
                        <a:pt x="168" y="2741"/>
                      </a:lnTo>
                      <a:lnTo>
                        <a:pt x="210" y="2741"/>
                      </a:lnTo>
                      <a:lnTo>
                        <a:pt x="399" y="2888"/>
                      </a:lnTo>
                      <a:lnTo>
                        <a:pt x="419" y="3034"/>
                      </a:lnTo>
                      <a:lnTo>
                        <a:pt x="545" y="3076"/>
                      </a:lnTo>
                      <a:lnTo>
                        <a:pt x="608" y="3139"/>
                      </a:lnTo>
                      <a:lnTo>
                        <a:pt x="712" y="3160"/>
                      </a:lnTo>
                      <a:lnTo>
                        <a:pt x="838" y="3306"/>
                      </a:lnTo>
                      <a:lnTo>
                        <a:pt x="1215" y="4457"/>
                      </a:lnTo>
                      <a:lnTo>
                        <a:pt x="1277" y="4457"/>
                      </a:lnTo>
                      <a:lnTo>
                        <a:pt x="1319" y="4436"/>
                      </a:lnTo>
                      <a:lnTo>
                        <a:pt x="1424" y="4394"/>
                      </a:lnTo>
                      <a:lnTo>
                        <a:pt x="1466" y="4290"/>
                      </a:lnTo>
                      <a:lnTo>
                        <a:pt x="1487" y="4227"/>
                      </a:lnTo>
                      <a:lnTo>
                        <a:pt x="1487" y="4185"/>
                      </a:lnTo>
                      <a:lnTo>
                        <a:pt x="1528" y="4143"/>
                      </a:lnTo>
                      <a:lnTo>
                        <a:pt x="1528" y="4018"/>
                      </a:lnTo>
                      <a:lnTo>
                        <a:pt x="1466" y="3829"/>
                      </a:lnTo>
                      <a:lnTo>
                        <a:pt x="1487" y="3767"/>
                      </a:lnTo>
                      <a:lnTo>
                        <a:pt x="1487" y="3683"/>
                      </a:lnTo>
                      <a:lnTo>
                        <a:pt x="1570" y="3620"/>
                      </a:lnTo>
                      <a:lnTo>
                        <a:pt x="1696" y="3620"/>
                      </a:lnTo>
                      <a:lnTo>
                        <a:pt x="1800" y="3495"/>
                      </a:lnTo>
                      <a:lnTo>
                        <a:pt x="1800" y="3411"/>
                      </a:lnTo>
                      <a:lnTo>
                        <a:pt x="2156" y="3202"/>
                      </a:lnTo>
                      <a:lnTo>
                        <a:pt x="2282" y="3034"/>
                      </a:lnTo>
                      <a:lnTo>
                        <a:pt x="2219" y="2972"/>
                      </a:lnTo>
                      <a:lnTo>
                        <a:pt x="2177" y="2762"/>
                      </a:lnTo>
                      <a:lnTo>
                        <a:pt x="2198" y="2721"/>
                      </a:lnTo>
                      <a:lnTo>
                        <a:pt x="2156" y="2679"/>
                      </a:lnTo>
                      <a:lnTo>
                        <a:pt x="1968" y="2574"/>
                      </a:lnTo>
                      <a:lnTo>
                        <a:pt x="1947" y="2532"/>
                      </a:lnTo>
                      <a:lnTo>
                        <a:pt x="1947" y="2448"/>
                      </a:lnTo>
                      <a:lnTo>
                        <a:pt x="1863" y="2407"/>
                      </a:lnTo>
                      <a:lnTo>
                        <a:pt x="1842" y="2428"/>
                      </a:lnTo>
                      <a:lnTo>
                        <a:pt x="1842" y="2469"/>
                      </a:lnTo>
                      <a:lnTo>
                        <a:pt x="1779" y="2511"/>
                      </a:lnTo>
                      <a:lnTo>
                        <a:pt x="1696" y="2469"/>
                      </a:lnTo>
                      <a:lnTo>
                        <a:pt x="1675" y="2365"/>
                      </a:lnTo>
                      <a:lnTo>
                        <a:pt x="1591" y="2407"/>
                      </a:lnTo>
                      <a:lnTo>
                        <a:pt x="1424" y="2260"/>
                      </a:lnTo>
                      <a:lnTo>
                        <a:pt x="1340" y="2114"/>
                      </a:lnTo>
                      <a:lnTo>
                        <a:pt x="1382" y="1925"/>
                      </a:lnTo>
                      <a:lnTo>
                        <a:pt x="1675" y="1737"/>
                      </a:lnTo>
                      <a:lnTo>
                        <a:pt x="1842" y="1570"/>
                      </a:lnTo>
                      <a:lnTo>
                        <a:pt x="1884" y="1507"/>
                      </a:lnTo>
                      <a:lnTo>
                        <a:pt x="1842" y="1465"/>
                      </a:lnTo>
                      <a:lnTo>
                        <a:pt x="1884" y="1381"/>
                      </a:lnTo>
                      <a:lnTo>
                        <a:pt x="1863" y="1298"/>
                      </a:lnTo>
                      <a:lnTo>
                        <a:pt x="1842" y="1277"/>
                      </a:lnTo>
                      <a:lnTo>
                        <a:pt x="1842" y="1088"/>
                      </a:lnTo>
                      <a:lnTo>
                        <a:pt x="1654" y="1005"/>
                      </a:lnTo>
                      <a:lnTo>
                        <a:pt x="1528" y="837"/>
                      </a:lnTo>
                      <a:lnTo>
                        <a:pt x="1549" y="670"/>
                      </a:lnTo>
                      <a:lnTo>
                        <a:pt x="1675" y="586"/>
                      </a:lnTo>
                      <a:lnTo>
                        <a:pt x="1696" y="482"/>
                      </a:lnTo>
                      <a:lnTo>
                        <a:pt x="1800" y="314"/>
                      </a:lnTo>
                      <a:lnTo>
                        <a:pt x="1800" y="210"/>
                      </a:lnTo>
                      <a:lnTo>
                        <a:pt x="1759" y="147"/>
                      </a:lnTo>
                      <a:lnTo>
                        <a:pt x="1549" y="335"/>
                      </a:lnTo>
                      <a:lnTo>
                        <a:pt x="1487" y="419"/>
                      </a:lnTo>
                      <a:lnTo>
                        <a:pt x="1424" y="377"/>
                      </a:lnTo>
                      <a:lnTo>
                        <a:pt x="1340" y="168"/>
                      </a:lnTo>
                      <a:lnTo>
                        <a:pt x="1277" y="168"/>
                      </a:lnTo>
                      <a:lnTo>
                        <a:pt x="1277" y="63"/>
                      </a:lnTo>
                      <a:lnTo>
                        <a:pt x="123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3568575" y="2683550"/>
                  <a:ext cx="289825" cy="28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3" h="11216" extrusionOk="0">
                      <a:moveTo>
                        <a:pt x="8307" y="1"/>
                      </a:moveTo>
                      <a:lnTo>
                        <a:pt x="8161" y="22"/>
                      </a:lnTo>
                      <a:lnTo>
                        <a:pt x="8140" y="106"/>
                      </a:lnTo>
                      <a:lnTo>
                        <a:pt x="8035" y="126"/>
                      </a:lnTo>
                      <a:lnTo>
                        <a:pt x="7994" y="210"/>
                      </a:lnTo>
                      <a:lnTo>
                        <a:pt x="7910" y="189"/>
                      </a:lnTo>
                      <a:lnTo>
                        <a:pt x="7805" y="189"/>
                      </a:lnTo>
                      <a:lnTo>
                        <a:pt x="7701" y="294"/>
                      </a:lnTo>
                      <a:lnTo>
                        <a:pt x="7575" y="294"/>
                      </a:lnTo>
                      <a:lnTo>
                        <a:pt x="7491" y="168"/>
                      </a:lnTo>
                      <a:lnTo>
                        <a:pt x="7324" y="168"/>
                      </a:lnTo>
                      <a:lnTo>
                        <a:pt x="7261" y="126"/>
                      </a:lnTo>
                      <a:lnTo>
                        <a:pt x="7115" y="168"/>
                      </a:lnTo>
                      <a:lnTo>
                        <a:pt x="6989" y="126"/>
                      </a:lnTo>
                      <a:lnTo>
                        <a:pt x="6947" y="168"/>
                      </a:lnTo>
                      <a:lnTo>
                        <a:pt x="6843" y="106"/>
                      </a:lnTo>
                      <a:lnTo>
                        <a:pt x="6759" y="126"/>
                      </a:lnTo>
                      <a:lnTo>
                        <a:pt x="6696" y="273"/>
                      </a:lnTo>
                      <a:lnTo>
                        <a:pt x="6571" y="273"/>
                      </a:lnTo>
                      <a:lnTo>
                        <a:pt x="6466" y="210"/>
                      </a:lnTo>
                      <a:lnTo>
                        <a:pt x="6320" y="336"/>
                      </a:lnTo>
                      <a:lnTo>
                        <a:pt x="6236" y="336"/>
                      </a:lnTo>
                      <a:lnTo>
                        <a:pt x="6110" y="273"/>
                      </a:lnTo>
                      <a:lnTo>
                        <a:pt x="5964" y="315"/>
                      </a:lnTo>
                      <a:lnTo>
                        <a:pt x="5629" y="315"/>
                      </a:lnTo>
                      <a:lnTo>
                        <a:pt x="5336" y="524"/>
                      </a:lnTo>
                      <a:lnTo>
                        <a:pt x="5190" y="545"/>
                      </a:lnTo>
                      <a:lnTo>
                        <a:pt x="5106" y="545"/>
                      </a:lnTo>
                      <a:lnTo>
                        <a:pt x="4981" y="629"/>
                      </a:lnTo>
                      <a:lnTo>
                        <a:pt x="4960" y="712"/>
                      </a:lnTo>
                      <a:lnTo>
                        <a:pt x="4897" y="817"/>
                      </a:lnTo>
                      <a:lnTo>
                        <a:pt x="4813" y="817"/>
                      </a:lnTo>
                      <a:lnTo>
                        <a:pt x="4792" y="796"/>
                      </a:lnTo>
                      <a:lnTo>
                        <a:pt x="4709" y="796"/>
                      </a:lnTo>
                      <a:lnTo>
                        <a:pt x="4646" y="817"/>
                      </a:lnTo>
                      <a:lnTo>
                        <a:pt x="4604" y="859"/>
                      </a:lnTo>
                      <a:lnTo>
                        <a:pt x="4457" y="901"/>
                      </a:lnTo>
                      <a:lnTo>
                        <a:pt x="4332" y="942"/>
                      </a:lnTo>
                      <a:lnTo>
                        <a:pt x="4248" y="1026"/>
                      </a:lnTo>
                      <a:lnTo>
                        <a:pt x="4227" y="1068"/>
                      </a:lnTo>
                      <a:lnTo>
                        <a:pt x="4123" y="1214"/>
                      </a:lnTo>
                      <a:lnTo>
                        <a:pt x="3934" y="1256"/>
                      </a:lnTo>
                      <a:lnTo>
                        <a:pt x="3767" y="1256"/>
                      </a:lnTo>
                      <a:lnTo>
                        <a:pt x="3830" y="1340"/>
                      </a:lnTo>
                      <a:lnTo>
                        <a:pt x="3851" y="1382"/>
                      </a:lnTo>
                      <a:lnTo>
                        <a:pt x="3913" y="1486"/>
                      </a:lnTo>
                      <a:lnTo>
                        <a:pt x="3934" y="1591"/>
                      </a:lnTo>
                      <a:lnTo>
                        <a:pt x="3955" y="1633"/>
                      </a:lnTo>
                      <a:lnTo>
                        <a:pt x="3955" y="1800"/>
                      </a:lnTo>
                      <a:lnTo>
                        <a:pt x="3955" y="2051"/>
                      </a:lnTo>
                      <a:lnTo>
                        <a:pt x="3976" y="2114"/>
                      </a:lnTo>
                      <a:lnTo>
                        <a:pt x="4039" y="2575"/>
                      </a:lnTo>
                      <a:lnTo>
                        <a:pt x="4123" y="2721"/>
                      </a:lnTo>
                      <a:lnTo>
                        <a:pt x="4144" y="2847"/>
                      </a:lnTo>
                      <a:lnTo>
                        <a:pt x="4227" y="2847"/>
                      </a:lnTo>
                      <a:lnTo>
                        <a:pt x="4269" y="2909"/>
                      </a:lnTo>
                      <a:lnTo>
                        <a:pt x="4353" y="2930"/>
                      </a:lnTo>
                      <a:lnTo>
                        <a:pt x="4395" y="2951"/>
                      </a:lnTo>
                      <a:lnTo>
                        <a:pt x="4332" y="3119"/>
                      </a:lnTo>
                      <a:lnTo>
                        <a:pt x="4353" y="3160"/>
                      </a:lnTo>
                      <a:lnTo>
                        <a:pt x="4269" y="3265"/>
                      </a:lnTo>
                      <a:lnTo>
                        <a:pt x="3600" y="3265"/>
                      </a:lnTo>
                      <a:lnTo>
                        <a:pt x="3453" y="3307"/>
                      </a:lnTo>
                      <a:lnTo>
                        <a:pt x="3307" y="3516"/>
                      </a:lnTo>
                      <a:lnTo>
                        <a:pt x="3202" y="3621"/>
                      </a:lnTo>
                      <a:lnTo>
                        <a:pt x="3118" y="3746"/>
                      </a:lnTo>
                      <a:lnTo>
                        <a:pt x="3139" y="3935"/>
                      </a:lnTo>
                      <a:lnTo>
                        <a:pt x="3097" y="4060"/>
                      </a:lnTo>
                      <a:lnTo>
                        <a:pt x="2700" y="4311"/>
                      </a:lnTo>
                      <a:lnTo>
                        <a:pt x="2072" y="4688"/>
                      </a:lnTo>
                      <a:lnTo>
                        <a:pt x="1612" y="4939"/>
                      </a:lnTo>
                      <a:lnTo>
                        <a:pt x="1361" y="5002"/>
                      </a:lnTo>
                      <a:lnTo>
                        <a:pt x="1152" y="5002"/>
                      </a:lnTo>
                      <a:lnTo>
                        <a:pt x="1047" y="5043"/>
                      </a:lnTo>
                      <a:lnTo>
                        <a:pt x="880" y="5043"/>
                      </a:lnTo>
                      <a:lnTo>
                        <a:pt x="587" y="5106"/>
                      </a:lnTo>
                      <a:lnTo>
                        <a:pt x="398" y="5211"/>
                      </a:lnTo>
                      <a:lnTo>
                        <a:pt x="294" y="5357"/>
                      </a:lnTo>
                      <a:lnTo>
                        <a:pt x="43" y="5546"/>
                      </a:lnTo>
                      <a:lnTo>
                        <a:pt x="43" y="6048"/>
                      </a:lnTo>
                      <a:lnTo>
                        <a:pt x="1" y="6194"/>
                      </a:lnTo>
                      <a:lnTo>
                        <a:pt x="2093" y="7617"/>
                      </a:lnTo>
                      <a:lnTo>
                        <a:pt x="5901" y="10128"/>
                      </a:lnTo>
                      <a:lnTo>
                        <a:pt x="5943" y="10379"/>
                      </a:lnTo>
                      <a:lnTo>
                        <a:pt x="6069" y="10484"/>
                      </a:lnTo>
                      <a:lnTo>
                        <a:pt x="6278" y="10484"/>
                      </a:lnTo>
                      <a:lnTo>
                        <a:pt x="6445" y="10546"/>
                      </a:lnTo>
                      <a:lnTo>
                        <a:pt x="6550" y="10672"/>
                      </a:lnTo>
                      <a:lnTo>
                        <a:pt x="6696" y="10735"/>
                      </a:lnTo>
                      <a:lnTo>
                        <a:pt x="6801" y="10797"/>
                      </a:lnTo>
                      <a:lnTo>
                        <a:pt x="6801" y="10902"/>
                      </a:lnTo>
                      <a:lnTo>
                        <a:pt x="6738" y="11090"/>
                      </a:lnTo>
                      <a:lnTo>
                        <a:pt x="6780" y="11174"/>
                      </a:lnTo>
                      <a:lnTo>
                        <a:pt x="6906" y="11216"/>
                      </a:lnTo>
                      <a:lnTo>
                        <a:pt x="7178" y="11195"/>
                      </a:lnTo>
                      <a:lnTo>
                        <a:pt x="7408" y="11111"/>
                      </a:lnTo>
                      <a:lnTo>
                        <a:pt x="8266" y="10902"/>
                      </a:lnTo>
                      <a:lnTo>
                        <a:pt x="8998" y="10253"/>
                      </a:lnTo>
                      <a:lnTo>
                        <a:pt x="11592" y="8663"/>
                      </a:lnTo>
                      <a:lnTo>
                        <a:pt x="11509" y="8580"/>
                      </a:lnTo>
                      <a:lnTo>
                        <a:pt x="11446" y="8496"/>
                      </a:lnTo>
                      <a:lnTo>
                        <a:pt x="11383" y="8454"/>
                      </a:lnTo>
                      <a:lnTo>
                        <a:pt x="11279" y="8224"/>
                      </a:lnTo>
                      <a:lnTo>
                        <a:pt x="11195" y="8077"/>
                      </a:lnTo>
                      <a:lnTo>
                        <a:pt x="11090" y="8015"/>
                      </a:lnTo>
                      <a:lnTo>
                        <a:pt x="10651" y="8015"/>
                      </a:lnTo>
                      <a:lnTo>
                        <a:pt x="10567" y="7931"/>
                      </a:lnTo>
                      <a:lnTo>
                        <a:pt x="10546" y="7826"/>
                      </a:lnTo>
                      <a:lnTo>
                        <a:pt x="10504" y="7743"/>
                      </a:lnTo>
                      <a:lnTo>
                        <a:pt x="10463" y="7596"/>
                      </a:lnTo>
                      <a:lnTo>
                        <a:pt x="10504" y="7512"/>
                      </a:lnTo>
                      <a:lnTo>
                        <a:pt x="10463" y="7387"/>
                      </a:lnTo>
                      <a:lnTo>
                        <a:pt x="10421" y="7345"/>
                      </a:lnTo>
                      <a:lnTo>
                        <a:pt x="10316" y="7115"/>
                      </a:lnTo>
                      <a:lnTo>
                        <a:pt x="10191" y="6927"/>
                      </a:lnTo>
                      <a:lnTo>
                        <a:pt x="10107" y="6864"/>
                      </a:lnTo>
                      <a:lnTo>
                        <a:pt x="10149" y="6801"/>
                      </a:lnTo>
                      <a:lnTo>
                        <a:pt x="10191" y="6759"/>
                      </a:lnTo>
                      <a:lnTo>
                        <a:pt x="10316" y="6655"/>
                      </a:lnTo>
                      <a:lnTo>
                        <a:pt x="10358" y="6571"/>
                      </a:lnTo>
                      <a:lnTo>
                        <a:pt x="10337" y="6362"/>
                      </a:lnTo>
                      <a:lnTo>
                        <a:pt x="10295" y="6236"/>
                      </a:lnTo>
                      <a:lnTo>
                        <a:pt x="10316" y="6173"/>
                      </a:lnTo>
                      <a:lnTo>
                        <a:pt x="10358" y="5860"/>
                      </a:lnTo>
                      <a:lnTo>
                        <a:pt x="10295" y="5713"/>
                      </a:lnTo>
                      <a:lnTo>
                        <a:pt x="10295" y="5399"/>
                      </a:lnTo>
                      <a:lnTo>
                        <a:pt x="10295" y="5336"/>
                      </a:lnTo>
                      <a:lnTo>
                        <a:pt x="10253" y="5127"/>
                      </a:lnTo>
                      <a:lnTo>
                        <a:pt x="10253" y="4730"/>
                      </a:lnTo>
                      <a:lnTo>
                        <a:pt x="10191" y="4604"/>
                      </a:lnTo>
                      <a:lnTo>
                        <a:pt x="10128" y="4583"/>
                      </a:lnTo>
                      <a:lnTo>
                        <a:pt x="10128" y="4374"/>
                      </a:lnTo>
                      <a:lnTo>
                        <a:pt x="10191" y="4311"/>
                      </a:lnTo>
                      <a:lnTo>
                        <a:pt x="9814" y="3160"/>
                      </a:lnTo>
                      <a:lnTo>
                        <a:pt x="9688" y="3014"/>
                      </a:lnTo>
                      <a:lnTo>
                        <a:pt x="9584" y="2993"/>
                      </a:lnTo>
                      <a:lnTo>
                        <a:pt x="9521" y="2930"/>
                      </a:lnTo>
                      <a:lnTo>
                        <a:pt x="9395" y="2888"/>
                      </a:lnTo>
                      <a:lnTo>
                        <a:pt x="9375" y="2742"/>
                      </a:lnTo>
                      <a:lnTo>
                        <a:pt x="9186" y="2595"/>
                      </a:lnTo>
                      <a:lnTo>
                        <a:pt x="9144" y="2595"/>
                      </a:lnTo>
                      <a:lnTo>
                        <a:pt x="9061" y="2470"/>
                      </a:lnTo>
                      <a:lnTo>
                        <a:pt x="9082" y="2407"/>
                      </a:lnTo>
                      <a:lnTo>
                        <a:pt x="9040" y="2261"/>
                      </a:lnTo>
                      <a:lnTo>
                        <a:pt x="8977" y="2219"/>
                      </a:lnTo>
                      <a:lnTo>
                        <a:pt x="9061" y="1968"/>
                      </a:lnTo>
                      <a:lnTo>
                        <a:pt x="9186" y="1800"/>
                      </a:lnTo>
                      <a:lnTo>
                        <a:pt x="9270" y="1779"/>
                      </a:lnTo>
                      <a:lnTo>
                        <a:pt x="9312" y="1696"/>
                      </a:lnTo>
                      <a:lnTo>
                        <a:pt x="9395" y="1654"/>
                      </a:lnTo>
                      <a:lnTo>
                        <a:pt x="9416" y="1445"/>
                      </a:lnTo>
                      <a:lnTo>
                        <a:pt x="9479" y="1382"/>
                      </a:lnTo>
                      <a:lnTo>
                        <a:pt x="9395" y="1319"/>
                      </a:lnTo>
                      <a:lnTo>
                        <a:pt x="9458" y="1235"/>
                      </a:lnTo>
                      <a:lnTo>
                        <a:pt x="9500" y="1173"/>
                      </a:lnTo>
                      <a:lnTo>
                        <a:pt x="9479" y="1152"/>
                      </a:lnTo>
                      <a:lnTo>
                        <a:pt x="9416" y="1047"/>
                      </a:lnTo>
                      <a:lnTo>
                        <a:pt x="9375" y="901"/>
                      </a:lnTo>
                      <a:lnTo>
                        <a:pt x="9479" y="629"/>
                      </a:lnTo>
                      <a:lnTo>
                        <a:pt x="9479" y="440"/>
                      </a:lnTo>
                      <a:lnTo>
                        <a:pt x="9500" y="294"/>
                      </a:lnTo>
                      <a:lnTo>
                        <a:pt x="9479" y="210"/>
                      </a:lnTo>
                      <a:lnTo>
                        <a:pt x="9500" y="126"/>
                      </a:lnTo>
                      <a:lnTo>
                        <a:pt x="9479" y="106"/>
                      </a:lnTo>
                      <a:lnTo>
                        <a:pt x="9291" y="126"/>
                      </a:lnTo>
                      <a:lnTo>
                        <a:pt x="9207" y="106"/>
                      </a:lnTo>
                      <a:lnTo>
                        <a:pt x="8977" y="189"/>
                      </a:lnTo>
                      <a:lnTo>
                        <a:pt x="8851" y="85"/>
                      </a:lnTo>
                      <a:lnTo>
                        <a:pt x="8684" y="22"/>
                      </a:lnTo>
                      <a:lnTo>
                        <a:pt x="8684" y="85"/>
                      </a:lnTo>
                      <a:lnTo>
                        <a:pt x="8579" y="189"/>
                      </a:lnTo>
                      <a:lnTo>
                        <a:pt x="8370" y="168"/>
                      </a:lnTo>
                      <a:lnTo>
                        <a:pt x="8370" y="64"/>
                      </a:lnTo>
                      <a:lnTo>
                        <a:pt x="83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3511050" y="2702400"/>
                  <a:ext cx="167400" cy="13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" h="5294" extrusionOk="0">
                      <a:moveTo>
                        <a:pt x="4269" y="0"/>
                      </a:moveTo>
                      <a:lnTo>
                        <a:pt x="4164" y="42"/>
                      </a:lnTo>
                      <a:lnTo>
                        <a:pt x="4122" y="84"/>
                      </a:lnTo>
                      <a:lnTo>
                        <a:pt x="4038" y="84"/>
                      </a:lnTo>
                      <a:lnTo>
                        <a:pt x="3913" y="188"/>
                      </a:lnTo>
                      <a:lnTo>
                        <a:pt x="3871" y="502"/>
                      </a:lnTo>
                      <a:lnTo>
                        <a:pt x="3766" y="691"/>
                      </a:lnTo>
                      <a:lnTo>
                        <a:pt x="3745" y="921"/>
                      </a:lnTo>
                      <a:lnTo>
                        <a:pt x="3662" y="1046"/>
                      </a:lnTo>
                      <a:lnTo>
                        <a:pt x="3411" y="1318"/>
                      </a:lnTo>
                      <a:lnTo>
                        <a:pt x="3327" y="1318"/>
                      </a:lnTo>
                      <a:lnTo>
                        <a:pt x="3222" y="1402"/>
                      </a:lnTo>
                      <a:lnTo>
                        <a:pt x="2992" y="1465"/>
                      </a:lnTo>
                      <a:lnTo>
                        <a:pt x="2825" y="1632"/>
                      </a:lnTo>
                      <a:lnTo>
                        <a:pt x="2783" y="1632"/>
                      </a:lnTo>
                      <a:lnTo>
                        <a:pt x="2553" y="1779"/>
                      </a:lnTo>
                      <a:lnTo>
                        <a:pt x="2406" y="1841"/>
                      </a:lnTo>
                      <a:lnTo>
                        <a:pt x="2344" y="1967"/>
                      </a:lnTo>
                      <a:lnTo>
                        <a:pt x="2072" y="2155"/>
                      </a:lnTo>
                      <a:lnTo>
                        <a:pt x="2155" y="2365"/>
                      </a:lnTo>
                      <a:lnTo>
                        <a:pt x="2155" y="2490"/>
                      </a:lnTo>
                      <a:lnTo>
                        <a:pt x="1925" y="2699"/>
                      </a:lnTo>
                      <a:lnTo>
                        <a:pt x="1758" y="3013"/>
                      </a:lnTo>
                      <a:lnTo>
                        <a:pt x="1758" y="3118"/>
                      </a:lnTo>
                      <a:lnTo>
                        <a:pt x="1862" y="3327"/>
                      </a:lnTo>
                      <a:lnTo>
                        <a:pt x="1779" y="3536"/>
                      </a:lnTo>
                      <a:lnTo>
                        <a:pt x="1841" y="3599"/>
                      </a:lnTo>
                      <a:lnTo>
                        <a:pt x="1883" y="3662"/>
                      </a:lnTo>
                      <a:lnTo>
                        <a:pt x="1862" y="3829"/>
                      </a:lnTo>
                      <a:lnTo>
                        <a:pt x="1507" y="4248"/>
                      </a:lnTo>
                      <a:lnTo>
                        <a:pt x="1444" y="4394"/>
                      </a:lnTo>
                      <a:lnTo>
                        <a:pt x="1297" y="4582"/>
                      </a:lnTo>
                      <a:lnTo>
                        <a:pt x="1109" y="4603"/>
                      </a:lnTo>
                      <a:lnTo>
                        <a:pt x="712" y="4959"/>
                      </a:lnTo>
                      <a:lnTo>
                        <a:pt x="147" y="5064"/>
                      </a:lnTo>
                      <a:lnTo>
                        <a:pt x="0" y="5273"/>
                      </a:lnTo>
                      <a:lnTo>
                        <a:pt x="2344" y="5294"/>
                      </a:lnTo>
                      <a:lnTo>
                        <a:pt x="2344" y="4792"/>
                      </a:lnTo>
                      <a:lnTo>
                        <a:pt x="2595" y="4603"/>
                      </a:lnTo>
                      <a:lnTo>
                        <a:pt x="2699" y="4457"/>
                      </a:lnTo>
                      <a:lnTo>
                        <a:pt x="2888" y="4352"/>
                      </a:lnTo>
                      <a:lnTo>
                        <a:pt x="3181" y="4289"/>
                      </a:lnTo>
                      <a:lnTo>
                        <a:pt x="3348" y="4289"/>
                      </a:lnTo>
                      <a:lnTo>
                        <a:pt x="3453" y="4248"/>
                      </a:lnTo>
                      <a:lnTo>
                        <a:pt x="3662" y="4248"/>
                      </a:lnTo>
                      <a:lnTo>
                        <a:pt x="3913" y="4185"/>
                      </a:lnTo>
                      <a:lnTo>
                        <a:pt x="4373" y="3934"/>
                      </a:lnTo>
                      <a:lnTo>
                        <a:pt x="5001" y="3557"/>
                      </a:lnTo>
                      <a:lnTo>
                        <a:pt x="5398" y="3306"/>
                      </a:lnTo>
                      <a:lnTo>
                        <a:pt x="5440" y="3181"/>
                      </a:lnTo>
                      <a:lnTo>
                        <a:pt x="5419" y="2992"/>
                      </a:lnTo>
                      <a:lnTo>
                        <a:pt x="5503" y="2867"/>
                      </a:lnTo>
                      <a:lnTo>
                        <a:pt x="5608" y="2762"/>
                      </a:lnTo>
                      <a:lnTo>
                        <a:pt x="5754" y="2553"/>
                      </a:lnTo>
                      <a:lnTo>
                        <a:pt x="5901" y="2511"/>
                      </a:lnTo>
                      <a:lnTo>
                        <a:pt x="6570" y="2511"/>
                      </a:lnTo>
                      <a:lnTo>
                        <a:pt x="6654" y="2406"/>
                      </a:lnTo>
                      <a:lnTo>
                        <a:pt x="6633" y="2365"/>
                      </a:lnTo>
                      <a:lnTo>
                        <a:pt x="6696" y="2197"/>
                      </a:lnTo>
                      <a:lnTo>
                        <a:pt x="6654" y="2176"/>
                      </a:lnTo>
                      <a:lnTo>
                        <a:pt x="6570" y="2155"/>
                      </a:lnTo>
                      <a:lnTo>
                        <a:pt x="6528" y="2093"/>
                      </a:lnTo>
                      <a:lnTo>
                        <a:pt x="6445" y="2093"/>
                      </a:lnTo>
                      <a:lnTo>
                        <a:pt x="6424" y="1967"/>
                      </a:lnTo>
                      <a:lnTo>
                        <a:pt x="6340" y="1821"/>
                      </a:lnTo>
                      <a:lnTo>
                        <a:pt x="6277" y="1360"/>
                      </a:lnTo>
                      <a:lnTo>
                        <a:pt x="6256" y="1297"/>
                      </a:lnTo>
                      <a:lnTo>
                        <a:pt x="6256" y="1046"/>
                      </a:lnTo>
                      <a:lnTo>
                        <a:pt x="6256" y="879"/>
                      </a:lnTo>
                      <a:lnTo>
                        <a:pt x="6235" y="837"/>
                      </a:lnTo>
                      <a:lnTo>
                        <a:pt x="6214" y="732"/>
                      </a:lnTo>
                      <a:lnTo>
                        <a:pt x="6152" y="628"/>
                      </a:lnTo>
                      <a:lnTo>
                        <a:pt x="6131" y="586"/>
                      </a:lnTo>
                      <a:lnTo>
                        <a:pt x="6068" y="502"/>
                      </a:lnTo>
                      <a:lnTo>
                        <a:pt x="6005" y="523"/>
                      </a:lnTo>
                      <a:lnTo>
                        <a:pt x="5691" y="502"/>
                      </a:lnTo>
                      <a:lnTo>
                        <a:pt x="5608" y="419"/>
                      </a:lnTo>
                      <a:lnTo>
                        <a:pt x="5587" y="314"/>
                      </a:lnTo>
                      <a:lnTo>
                        <a:pt x="5524" y="293"/>
                      </a:lnTo>
                      <a:lnTo>
                        <a:pt x="5419" y="398"/>
                      </a:lnTo>
                      <a:lnTo>
                        <a:pt x="5231" y="460"/>
                      </a:lnTo>
                      <a:lnTo>
                        <a:pt x="5064" y="398"/>
                      </a:lnTo>
                      <a:lnTo>
                        <a:pt x="4959" y="398"/>
                      </a:lnTo>
                      <a:lnTo>
                        <a:pt x="4854" y="460"/>
                      </a:lnTo>
                      <a:lnTo>
                        <a:pt x="4666" y="481"/>
                      </a:lnTo>
                      <a:lnTo>
                        <a:pt x="4541" y="460"/>
                      </a:lnTo>
                      <a:lnTo>
                        <a:pt x="4373" y="293"/>
                      </a:lnTo>
                      <a:lnTo>
                        <a:pt x="4331" y="251"/>
                      </a:lnTo>
                      <a:lnTo>
                        <a:pt x="4290" y="147"/>
                      </a:lnTo>
                      <a:lnTo>
                        <a:pt x="4290" y="84"/>
                      </a:lnTo>
                      <a:lnTo>
                        <a:pt x="4290" y="42"/>
                      </a:lnTo>
                      <a:lnTo>
                        <a:pt x="42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3450875" y="2834200"/>
                  <a:ext cx="118775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1" h="3809" extrusionOk="0">
                      <a:moveTo>
                        <a:pt x="2407" y="1"/>
                      </a:moveTo>
                      <a:lnTo>
                        <a:pt x="2177" y="315"/>
                      </a:lnTo>
                      <a:lnTo>
                        <a:pt x="2177" y="524"/>
                      </a:lnTo>
                      <a:lnTo>
                        <a:pt x="2072" y="545"/>
                      </a:lnTo>
                      <a:lnTo>
                        <a:pt x="1675" y="754"/>
                      </a:lnTo>
                      <a:lnTo>
                        <a:pt x="1633" y="859"/>
                      </a:lnTo>
                      <a:lnTo>
                        <a:pt x="1466" y="942"/>
                      </a:lnTo>
                      <a:lnTo>
                        <a:pt x="1528" y="1089"/>
                      </a:lnTo>
                      <a:lnTo>
                        <a:pt x="1194" y="1612"/>
                      </a:lnTo>
                      <a:lnTo>
                        <a:pt x="1152" y="1779"/>
                      </a:lnTo>
                      <a:lnTo>
                        <a:pt x="901" y="2030"/>
                      </a:lnTo>
                      <a:lnTo>
                        <a:pt x="796" y="2093"/>
                      </a:lnTo>
                      <a:lnTo>
                        <a:pt x="671" y="2365"/>
                      </a:lnTo>
                      <a:lnTo>
                        <a:pt x="671" y="2470"/>
                      </a:lnTo>
                      <a:lnTo>
                        <a:pt x="461" y="2763"/>
                      </a:lnTo>
                      <a:lnTo>
                        <a:pt x="419" y="2847"/>
                      </a:lnTo>
                      <a:lnTo>
                        <a:pt x="503" y="2888"/>
                      </a:lnTo>
                      <a:lnTo>
                        <a:pt x="398" y="2930"/>
                      </a:lnTo>
                      <a:lnTo>
                        <a:pt x="210" y="3265"/>
                      </a:lnTo>
                      <a:lnTo>
                        <a:pt x="147" y="3286"/>
                      </a:lnTo>
                      <a:lnTo>
                        <a:pt x="64" y="3370"/>
                      </a:lnTo>
                      <a:lnTo>
                        <a:pt x="85" y="3495"/>
                      </a:lnTo>
                      <a:lnTo>
                        <a:pt x="1" y="3621"/>
                      </a:lnTo>
                      <a:lnTo>
                        <a:pt x="43" y="3809"/>
                      </a:lnTo>
                      <a:lnTo>
                        <a:pt x="2344" y="3809"/>
                      </a:lnTo>
                      <a:lnTo>
                        <a:pt x="2303" y="2742"/>
                      </a:lnTo>
                      <a:lnTo>
                        <a:pt x="2386" y="2575"/>
                      </a:lnTo>
                      <a:lnTo>
                        <a:pt x="2512" y="2512"/>
                      </a:lnTo>
                      <a:lnTo>
                        <a:pt x="2658" y="2470"/>
                      </a:lnTo>
                      <a:lnTo>
                        <a:pt x="2867" y="2470"/>
                      </a:lnTo>
                      <a:lnTo>
                        <a:pt x="2888" y="963"/>
                      </a:lnTo>
                      <a:lnTo>
                        <a:pt x="4709" y="984"/>
                      </a:lnTo>
                      <a:lnTo>
                        <a:pt x="4709" y="168"/>
                      </a:lnTo>
                      <a:lnTo>
                        <a:pt x="4751" y="22"/>
                      </a:lnTo>
                      <a:lnTo>
                        <a:pt x="24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3450375" y="2838400"/>
                  <a:ext cx="170550" cy="18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2" h="7512" extrusionOk="0">
                      <a:moveTo>
                        <a:pt x="4729" y="0"/>
                      </a:moveTo>
                      <a:lnTo>
                        <a:pt x="4729" y="816"/>
                      </a:lnTo>
                      <a:lnTo>
                        <a:pt x="2908" y="795"/>
                      </a:lnTo>
                      <a:lnTo>
                        <a:pt x="2887" y="2302"/>
                      </a:lnTo>
                      <a:lnTo>
                        <a:pt x="2678" y="2302"/>
                      </a:lnTo>
                      <a:lnTo>
                        <a:pt x="2532" y="2344"/>
                      </a:lnTo>
                      <a:lnTo>
                        <a:pt x="2406" y="2407"/>
                      </a:lnTo>
                      <a:lnTo>
                        <a:pt x="2323" y="2574"/>
                      </a:lnTo>
                      <a:lnTo>
                        <a:pt x="2364" y="3641"/>
                      </a:lnTo>
                      <a:lnTo>
                        <a:pt x="63" y="3641"/>
                      </a:lnTo>
                      <a:lnTo>
                        <a:pt x="63" y="3662"/>
                      </a:lnTo>
                      <a:lnTo>
                        <a:pt x="0" y="3808"/>
                      </a:lnTo>
                      <a:lnTo>
                        <a:pt x="0" y="4039"/>
                      </a:lnTo>
                      <a:lnTo>
                        <a:pt x="126" y="3871"/>
                      </a:lnTo>
                      <a:lnTo>
                        <a:pt x="188" y="4018"/>
                      </a:lnTo>
                      <a:lnTo>
                        <a:pt x="209" y="4039"/>
                      </a:lnTo>
                      <a:lnTo>
                        <a:pt x="293" y="3976"/>
                      </a:lnTo>
                      <a:lnTo>
                        <a:pt x="439" y="4248"/>
                      </a:lnTo>
                      <a:lnTo>
                        <a:pt x="398" y="4331"/>
                      </a:lnTo>
                      <a:lnTo>
                        <a:pt x="418" y="4436"/>
                      </a:lnTo>
                      <a:lnTo>
                        <a:pt x="398" y="4645"/>
                      </a:lnTo>
                      <a:lnTo>
                        <a:pt x="314" y="4645"/>
                      </a:lnTo>
                      <a:lnTo>
                        <a:pt x="230" y="4687"/>
                      </a:lnTo>
                      <a:lnTo>
                        <a:pt x="418" y="4917"/>
                      </a:lnTo>
                      <a:lnTo>
                        <a:pt x="523" y="5524"/>
                      </a:lnTo>
                      <a:lnTo>
                        <a:pt x="481" y="5943"/>
                      </a:lnTo>
                      <a:lnTo>
                        <a:pt x="335" y="6131"/>
                      </a:lnTo>
                      <a:lnTo>
                        <a:pt x="272" y="6487"/>
                      </a:lnTo>
                      <a:lnTo>
                        <a:pt x="209" y="6738"/>
                      </a:lnTo>
                      <a:lnTo>
                        <a:pt x="314" y="6654"/>
                      </a:lnTo>
                      <a:lnTo>
                        <a:pt x="398" y="6654"/>
                      </a:lnTo>
                      <a:lnTo>
                        <a:pt x="523" y="6549"/>
                      </a:lnTo>
                      <a:lnTo>
                        <a:pt x="837" y="6487"/>
                      </a:lnTo>
                      <a:lnTo>
                        <a:pt x="1130" y="6382"/>
                      </a:lnTo>
                      <a:lnTo>
                        <a:pt x="1235" y="6382"/>
                      </a:lnTo>
                      <a:lnTo>
                        <a:pt x="1486" y="6466"/>
                      </a:lnTo>
                      <a:lnTo>
                        <a:pt x="1653" y="6487"/>
                      </a:lnTo>
                      <a:lnTo>
                        <a:pt x="1779" y="6654"/>
                      </a:lnTo>
                      <a:lnTo>
                        <a:pt x="1779" y="6738"/>
                      </a:lnTo>
                      <a:lnTo>
                        <a:pt x="1862" y="6759"/>
                      </a:lnTo>
                      <a:lnTo>
                        <a:pt x="1946" y="6696"/>
                      </a:lnTo>
                      <a:lnTo>
                        <a:pt x="1988" y="6738"/>
                      </a:lnTo>
                      <a:lnTo>
                        <a:pt x="2071" y="6738"/>
                      </a:lnTo>
                      <a:lnTo>
                        <a:pt x="2113" y="6780"/>
                      </a:lnTo>
                      <a:lnTo>
                        <a:pt x="2155" y="6905"/>
                      </a:lnTo>
                      <a:lnTo>
                        <a:pt x="2281" y="7010"/>
                      </a:lnTo>
                      <a:lnTo>
                        <a:pt x="2281" y="7156"/>
                      </a:lnTo>
                      <a:lnTo>
                        <a:pt x="2406" y="7177"/>
                      </a:lnTo>
                      <a:lnTo>
                        <a:pt x="2427" y="7303"/>
                      </a:lnTo>
                      <a:lnTo>
                        <a:pt x="2532" y="7324"/>
                      </a:lnTo>
                      <a:lnTo>
                        <a:pt x="2699" y="7428"/>
                      </a:lnTo>
                      <a:lnTo>
                        <a:pt x="2720" y="7512"/>
                      </a:lnTo>
                      <a:lnTo>
                        <a:pt x="2846" y="7407"/>
                      </a:lnTo>
                      <a:lnTo>
                        <a:pt x="3034" y="7407"/>
                      </a:lnTo>
                      <a:lnTo>
                        <a:pt x="3097" y="7261"/>
                      </a:lnTo>
                      <a:lnTo>
                        <a:pt x="3097" y="7177"/>
                      </a:lnTo>
                      <a:lnTo>
                        <a:pt x="3097" y="6947"/>
                      </a:lnTo>
                      <a:lnTo>
                        <a:pt x="3264" y="6884"/>
                      </a:lnTo>
                      <a:lnTo>
                        <a:pt x="3411" y="6884"/>
                      </a:lnTo>
                      <a:lnTo>
                        <a:pt x="3431" y="7052"/>
                      </a:lnTo>
                      <a:lnTo>
                        <a:pt x="3515" y="7219"/>
                      </a:lnTo>
                      <a:lnTo>
                        <a:pt x="3578" y="7282"/>
                      </a:lnTo>
                      <a:lnTo>
                        <a:pt x="3724" y="6989"/>
                      </a:lnTo>
                      <a:lnTo>
                        <a:pt x="3996" y="6863"/>
                      </a:lnTo>
                      <a:lnTo>
                        <a:pt x="4143" y="6905"/>
                      </a:lnTo>
                      <a:lnTo>
                        <a:pt x="4164" y="7093"/>
                      </a:lnTo>
                      <a:lnTo>
                        <a:pt x="4206" y="7156"/>
                      </a:lnTo>
                      <a:lnTo>
                        <a:pt x="4310" y="7052"/>
                      </a:lnTo>
                      <a:lnTo>
                        <a:pt x="4394" y="7052"/>
                      </a:lnTo>
                      <a:lnTo>
                        <a:pt x="4457" y="7114"/>
                      </a:lnTo>
                      <a:lnTo>
                        <a:pt x="4520" y="7156"/>
                      </a:lnTo>
                      <a:lnTo>
                        <a:pt x="6570" y="7156"/>
                      </a:lnTo>
                      <a:lnTo>
                        <a:pt x="6758" y="6633"/>
                      </a:lnTo>
                      <a:lnTo>
                        <a:pt x="6570" y="6528"/>
                      </a:lnTo>
                      <a:lnTo>
                        <a:pt x="6131" y="1423"/>
                      </a:lnTo>
                      <a:lnTo>
                        <a:pt x="6821" y="1423"/>
                      </a:lnTo>
                      <a:lnTo>
                        <a:pt x="472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3518375" y="2873975"/>
                  <a:ext cx="235400" cy="2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6" h="8726" extrusionOk="0">
                      <a:moveTo>
                        <a:pt x="3411" y="0"/>
                      </a:moveTo>
                      <a:lnTo>
                        <a:pt x="3850" y="5105"/>
                      </a:lnTo>
                      <a:lnTo>
                        <a:pt x="4038" y="5210"/>
                      </a:lnTo>
                      <a:lnTo>
                        <a:pt x="3850" y="5733"/>
                      </a:lnTo>
                      <a:lnTo>
                        <a:pt x="1800" y="5733"/>
                      </a:lnTo>
                      <a:lnTo>
                        <a:pt x="1737" y="5691"/>
                      </a:lnTo>
                      <a:lnTo>
                        <a:pt x="1674" y="5629"/>
                      </a:lnTo>
                      <a:lnTo>
                        <a:pt x="1590" y="5629"/>
                      </a:lnTo>
                      <a:lnTo>
                        <a:pt x="1486" y="5733"/>
                      </a:lnTo>
                      <a:lnTo>
                        <a:pt x="1444" y="5670"/>
                      </a:lnTo>
                      <a:lnTo>
                        <a:pt x="1423" y="5482"/>
                      </a:lnTo>
                      <a:lnTo>
                        <a:pt x="1276" y="5440"/>
                      </a:lnTo>
                      <a:lnTo>
                        <a:pt x="1004" y="5566"/>
                      </a:lnTo>
                      <a:lnTo>
                        <a:pt x="858" y="5859"/>
                      </a:lnTo>
                      <a:lnTo>
                        <a:pt x="795" y="5796"/>
                      </a:lnTo>
                      <a:lnTo>
                        <a:pt x="711" y="5629"/>
                      </a:lnTo>
                      <a:lnTo>
                        <a:pt x="691" y="5461"/>
                      </a:lnTo>
                      <a:lnTo>
                        <a:pt x="544" y="5461"/>
                      </a:lnTo>
                      <a:lnTo>
                        <a:pt x="377" y="5524"/>
                      </a:lnTo>
                      <a:lnTo>
                        <a:pt x="377" y="5754"/>
                      </a:lnTo>
                      <a:lnTo>
                        <a:pt x="377" y="5838"/>
                      </a:lnTo>
                      <a:lnTo>
                        <a:pt x="314" y="5984"/>
                      </a:lnTo>
                      <a:lnTo>
                        <a:pt x="126" y="5984"/>
                      </a:lnTo>
                      <a:lnTo>
                        <a:pt x="0" y="6089"/>
                      </a:lnTo>
                      <a:lnTo>
                        <a:pt x="84" y="6173"/>
                      </a:lnTo>
                      <a:lnTo>
                        <a:pt x="84" y="6277"/>
                      </a:lnTo>
                      <a:lnTo>
                        <a:pt x="105" y="6361"/>
                      </a:lnTo>
                      <a:lnTo>
                        <a:pt x="63" y="6591"/>
                      </a:lnTo>
                      <a:lnTo>
                        <a:pt x="84" y="6675"/>
                      </a:lnTo>
                      <a:lnTo>
                        <a:pt x="209" y="6800"/>
                      </a:lnTo>
                      <a:lnTo>
                        <a:pt x="272" y="6926"/>
                      </a:lnTo>
                      <a:lnTo>
                        <a:pt x="335" y="7010"/>
                      </a:lnTo>
                      <a:lnTo>
                        <a:pt x="398" y="6989"/>
                      </a:lnTo>
                      <a:lnTo>
                        <a:pt x="481" y="7030"/>
                      </a:lnTo>
                      <a:lnTo>
                        <a:pt x="502" y="7114"/>
                      </a:lnTo>
                      <a:lnTo>
                        <a:pt x="586" y="7219"/>
                      </a:lnTo>
                      <a:lnTo>
                        <a:pt x="586" y="7261"/>
                      </a:lnTo>
                      <a:lnTo>
                        <a:pt x="523" y="7344"/>
                      </a:lnTo>
                      <a:lnTo>
                        <a:pt x="544" y="7428"/>
                      </a:lnTo>
                      <a:lnTo>
                        <a:pt x="691" y="7512"/>
                      </a:lnTo>
                      <a:lnTo>
                        <a:pt x="691" y="7616"/>
                      </a:lnTo>
                      <a:lnTo>
                        <a:pt x="649" y="7679"/>
                      </a:lnTo>
                      <a:lnTo>
                        <a:pt x="732" y="7721"/>
                      </a:lnTo>
                      <a:lnTo>
                        <a:pt x="837" y="7658"/>
                      </a:lnTo>
                      <a:lnTo>
                        <a:pt x="921" y="7679"/>
                      </a:lnTo>
                      <a:lnTo>
                        <a:pt x="1046" y="7784"/>
                      </a:lnTo>
                      <a:lnTo>
                        <a:pt x="1214" y="7784"/>
                      </a:lnTo>
                      <a:lnTo>
                        <a:pt x="1318" y="7721"/>
                      </a:lnTo>
                      <a:lnTo>
                        <a:pt x="1381" y="7679"/>
                      </a:lnTo>
                      <a:lnTo>
                        <a:pt x="1486" y="7533"/>
                      </a:lnTo>
                      <a:lnTo>
                        <a:pt x="1632" y="7533"/>
                      </a:lnTo>
                      <a:lnTo>
                        <a:pt x="1779" y="7616"/>
                      </a:lnTo>
                      <a:lnTo>
                        <a:pt x="1800" y="7554"/>
                      </a:lnTo>
                      <a:lnTo>
                        <a:pt x="1904" y="7533"/>
                      </a:lnTo>
                      <a:lnTo>
                        <a:pt x="1946" y="7574"/>
                      </a:lnTo>
                      <a:lnTo>
                        <a:pt x="2072" y="7679"/>
                      </a:lnTo>
                      <a:lnTo>
                        <a:pt x="2113" y="7826"/>
                      </a:lnTo>
                      <a:lnTo>
                        <a:pt x="2092" y="7972"/>
                      </a:lnTo>
                      <a:lnTo>
                        <a:pt x="2155" y="8035"/>
                      </a:lnTo>
                      <a:lnTo>
                        <a:pt x="2281" y="8056"/>
                      </a:lnTo>
                      <a:lnTo>
                        <a:pt x="2281" y="8098"/>
                      </a:lnTo>
                      <a:lnTo>
                        <a:pt x="2176" y="8265"/>
                      </a:lnTo>
                      <a:lnTo>
                        <a:pt x="2113" y="8411"/>
                      </a:lnTo>
                      <a:lnTo>
                        <a:pt x="2113" y="8411"/>
                      </a:lnTo>
                      <a:lnTo>
                        <a:pt x="2218" y="8390"/>
                      </a:lnTo>
                      <a:lnTo>
                        <a:pt x="2281" y="8307"/>
                      </a:lnTo>
                      <a:lnTo>
                        <a:pt x="2364" y="8307"/>
                      </a:lnTo>
                      <a:lnTo>
                        <a:pt x="2364" y="8411"/>
                      </a:lnTo>
                      <a:lnTo>
                        <a:pt x="2385" y="8495"/>
                      </a:lnTo>
                      <a:lnTo>
                        <a:pt x="2385" y="8558"/>
                      </a:lnTo>
                      <a:lnTo>
                        <a:pt x="2532" y="8579"/>
                      </a:lnTo>
                      <a:lnTo>
                        <a:pt x="2595" y="8621"/>
                      </a:lnTo>
                      <a:lnTo>
                        <a:pt x="2595" y="8704"/>
                      </a:lnTo>
                      <a:lnTo>
                        <a:pt x="2783" y="8600"/>
                      </a:lnTo>
                      <a:lnTo>
                        <a:pt x="2846" y="8600"/>
                      </a:lnTo>
                      <a:lnTo>
                        <a:pt x="2992" y="8683"/>
                      </a:lnTo>
                      <a:lnTo>
                        <a:pt x="3222" y="8683"/>
                      </a:lnTo>
                      <a:lnTo>
                        <a:pt x="3264" y="8662"/>
                      </a:lnTo>
                      <a:lnTo>
                        <a:pt x="3264" y="8600"/>
                      </a:lnTo>
                      <a:lnTo>
                        <a:pt x="3452" y="8558"/>
                      </a:lnTo>
                      <a:lnTo>
                        <a:pt x="3620" y="8579"/>
                      </a:lnTo>
                      <a:lnTo>
                        <a:pt x="3578" y="8621"/>
                      </a:lnTo>
                      <a:lnTo>
                        <a:pt x="3620" y="8683"/>
                      </a:lnTo>
                      <a:lnTo>
                        <a:pt x="3787" y="8725"/>
                      </a:lnTo>
                      <a:lnTo>
                        <a:pt x="3892" y="8579"/>
                      </a:lnTo>
                      <a:lnTo>
                        <a:pt x="3976" y="8516"/>
                      </a:lnTo>
                      <a:lnTo>
                        <a:pt x="3997" y="8390"/>
                      </a:lnTo>
                      <a:lnTo>
                        <a:pt x="3976" y="8307"/>
                      </a:lnTo>
                      <a:lnTo>
                        <a:pt x="3976" y="8181"/>
                      </a:lnTo>
                      <a:lnTo>
                        <a:pt x="4080" y="8160"/>
                      </a:lnTo>
                      <a:lnTo>
                        <a:pt x="4059" y="7993"/>
                      </a:lnTo>
                      <a:lnTo>
                        <a:pt x="4038" y="7888"/>
                      </a:lnTo>
                      <a:lnTo>
                        <a:pt x="4143" y="7826"/>
                      </a:lnTo>
                      <a:lnTo>
                        <a:pt x="4269" y="7679"/>
                      </a:lnTo>
                      <a:lnTo>
                        <a:pt x="4457" y="7407"/>
                      </a:lnTo>
                      <a:lnTo>
                        <a:pt x="4561" y="7219"/>
                      </a:lnTo>
                      <a:lnTo>
                        <a:pt x="4582" y="7135"/>
                      </a:lnTo>
                      <a:lnTo>
                        <a:pt x="4708" y="6926"/>
                      </a:lnTo>
                      <a:lnTo>
                        <a:pt x="4792" y="6905"/>
                      </a:lnTo>
                      <a:lnTo>
                        <a:pt x="4813" y="6821"/>
                      </a:lnTo>
                      <a:lnTo>
                        <a:pt x="4980" y="6800"/>
                      </a:lnTo>
                      <a:lnTo>
                        <a:pt x="5043" y="6821"/>
                      </a:lnTo>
                      <a:lnTo>
                        <a:pt x="5336" y="6738"/>
                      </a:lnTo>
                      <a:lnTo>
                        <a:pt x="5398" y="6612"/>
                      </a:lnTo>
                      <a:lnTo>
                        <a:pt x="5712" y="6403"/>
                      </a:lnTo>
                      <a:lnTo>
                        <a:pt x="6152" y="6173"/>
                      </a:lnTo>
                      <a:lnTo>
                        <a:pt x="6277" y="6047"/>
                      </a:lnTo>
                      <a:lnTo>
                        <a:pt x="6465" y="5942"/>
                      </a:lnTo>
                      <a:lnTo>
                        <a:pt x="6758" y="5901"/>
                      </a:lnTo>
                      <a:lnTo>
                        <a:pt x="6884" y="5880"/>
                      </a:lnTo>
                      <a:lnTo>
                        <a:pt x="7072" y="5942"/>
                      </a:lnTo>
                      <a:lnTo>
                        <a:pt x="7177" y="5942"/>
                      </a:lnTo>
                      <a:lnTo>
                        <a:pt x="7198" y="5984"/>
                      </a:lnTo>
                      <a:lnTo>
                        <a:pt x="7219" y="5963"/>
                      </a:lnTo>
                      <a:lnTo>
                        <a:pt x="7344" y="5984"/>
                      </a:lnTo>
                      <a:lnTo>
                        <a:pt x="7742" y="5963"/>
                      </a:lnTo>
                      <a:lnTo>
                        <a:pt x="7867" y="5963"/>
                      </a:lnTo>
                      <a:lnTo>
                        <a:pt x="8035" y="5880"/>
                      </a:lnTo>
                      <a:lnTo>
                        <a:pt x="8390" y="5880"/>
                      </a:lnTo>
                      <a:lnTo>
                        <a:pt x="8558" y="5775"/>
                      </a:lnTo>
                      <a:lnTo>
                        <a:pt x="8746" y="5775"/>
                      </a:lnTo>
                      <a:lnTo>
                        <a:pt x="8893" y="5670"/>
                      </a:lnTo>
                      <a:lnTo>
                        <a:pt x="9186" y="5524"/>
                      </a:lnTo>
                      <a:lnTo>
                        <a:pt x="9227" y="5377"/>
                      </a:lnTo>
                      <a:lnTo>
                        <a:pt x="9269" y="5210"/>
                      </a:lnTo>
                      <a:lnTo>
                        <a:pt x="9332" y="5126"/>
                      </a:lnTo>
                      <a:lnTo>
                        <a:pt x="9395" y="4624"/>
                      </a:lnTo>
                      <a:lnTo>
                        <a:pt x="9416" y="3494"/>
                      </a:lnTo>
                      <a:lnTo>
                        <a:pt x="9186" y="3578"/>
                      </a:lnTo>
                      <a:lnTo>
                        <a:pt x="8914" y="3599"/>
                      </a:lnTo>
                      <a:lnTo>
                        <a:pt x="8788" y="3557"/>
                      </a:lnTo>
                      <a:lnTo>
                        <a:pt x="8746" y="3473"/>
                      </a:lnTo>
                      <a:lnTo>
                        <a:pt x="8809" y="3285"/>
                      </a:lnTo>
                      <a:lnTo>
                        <a:pt x="8809" y="3180"/>
                      </a:lnTo>
                      <a:lnTo>
                        <a:pt x="8704" y="3118"/>
                      </a:lnTo>
                      <a:lnTo>
                        <a:pt x="8558" y="3055"/>
                      </a:lnTo>
                      <a:lnTo>
                        <a:pt x="8453" y="2929"/>
                      </a:lnTo>
                      <a:lnTo>
                        <a:pt x="8286" y="2867"/>
                      </a:lnTo>
                      <a:lnTo>
                        <a:pt x="8077" y="2867"/>
                      </a:lnTo>
                      <a:lnTo>
                        <a:pt x="7951" y="2762"/>
                      </a:lnTo>
                      <a:lnTo>
                        <a:pt x="7909" y="2511"/>
                      </a:lnTo>
                      <a:lnTo>
                        <a:pt x="41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9"/>
                <p:cNvSpPr/>
                <p:nvPr/>
              </p:nvSpPr>
              <p:spPr>
                <a:xfrm>
                  <a:off x="3617750" y="3020950"/>
                  <a:ext cx="108825" cy="7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3161" extrusionOk="0">
                      <a:moveTo>
                        <a:pt x="2909" y="1"/>
                      </a:moveTo>
                      <a:lnTo>
                        <a:pt x="2783" y="22"/>
                      </a:lnTo>
                      <a:lnTo>
                        <a:pt x="2490" y="63"/>
                      </a:lnTo>
                      <a:lnTo>
                        <a:pt x="2302" y="168"/>
                      </a:lnTo>
                      <a:lnTo>
                        <a:pt x="2177" y="294"/>
                      </a:lnTo>
                      <a:lnTo>
                        <a:pt x="1737" y="524"/>
                      </a:lnTo>
                      <a:lnTo>
                        <a:pt x="1423" y="733"/>
                      </a:lnTo>
                      <a:lnTo>
                        <a:pt x="1361" y="859"/>
                      </a:lnTo>
                      <a:lnTo>
                        <a:pt x="1068" y="942"/>
                      </a:lnTo>
                      <a:lnTo>
                        <a:pt x="1005" y="921"/>
                      </a:lnTo>
                      <a:lnTo>
                        <a:pt x="838" y="942"/>
                      </a:lnTo>
                      <a:lnTo>
                        <a:pt x="817" y="1026"/>
                      </a:lnTo>
                      <a:lnTo>
                        <a:pt x="733" y="1047"/>
                      </a:lnTo>
                      <a:lnTo>
                        <a:pt x="607" y="1256"/>
                      </a:lnTo>
                      <a:lnTo>
                        <a:pt x="586" y="1340"/>
                      </a:lnTo>
                      <a:lnTo>
                        <a:pt x="482" y="1528"/>
                      </a:lnTo>
                      <a:lnTo>
                        <a:pt x="294" y="1800"/>
                      </a:lnTo>
                      <a:lnTo>
                        <a:pt x="168" y="1947"/>
                      </a:lnTo>
                      <a:lnTo>
                        <a:pt x="63" y="2009"/>
                      </a:lnTo>
                      <a:lnTo>
                        <a:pt x="84" y="2114"/>
                      </a:lnTo>
                      <a:lnTo>
                        <a:pt x="105" y="2281"/>
                      </a:lnTo>
                      <a:lnTo>
                        <a:pt x="1" y="2302"/>
                      </a:lnTo>
                      <a:lnTo>
                        <a:pt x="1" y="2428"/>
                      </a:lnTo>
                      <a:lnTo>
                        <a:pt x="22" y="2511"/>
                      </a:lnTo>
                      <a:lnTo>
                        <a:pt x="1" y="2637"/>
                      </a:lnTo>
                      <a:lnTo>
                        <a:pt x="22" y="2637"/>
                      </a:lnTo>
                      <a:lnTo>
                        <a:pt x="189" y="2783"/>
                      </a:lnTo>
                      <a:lnTo>
                        <a:pt x="398" y="2888"/>
                      </a:lnTo>
                      <a:lnTo>
                        <a:pt x="503" y="2888"/>
                      </a:lnTo>
                      <a:lnTo>
                        <a:pt x="545" y="2930"/>
                      </a:lnTo>
                      <a:lnTo>
                        <a:pt x="649" y="2930"/>
                      </a:lnTo>
                      <a:lnTo>
                        <a:pt x="754" y="2993"/>
                      </a:lnTo>
                      <a:lnTo>
                        <a:pt x="838" y="3097"/>
                      </a:lnTo>
                      <a:lnTo>
                        <a:pt x="1026" y="3160"/>
                      </a:lnTo>
                      <a:lnTo>
                        <a:pt x="1151" y="3139"/>
                      </a:lnTo>
                      <a:lnTo>
                        <a:pt x="1256" y="3055"/>
                      </a:lnTo>
                      <a:lnTo>
                        <a:pt x="1340" y="3055"/>
                      </a:lnTo>
                      <a:lnTo>
                        <a:pt x="1423" y="3139"/>
                      </a:lnTo>
                      <a:lnTo>
                        <a:pt x="1549" y="3139"/>
                      </a:lnTo>
                      <a:lnTo>
                        <a:pt x="1549" y="2993"/>
                      </a:lnTo>
                      <a:lnTo>
                        <a:pt x="1465" y="2825"/>
                      </a:lnTo>
                      <a:lnTo>
                        <a:pt x="1423" y="2783"/>
                      </a:lnTo>
                      <a:lnTo>
                        <a:pt x="1361" y="2595"/>
                      </a:lnTo>
                      <a:lnTo>
                        <a:pt x="1382" y="2470"/>
                      </a:lnTo>
                      <a:lnTo>
                        <a:pt x="1591" y="2428"/>
                      </a:lnTo>
                      <a:lnTo>
                        <a:pt x="2365" y="2428"/>
                      </a:lnTo>
                      <a:lnTo>
                        <a:pt x="2574" y="2386"/>
                      </a:lnTo>
                      <a:lnTo>
                        <a:pt x="2721" y="2386"/>
                      </a:lnTo>
                      <a:lnTo>
                        <a:pt x="2846" y="2323"/>
                      </a:lnTo>
                      <a:lnTo>
                        <a:pt x="2930" y="2323"/>
                      </a:lnTo>
                      <a:lnTo>
                        <a:pt x="3537" y="2491"/>
                      </a:lnTo>
                      <a:lnTo>
                        <a:pt x="3558" y="2428"/>
                      </a:lnTo>
                      <a:lnTo>
                        <a:pt x="3683" y="2386"/>
                      </a:lnTo>
                      <a:lnTo>
                        <a:pt x="3683" y="2281"/>
                      </a:lnTo>
                      <a:lnTo>
                        <a:pt x="3767" y="2198"/>
                      </a:lnTo>
                      <a:lnTo>
                        <a:pt x="3767" y="2093"/>
                      </a:lnTo>
                      <a:lnTo>
                        <a:pt x="3871" y="2051"/>
                      </a:lnTo>
                      <a:lnTo>
                        <a:pt x="3955" y="2072"/>
                      </a:lnTo>
                      <a:lnTo>
                        <a:pt x="4143" y="1967"/>
                      </a:lnTo>
                      <a:lnTo>
                        <a:pt x="4206" y="1967"/>
                      </a:lnTo>
                      <a:lnTo>
                        <a:pt x="4353" y="1800"/>
                      </a:lnTo>
                      <a:lnTo>
                        <a:pt x="4353" y="1737"/>
                      </a:lnTo>
                      <a:lnTo>
                        <a:pt x="4311" y="1737"/>
                      </a:lnTo>
                      <a:lnTo>
                        <a:pt x="4185" y="1570"/>
                      </a:lnTo>
                      <a:lnTo>
                        <a:pt x="4248" y="1465"/>
                      </a:lnTo>
                      <a:lnTo>
                        <a:pt x="4248" y="1361"/>
                      </a:lnTo>
                      <a:lnTo>
                        <a:pt x="4185" y="1319"/>
                      </a:lnTo>
                      <a:lnTo>
                        <a:pt x="4185" y="1256"/>
                      </a:lnTo>
                      <a:lnTo>
                        <a:pt x="4102" y="1214"/>
                      </a:lnTo>
                      <a:lnTo>
                        <a:pt x="3871" y="1340"/>
                      </a:lnTo>
                      <a:lnTo>
                        <a:pt x="3662" y="1214"/>
                      </a:lnTo>
                      <a:lnTo>
                        <a:pt x="3662" y="963"/>
                      </a:lnTo>
                      <a:lnTo>
                        <a:pt x="3118" y="607"/>
                      </a:lnTo>
                      <a:lnTo>
                        <a:pt x="3118" y="419"/>
                      </a:lnTo>
                      <a:lnTo>
                        <a:pt x="3202" y="314"/>
                      </a:lnTo>
                      <a:lnTo>
                        <a:pt x="3202" y="168"/>
                      </a:lnTo>
                      <a:lnTo>
                        <a:pt x="3223" y="105"/>
                      </a:lnTo>
                      <a:lnTo>
                        <a:pt x="3202" y="63"/>
                      </a:lnTo>
                      <a:lnTo>
                        <a:pt x="3097" y="63"/>
                      </a:lnTo>
                      <a:lnTo>
                        <a:pt x="29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9"/>
                <p:cNvSpPr/>
                <p:nvPr/>
              </p:nvSpPr>
              <p:spPr>
                <a:xfrm>
                  <a:off x="3442525" y="2997925"/>
                  <a:ext cx="93125" cy="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" h="2722" extrusionOk="0">
                      <a:moveTo>
                        <a:pt x="1444" y="1"/>
                      </a:moveTo>
                      <a:lnTo>
                        <a:pt x="1151" y="106"/>
                      </a:lnTo>
                      <a:lnTo>
                        <a:pt x="837" y="168"/>
                      </a:lnTo>
                      <a:lnTo>
                        <a:pt x="712" y="273"/>
                      </a:lnTo>
                      <a:lnTo>
                        <a:pt x="628" y="273"/>
                      </a:lnTo>
                      <a:lnTo>
                        <a:pt x="523" y="357"/>
                      </a:lnTo>
                      <a:lnTo>
                        <a:pt x="502" y="524"/>
                      </a:lnTo>
                      <a:lnTo>
                        <a:pt x="377" y="817"/>
                      </a:lnTo>
                      <a:lnTo>
                        <a:pt x="0" y="1131"/>
                      </a:lnTo>
                      <a:lnTo>
                        <a:pt x="188" y="1298"/>
                      </a:lnTo>
                      <a:lnTo>
                        <a:pt x="314" y="1528"/>
                      </a:lnTo>
                      <a:lnTo>
                        <a:pt x="419" y="1528"/>
                      </a:lnTo>
                      <a:lnTo>
                        <a:pt x="419" y="1654"/>
                      </a:lnTo>
                      <a:lnTo>
                        <a:pt x="398" y="1654"/>
                      </a:lnTo>
                      <a:lnTo>
                        <a:pt x="523" y="1759"/>
                      </a:lnTo>
                      <a:lnTo>
                        <a:pt x="440" y="1821"/>
                      </a:lnTo>
                      <a:lnTo>
                        <a:pt x="481" y="1863"/>
                      </a:lnTo>
                      <a:lnTo>
                        <a:pt x="732" y="1863"/>
                      </a:lnTo>
                      <a:lnTo>
                        <a:pt x="795" y="1842"/>
                      </a:lnTo>
                      <a:lnTo>
                        <a:pt x="900" y="1842"/>
                      </a:lnTo>
                      <a:lnTo>
                        <a:pt x="1109" y="1675"/>
                      </a:lnTo>
                      <a:lnTo>
                        <a:pt x="1256" y="1612"/>
                      </a:lnTo>
                      <a:lnTo>
                        <a:pt x="1360" y="1633"/>
                      </a:lnTo>
                      <a:lnTo>
                        <a:pt x="1486" y="1633"/>
                      </a:lnTo>
                      <a:lnTo>
                        <a:pt x="1674" y="1759"/>
                      </a:lnTo>
                      <a:lnTo>
                        <a:pt x="1779" y="1759"/>
                      </a:lnTo>
                      <a:lnTo>
                        <a:pt x="2051" y="1926"/>
                      </a:lnTo>
                      <a:lnTo>
                        <a:pt x="2093" y="1884"/>
                      </a:lnTo>
                      <a:lnTo>
                        <a:pt x="2155" y="1968"/>
                      </a:lnTo>
                      <a:lnTo>
                        <a:pt x="2093" y="2052"/>
                      </a:lnTo>
                      <a:lnTo>
                        <a:pt x="1967" y="2052"/>
                      </a:lnTo>
                      <a:lnTo>
                        <a:pt x="1779" y="1968"/>
                      </a:lnTo>
                      <a:lnTo>
                        <a:pt x="1632" y="1926"/>
                      </a:lnTo>
                      <a:lnTo>
                        <a:pt x="1528" y="1926"/>
                      </a:lnTo>
                      <a:lnTo>
                        <a:pt x="1381" y="1821"/>
                      </a:lnTo>
                      <a:lnTo>
                        <a:pt x="1318" y="1842"/>
                      </a:lnTo>
                      <a:lnTo>
                        <a:pt x="1235" y="1926"/>
                      </a:lnTo>
                      <a:lnTo>
                        <a:pt x="1214" y="1884"/>
                      </a:lnTo>
                      <a:lnTo>
                        <a:pt x="1130" y="1863"/>
                      </a:lnTo>
                      <a:lnTo>
                        <a:pt x="1005" y="1947"/>
                      </a:lnTo>
                      <a:lnTo>
                        <a:pt x="900" y="1968"/>
                      </a:lnTo>
                      <a:lnTo>
                        <a:pt x="795" y="2093"/>
                      </a:lnTo>
                      <a:lnTo>
                        <a:pt x="419" y="2093"/>
                      </a:lnTo>
                      <a:lnTo>
                        <a:pt x="377" y="2156"/>
                      </a:lnTo>
                      <a:lnTo>
                        <a:pt x="377" y="2282"/>
                      </a:lnTo>
                      <a:lnTo>
                        <a:pt x="314" y="2344"/>
                      </a:lnTo>
                      <a:lnTo>
                        <a:pt x="335" y="2386"/>
                      </a:lnTo>
                      <a:lnTo>
                        <a:pt x="481" y="2303"/>
                      </a:lnTo>
                      <a:lnTo>
                        <a:pt x="691" y="2386"/>
                      </a:lnTo>
                      <a:lnTo>
                        <a:pt x="544" y="2470"/>
                      </a:lnTo>
                      <a:lnTo>
                        <a:pt x="502" y="2449"/>
                      </a:lnTo>
                      <a:lnTo>
                        <a:pt x="398" y="2407"/>
                      </a:lnTo>
                      <a:lnTo>
                        <a:pt x="398" y="2407"/>
                      </a:lnTo>
                      <a:lnTo>
                        <a:pt x="440" y="2470"/>
                      </a:lnTo>
                      <a:lnTo>
                        <a:pt x="419" y="2575"/>
                      </a:lnTo>
                      <a:lnTo>
                        <a:pt x="586" y="2616"/>
                      </a:lnTo>
                      <a:lnTo>
                        <a:pt x="753" y="2512"/>
                      </a:lnTo>
                      <a:lnTo>
                        <a:pt x="1151" y="2554"/>
                      </a:lnTo>
                      <a:lnTo>
                        <a:pt x="1256" y="2407"/>
                      </a:lnTo>
                      <a:lnTo>
                        <a:pt x="1465" y="2344"/>
                      </a:lnTo>
                      <a:lnTo>
                        <a:pt x="1988" y="2344"/>
                      </a:lnTo>
                      <a:lnTo>
                        <a:pt x="2113" y="2386"/>
                      </a:lnTo>
                      <a:lnTo>
                        <a:pt x="2113" y="2365"/>
                      </a:lnTo>
                      <a:lnTo>
                        <a:pt x="2260" y="2344"/>
                      </a:lnTo>
                      <a:lnTo>
                        <a:pt x="2595" y="2365"/>
                      </a:lnTo>
                      <a:lnTo>
                        <a:pt x="2825" y="2470"/>
                      </a:lnTo>
                      <a:lnTo>
                        <a:pt x="2929" y="2554"/>
                      </a:lnTo>
                      <a:lnTo>
                        <a:pt x="3118" y="2554"/>
                      </a:lnTo>
                      <a:lnTo>
                        <a:pt x="3306" y="2616"/>
                      </a:lnTo>
                      <a:lnTo>
                        <a:pt x="3411" y="2554"/>
                      </a:lnTo>
                      <a:lnTo>
                        <a:pt x="3515" y="2575"/>
                      </a:lnTo>
                      <a:lnTo>
                        <a:pt x="3557" y="2616"/>
                      </a:lnTo>
                      <a:lnTo>
                        <a:pt x="3683" y="2616"/>
                      </a:lnTo>
                      <a:lnTo>
                        <a:pt x="3683" y="2721"/>
                      </a:lnTo>
                      <a:lnTo>
                        <a:pt x="3725" y="2658"/>
                      </a:lnTo>
                      <a:lnTo>
                        <a:pt x="3725" y="2554"/>
                      </a:lnTo>
                      <a:lnTo>
                        <a:pt x="3578" y="2470"/>
                      </a:lnTo>
                      <a:lnTo>
                        <a:pt x="3557" y="2386"/>
                      </a:lnTo>
                      <a:lnTo>
                        <a:pt x="3620" y="2303"/>
                      </a:lnTo>
                      <a:lnTo>
                        <a:pt x="3620" y="2261"/>
                      </a:lnTo>
                      <a:lnTo>
                        <a:pt x="3536" y="2156"/>
                      </a:lnTo>
                      <a:lnTo>
                        <a:pt x="3515" y="2072"/>
                      </a:lnTo>
                      <a:lnTo>
                        <a:pt x="3432" y="2031"/>
                      </a:lnTo>
                      <a:lnTo>
                        <a:pt x="3369" y="2052"/>
                      </a:lnTo>
                      <a:lnTo>
                        <a:pt x="3306" y="1968"/>
                      </a:lnTo>
                      <a:lnTo>
                        <a:pt x="3243" y="1842"/>
                      </a:lnTo>
                      <a:lnTo>
                        <a:pt x="3118" y="1717"/>
                      </a:lnTo>
                      <a:lnTo>
                        <a:pt x="3097" y="1633"/>
                      </a:lnTo>
                      <a:lnTo>
                        <a:pt x="3139" y="1403"/>
                      </a:lnTo>
                      <a:lnTo>
                        <a:pt x="3118" y="1319"/>
                      </a:lnTo>
                      <a:lnTo>
                        <a:pt x="3118" y="1215"/>
                      </a:lnTo>
                      <a:lnTo>
                        <a:pt x="3034" y="1131"/>
                      </a:lnTo>
                      <a:lnTo>
                        <a:pt x="3013" y="1047"/>
                      </a:lnTo>
                      <a:lnTo>
                        <a:pt x="2846" y="943"/>
                      </a:lnTo>
                      <a:lnTo>
                        <a:pt x="2741" y="922"/>
                      </a:lnTo>
                      <a:lnTo>
                        <a:pt x="2720" y="796"/>
                      </a:lnTo>
                      <a:lnTo>
                        <a:pt x="2595" y="775"/>
                      </a:lnTo>
                      <a:lnTo>
                        <a:pt x="2595" y="629"/>
                      </a:lnTo>
                      <a:lnTo>
                        <a:pt x="2469" y="524"/>
                      </a:lnTo>
                      <a:lnTo>
                        <a:pt x="2427" y="399"/>
                      </a:lnTo>
                      <a:lnTo>
                        <a:pt x="2385" y="357"/>
                      </a:lnTo>
                      <a:lnTo>
                        <a:pt x="2302" y="357"/>
                      </a:lnTo>
                      <a:lnTo>
                        <a:pt x="2260" y="315"/>
                      </a:lnTo>
                      <a:lnTo>
                        <a:pt x="2176" y="378"/>
                      </a:lnTo>
                      <a:lnTo>
                        <a:pt x="2093" y="357"/>
                      </a:lnTo>
                      <a:lnTo>
                        <a:pt x="2093" y="273"/>
                      </a:lnTo>
                      <a:lnTo>
                        <a:pt x="1967" y="106"/>
                      </a:lnTo>
                      <a:lnTo>
                        <a:pt x="1800" y="85"/>
                      </a:lnTo>
                      <a:lnTo>
                        <a:pt x="15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9"/>
                <p:cNvSpPr/>
                <p:nvPr/>
              </p:nvSpPr>
              <p:spPr>
                <a:xfrm>
                  <a:off x="3452975" y="3056525"/>
                  <a:ext cx="4450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1068" extrusionOk="0">
                      <a:moveTo>
                        <a:pt x="1047" y="0"/>
                      </a:moveTo>
                      <a:lnTo>
                        <a:pt x="838" y="63"/>
                      </a:lnTo>
                      <a:lnTo>
                        <a:pt x="733" y="210"/>
                      </a:lnTo>
                      <a:lnTo>
                        <a:pt x="335" y="168"/>
                      </a:lnTo>
                      <a:lnTo>
                        <a:pt x="168" y="272"/>
                      </a:lnTo>
                      <a:lnTo>
                        <a:pt x="1" y="231"/>
                      </a:lnTo>
                      <a:lnTo>
                        <a:pt x="1" y="231"/>
                      </a:lnTo>
                      <a:lnTo>
                        <a:pt x="63" y="314"/>
                      </a:lnTo>
                      <a:lnTo>
                        <a:pt x="273" y="335"/>
                      </a:lnTo>
                      <a:lnTo>
                        <a:pt x="335" y="335"/>
                      </a:lnTo>
                      <a:lnTo>
                        <a:pt x="231" y="419"/>
                      </a:lnTo>
                      <a:lnTo>
                        <a:pt x="335" y="524"/>
                      </a:lnTo>
                      <a:lnTo>
                        <a:pt x="440" y="524"/>
                      </a:lnTo>
                      <a:lnTo>
                        <a:pt x="482" y="586"/>
                      </a:lnTo>
                      <a:lnTo>
                        <a:pt x="545" y="586"/>
                      </a:lnTo>
                      <a:lnTo>
                        <a:pt x="691" y="544"/>
                      </a:lnTo>
                      <a:lnTo>
                        <a:pt x="838" y="524"/>
                      </a:lnTo>
                      <a:lnTo>
                        <a:pt x="1005" y="586"/>
                      </a:lnTo>
                      <a:lnTo>
                        <a:pt x="942" y="649"/>
                      </a:lnTo>
                      <a:lnTo>
                        <a:pt x="649" y="649"/>
                      </a:lnTo>
                      <a:lnTo>
                        <a:pt x="691" y="691"/>
                      </a:lnTo>
                      <a:lnTo>
                        <a:pt x="796" y="691"/>
                      </a:lnTo>
                      <a:lnTo>
                        <a:pt x="838" y="754"/>
                      </a:lnTo>
                      <a:lnTo>
                        <a:pt x="817" y="796"/>
                      </a:lnTo>
                      <a:lnTo>
                        <a:pt x="859" y="796"/>
                      </a:lnTo>
                      <a:lnTo>
                        <a:pt x="733" y="963"/>
                      </a:lnTo>
                      <a:lnTo>
                        <a:pt x="963" y="942"/>
                      </a:lnTo>
                      <a:lnTo>
                        <a:pt x="963" y="1047"/>
                      </a:lnTo>
                      <a:lnTo>
                        <a:pt x="1005" y="1068"/>
                      </a:lnTo>
                      <a:lnTo>
                        <a:pt x="1131" y="1047"/>
                      </a:lnTo>
                      <a:lnTo>
                        <a:pt x="1214" y="879"/>
                      </a:lnTo>
                      <a:lnTo>
                        <a:pt x="1319" y="858"/>
                      </a:lnTo>
                      <a:lnTo>
                        <a:pt x="1465" y="775"/>
                      </a:lnTo>
                      <a:lnTo>
                        <a:pt x="1675" y="733"/>
                      </a:lnTo>
                      <a:lnTo>
                        <a:pt x="1758" y="670"/>
                      </a:lnTo>
                      <a:lnTo>
                        <a:pt x="1779" y="565"/>
                      </a:lnTo>
                      <a:lnTo>
                        <a:pt x="1695" y="482"/>
                      </a:lnTo>
                      <a:lnTo>
                        <a:pt x="1695" y="314"/>
                      </a:lnTo>
                      <a:lnTo>
                        <a:pt x="1737" y="210"/>
                      </a:lnTo>
                      <a:lnTo>
                        <a:pt x="1695" y="42"/>
                      </a:lnTo>
                      <a:lnTo>
                        <a:pt x="15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7" name="Google Shape;717;p39"/>
                <p:cNvGrpSpPr/>
                <p:nvPr/>
              </p:nvGrpSpPr>
              <p:grpSpPr>
                <a:xfrm>
                  <a:off x="3450375" y="3038225"/>
                  <a:ext cx="132875" cy="99400"/>
                  <a:chOff x="3450375" y="3038225"/>
                  <a:chExt cx="132875" cy="99400"/>
                </a:xfrm>
              </p:grpSpPr>
              <p:sp>
                <p:nvSpPr>
                  <p:cNvPr id="718" name="Google Shape;718;p39"/>
                  <p:cNvSpPr/>
                  <p:nvPr/>
                </p:nvSpPr>
                <p:spPr>
                  <a:xfrm>
                    <a:off x="3450375" y="3038225"/>
                    <a:ext cx="46050" cy="1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2" h="545" extrusionOk="0">
                        <a:moveTo>
                          <a:pt x="942" y="0"/>
                        </a:moveTo>
                        <a:lnTo>
                          <a:pt x="795" y="63"/>
                        </a:lnTo>
                        <a:lnTo>
                          <a:pt x="586" y="230"/>
                        </a:lnTo>
                        <a:lnTo>
                          <a:pt x="481" y="230"/>
                        </a:lnTo>
                        <a:lnTo>
                          <a:pt x="418" y="251"/>
                        </a:lnTo>
                        <a:lnTo>
                          <a:pt x="167" y="251"/>
                        </a:lnTo>
                        <a:lnTo>
                          <a:pt x="188" y="335"/>
                        </a:lnTo>
                        <a:lnTo>
                          <a:pt x="314" y="419"/>
                        </a:lnTo>
                        <a:lnTo>
                          <a:pt x="439" y="377"/>
                        </a:lnTo>
                        <a:lnTo>
                          <a:pt x="439" y="377"/>
                        </a:lnTo>
                        <a:lnTo>
                          <a:pt x="377" y="460"/>
                        </a:lnTo>
                        <a:lnTo>
                          <a:pt x="209" y="460"/>
                        </a:lnTo>
                        <a:lnTo>
                          <a:pt x="105" y="314"/>
                        </a:lnTo>
                        <a:lnTo>
                          <a:pt x="0" y="419"/>
                        </a:lnTo>
                        <a:lnTo>
                          <a:pt x="63" y="481"/>
                        </a:lnTo>
                        <a:lnTo>
                          <a:pt x="63" y="544"/>
                        </a:lnTo>
                        <a:lnTo>
                          <a:pt x="105" y="481"/>
                        </a:lnTo>
                        <a:lnTo>
                          <a:pt x="481" y="481"/>
                        </a:lnTo>
                        <a:lnTo>
                          <a:pt x="586" y="356"/>
                        </a:lnTo>
                        <a:lnTo>
                          <a:pt x="691" y="335"/>
                        </a:lnTo>
                        <a:lnTo>
                          <a:pt x="816" y="251"/>
                        </a:lnTo>
                        <a:lnTo>
                          <a:pt x="900" y="272"/>
                        </a:lnTo>
                        <a:lnTo>
                          <a:pt x="921" y="314"/>
                        </a:lnTo>
                        <a:lnTo>
                          <a:pt x="1004" y="230"/>
                        </a:lnTo>
                        <a:lnTo>
                          <a:pt x="1067" y="209"/>
                        </a:lnTo>
                        <a:lnTo>
                          <a:pt x="1214" y="314"/>
                        </a:lnTo>
                        <a:lnTo>
                          <a:pt x="1318" y="314"/>
                        </a:lnTo>
                        <a:lnTo>
                          <a:pt x="1465" y="356"/>
                        </a:lnTo>
                        <a:lnTo>
                          <a:pt x="1653" y="440"/>
                        </a:lnTo>
                        <a:lnTo>
                          <a:pt x="1779" y="440"/>
                        </a:lnTo>
                        <a:lnTo>
                          <a:pt x="1841" y="356"/>
                        </a:lnTo>
                        <a:lnTo>
                          <a:pt x="1779" y="272"/>
                        </a:lnTo>
                        <a:lnTo>
                          <a:pt x="1737" y="314"/>
                        </a:lnTo>
                        <a:lnTo>
                          <a:pt x="1465" y="147"/>
                        </a:lnTo>
                        <a:lnTo>
                          <a:pt x="1360" y="147"/>
                        </a:lnTo>
                        <a:lnTo>
                          <a:pt x="1172" y="21"/>
                        </a:lnTo>
                        <a:lnTo>
                          <a:pt x="1046" y="21"/>
                        </a:lnTo>
                        <a:lnTo>
                          <a:pt x="94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39"/>
                  <p:cNvSpPr/>
                  <p:nvPr/>
                </p:nvSpPr>
                <p:spPr>
                  <a:xfrm>
                    <a:off x="3481225" y="3056525"/>
                    <a:ext cx="102025" cy="8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1" h="3244" extrusionOk="0">
                        <a:moveTo>
                          <a:pt x="712" y="0"/>
                        </a:moveTo>
                        <a:lnTo>
                          <a:pt x="565" y="21"/>
                        </a:lnTo>
                        <a:lnTo>
                          <a:pt x="565" y="42"/>
                        </a:lnTo>
                        <a:lnTo>
                          <a:pt x="607" y="210"/>
                        </a:lnTo>
                        <a:lnTo>
                          <a:pt x="565" y="314"/>
                        </a:lnTo>
                        <a:lnTo>
                          <a:pt x="565" y="482"/>
                        </a:lnTo>
                        <a:lnTo>
                          <a:pt x="649" y="565"/>
                        </a:lnTo>
                        <a:lnTo>
                          <a:pt x="628" y="670"/>
                        </a:lnTo>
                        <a:lnTo>
                          <a:pt x="545" y="733"/>
                        </a:lnTo>
                        <a:lnTo>
                          <a:pt x="335" y="775"/>
                        </a:lnTo>
                        <a:lnTo>
                          <a:pt x="189" y="858"/>
                        </a:lnTo>
                        <a:lnTo>
                          <a:pt x="84" y="879"/>
                        </a:lnTo>
                        <a:lnTo>
                          <a:pt x="1" y="1046"/>
                        </a:lnTo>
                        <a:lnTo>
                          <a:pt x="21" y="1005"/>
                        </a:lnTo>
                        <a:lnTo>
                          <a:pt x="105" y="1109"/>
                        </a:lnTo>
                        <a:lnTo>
                          <a:pt x="42" y="1319"/>
                        </a:lnTo>
                        <a:lnTo>
                          <a:pt x="189" y="1507"/>
                        </a:lnTo>
                        <a:lnTo>
                          <a:pt x="314" y="1528"/>
                        </a:lnTo>
                        <a:lnTo>
                          <a:pt x="398" y="1570"/>
                        </a:lnTo>
                        <a:lnTo>
                          <a:pt x="440" y="1486"/>
                        </a:lnTo>
                        <a:lnTo>
                          <a:pt x="545" y="1528"/>
                        </a:lnTo>
                        <a:lnTo>
                          <a:pt x="503" y="1570"/>
                        </a:lnTo>
                        <a:lnTo>
                          <a:pt x="503" y="1674"/>
                        </a:lnTo>
                        <a:lnTo>
                          <a:pt x="545" y="1716"/>
                        </a:lnTo>
                        <a:lnTo>
                          <a:pt x="670" y="1716"/>
                        </a:lnTo>
                        <a:lnTo>
                          <a:pt x="733" y="1904"/>
                        </a:lnTo>
                        <a:lnTo>
                          <a:pt x="879" y="1988"/>
                        </a:lnTo>
                        <a:lnTo>
                          <a:pt x="963" y="2051"/>
                        </a:lnTo>
                        <a:lnTo>
                          <a:pt x="1047" y="2030"/>
                        </a:lnTo>
                        <a:lnTo>
                          <a:pt x="1235" y="1946"/>
                        </a:lnTo>
                        <a:lnTo>
                          <a:pt x="1235" y="1884"/>
                        </a:lnTo>
                        <a:lnTo>
                          <a:pt x="1381" y="1716"/>
                        </a:lnTo>
                        <a:lnTo>
                          <a:pt x="1486" y="1632"/>
                        </a:lnTo>
                        <a:lnTo>
                          <a:pt x="1612" y="1570"/>
                        </a:lnTo>
                        <a:lnTo>
                          <a:pt x="2114" y="1570"/>
                        </a:lnTo>
                        <a:lnTo>
                          <a:pt x="2197" y="1716"/>
                        </a:lnTo>
                        <a:lnTo>
                          <a:pt x="2239" y="1821"/>
                        </a:lnTo>
                        <a:lnTo>
                          <a:pt x="2407" y="2093"/>
                        </a:lnTo>
                        <a:lnTo>
                          <a:pt x="2386" y="2156"/>
                        </a:lnTo>
                        <a:lnTo>
                          <a:pt x="2490" y="2260"/>
                        </a:lnTo>
                        <a:lnTo>
                          <a:pt x="2490" y="2365"/>
                        </a:lnTo>
                        <a:lnTo>
                          <a:pt x="2407" y="2407"/>
                        </a:lnTo>
                        <a:lnTo>
                          <a:pt x="2407" y="2511"/>
                        </a:lnTo>
                        <a:lnTo>
                          <a:pt x="2449" y="2532"/>
                        </a:lnTo>
                        <a:lnTo>
                          <a:pt x="2449" y="2574"/>
                        </a:lnTo>
                        <a:lnTo>
                          <a:pt x="2595" y="2532"/>
                        </a:lnTo>
                        <a:lnTo>
                          <a:pt x="2637" y="2532"/>
                        </a:lnTo>
                        <a:lnTo>
                          <a:pt x="2867" y="2449"/>
                        </a:lnTo>
                        <a:lnTo>
                          <a:pt x="3014" y="2511"/>
                        </a:lnTo>
                        <a:lnTo>
                          <a:pt x="3055" y="2637"/>
                        </a:lnTo>
                        <a:lnTo>
                          <a:pt x="3181" y="2721"/>
                        </a:lnTo>
                        <a:lnTo>
                          <a:pt x="3160" y="2930"/>
                        </a:lnTo>
                        <a:lnTo>
                          <a:pt x="3139" y="3055"/>
                        </a:lnTo>
                        <a:lnTo>
                          <a:pt x="3286" y="3202"/>
                        </a:lnTo>
                        <a:lnTo>
                          <a:pt x="3369" y="3202"/>
                        </a:lnTo>
                        <a:lnTo>
                          <a:pt x="3537" y="3076"/>
                        </a:lnTo>
                        <a:lnTo>
                          <a:pt x="3578" y="3076"/>
                        </a:lnTo>
                        <a:lnTo>
                          <a:pt x="3683" y="3181"/>
                        </a:lnTo>
                        <a:lnTo>
                          <a:pt x="3704" y="3244"/>
                        </a:lnTo>
                        <a:lnTo>
                          <a:pt x="3704" y="3202"/>
                        </a:lnTo>
                        <a:lnTo>
                          <a:pt x="3809" y="3181"/>
                        </a:lnTo>
                        <a:lnTo>
                          <a:pt x="3976" y="2846"/>
                        </a:lnTo>
                        <a:lnTo>
                          <a:pt x="3976" y="2721"/>
                        </a:lnTo>
                        <a:lnTo>
                          <a:pt x="3955" y="2658"/>
                        </a:lnTo>
                        <a:lnTo>
                          <a:pt x="3850" y="2553"/>
                        </a:lnTo>
                        <a:lnTo>
                          <a:pt x="3850" y="2469"/>
                        </a:lnTo>
                        <a:lnTo>
                          <a:pt x="3913" y="2428"/>
                        </a:lnTo>
                        <a:lnTo>
                          <a:pt x="3997" y="2449"/>
                        </a:lnTo>
                        <a:lnTo>
                          <a:pt x="4018" y="2365"/>
                        </a:lnTo>
                        <a:lnTo>
                          <a:pt x="3955" y="2239"/>
                        </a:lnTo>
                        <a:lnTo>
                          <a:pt x="3871" y="2218"/>
                        </a:lnTo>
                        <a:lnTo>
                          <a:pt x="3871" y="2009"/>
                        </a:lnTo>
                        <a:lnTo>
                          <a:pt x="3892" y="1925"/>
                        </a:lnTo>
                        <a:lnTo>
                          <a:pt x="3871" y="1674"/>
                        </a:lnTo>
                        <a:lnTo>
                          <a:pt x="3809" y="1612"/>
                        </a:lnTo>
                        <a:lnTo>
                          <a:pt x="3809" y="1507"/>
                        </a:lnTo>
                        <a:lnTo>
                          <a:pt x="4060" y="1423"/>
                        </a:lnTo>
                        <a:lnTo>
                          <a:pt x="4081" y="1402"/>
                        </a:lnTo>
                        <a:lnTo>
                          <a:pt x="4081" y="1319"/>
                        </a:lnTo>
                        <a:lnTo>
                          <a:pt x="4018" y="1277"/>
                        </a:lnTo>
                        <a:lnTo>
                          <a:pt x="3871" y="1256"/>
                        </a:lnTo>
                        <a:lnTo>
                          <a:pt x="3871" y="1193"/>
                        </a:lnTo>
                        <a:lnTo>
                          <a:pt x="3850" y="1109"/>
                        </a:lnTo>
                        <a:lnTo>
                          <a:pt x="3850" y="1005"/>
                        </a:lnTo>
                        <a:lnTo>
                          <a:pt x="3767" y="1005"/>
                        </a:lnTo>
                        <a:lnTo>
                          <a:pt x="3704" y="1088"/>
                        </a:lnTo>
                        <a:lnTo>
                          <a:pt x="3599" y="1109"/>
                        </a:lnTo>
                        <a:lnTo>
                          <a:pt x="3599" y="1109"/>
                        </a:lnTo>
                        <a:lnTo>
                          <a:pt x="3662" y="963"/>
                        </a:lnTo>
                        <a:lnTo>
                          <a:pt x="3767" y="796"/>
                        </a:lnTo>
                        <a:lnTo>
                          <a:pt x="3767" y="754"/>
                        </a:lnTo>
                        <a:lnTo>
                          <a:pt x="3641" y="733"/>
                        </a:lnTo>
                        <a:lnTo>
                          <a:pt x="3578" y="670"/>
                        </a:lnTo>
                        <a:lnTo>
                          <a:pt x="3599" y="524"/>
                        </a:lnTo>
                        <a:lnTo>
                          <a:pt x="3558" y="377"/>
                        </a:lnTo>
                        <a:lnTo>
                          <a:pt x="3432" y="272"/>
                        </a:lnTo>
                        <a:lnTo>
                          <a:pt x="3390" y="231"/>
                        </a:lnTo>
                        <a:lnTo>
                          <a:pt x="3286" y="252"/>
                        </a:lnTo>
                        <a:lnTo>
                          <a:pt x="3265" y="314"/>
                        </a:lnTo>
                        <a:lnTo>
                          <a:pt x="3118" y="231"/>
                        </a:lnTo>
                        <a:lnTo>
                          <a:pt x="2972" y="231"/>
                        </a:lnTo>
                        <a:lnTo>
                          <a:pt x="2867" y="377"/>
                        </a:lnTo>
                        <a:lnTo>
                          <a:pt x="2804" y="419"/>
                        </a:lnTo>
                        <a:lnTo>
                          <a:pt x="2700" y="482"/>
                        </a:lnTo>
                        <a:lnTo>
                          <a:pt x="2532" y="482"/>
                        </a:lnTo>
                        <a:lnTo>
                          <a:pt x="2407" y="377"/>
                        </a:lnTo>
                        <a:lnTo>
                          <a:pt x="2323" y="356"/>
                        </a:lnTo>
                        <a:lnTo>
                          <a:pt x="2218" y="419"/>
                        </a:lnTo>
                        <a:lnTo>
                          <a:pt x="2135" y="377"/>
                        </a:lnTo>
                        <a:lnTo>
                          <a:pt x="2135" y="272"/>
                        </a:lnTo>
                        <a:lnTo>
                          <a:pt x="2009" y="272"/>
                        </a:lnTo>
                        <a:lnTo>
                          <a:pt x="1967" y="231"/>
                        </a:lnTo>
                        <a:lnTo>
                          <a:pt x="1863" y="210"/>
                        </a:lnTo>
                        <a:lnTo>
                          <a:pt x="1758" y="272"/>
                        </a:lnTo>
                        <a:lnTo>
                          <a:pt x="1570" y="210"/>
                        </a:lnTo>
                        <a:lnTo>
                          <a:pt x="1381" y="210"/>
                        </a:lnTo>
                        <a:lnTo>
                          <a:pt x="1277" y="126"/>
                        </a:lnTo>
                        <a:lnTo>
                          <a:pt x="1047" y="21"/>
                        </a:lnTo>
                        <a:lnTo>
                          <a:pt x="71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20" name="Google Shape;720;p39"/>
                <p:cNvSpPr/>
                <p:nvPr/>
              </p:nvSpPr>
              <p:spPr>
                <a:xfrm>
                  <a:off x="3503200" y="3095750"/>
                  <a:ext cx="40300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2" h="1926" extrusionOk="0">
                      <a:moveTo>
                        <a:pt x="733" y="1"/>
                      </a:moveTo>
                      <a:lnTo>
                        <a:pt x="607" y="63"/>
                      </a:lnTo>
                      <a:lnTo>
                        <a:pt x="502" y="147"/>
                      </a:lnTo>
                      <a:lnTo>
                        <a:pt x="356" y="315"/>
                      </a:lnTo>
                      <a:lnTo>
                        <a:pt x="356" y="377"/>
                      </a:lnTo>
                      <a:lnTo>
                        <a:pt x="168" y="461"/>
                      </a:lnTo>
                      <a:lnTo>
                        <a:pt x="84" y="482"/>
                      </a:lnTo>
                      <a:lnTo>
                        <a:pt x="42" y="587"/>
                      </a:lnTo>
                      <a:lnTo>
                        <a:pt x="0" y="670"/>
                      </a:lnTo>
                      <a:lnTo>
                        <a:pt x="105" y="733"/>
                      </a:lnTo>
                      <a:lnTo>
                        <a:pt x="42" y="880"/>
                      </a:lnTo>
                      <a:lnTo>
                        <a:pt x="63" y="963"/>
                      </a:lnTo>
                      <a:lnTo>
                        <a:pt x="168" y="984"/>
                      </a:lnTo>
                      <a:lnTo>
                        <a:pt x="251" y="1172"/>
                      </a:lnTo>
                      <a:lnTo>
                        <a:pt x="251" y="1298"/>
                      </a:lnTo>
                      <a:lnTo>
                        <a:pt x="377" y="1424"/>
                      </a:lnTo>
                      <a:lnTo>
                        <a:pt x="482" y="1382"/>
                      </a:lnTo>
                      <a:lnTo>
                        <a:pt x="482" y="1403"/>
                      </a:lnTo>
                      <a:lnTo>
                        <a:pt x="419" y="1507"/>
                      </a:lnTo>
                      <a:lnTo>
                        <a:pt x="502" y="1591"/>
                      </a:lnTo>
                      <a:lnTo>
                        <a:pt x="586" y="1675"/>
                      </a:lnTo>
                      <a:lnTo>
                        <a:pt x="565" y="1737"/>
                      </a:lnTo>
                      <a:lnTo>
                        <a:pt x="691" y="1779"/>
                      </a:lnTo>
                      <a:lnTo>
                        <a:pt x="1005" y="1926"/>
                      </a:lnTo>
                      <a:lnTo>
                        <a:pt x="1046" y="1926"/>
                      </a:lnTo>
                      <a:lnTo>
                        <a:pt x="1088" y="1842"/>
                      </a:lnTo>
                      <a:lnTo>
                        <a:pt x="1151" y="1696"/>
                      </a:lnTo>
                      <a:lnTo>
                        <a:pt x="1298" y="1633"/>
                      </a:lnTo>
                      <a:lnTo>
                        <a:pt x="1402" y="1507"/>
                      </a:lnTo>
                      <a:lnTo>
                        <a:pt x="1402" y="1403"/>
                      </a:lnTo>
                      <a:lnTo>
                        <a:pt x="1444" y="1256"/>
                      </a:lnTo>
                      <a:lnTo>
                        <a:pt x="1528" y="1214"/>
                      </a:lnTo>
                      <a:lnTo>
                        <a:pt x="1528" y="1152"/>
                      </a:lnTo>
                      <a:lnTo>
                        <a:pt x="1549" y="1005"/>
                      </a:lnTo>
                      <a:lnTo>
                        <a:pt x="1570" y="1005"/>
                      </a:lnTo>
                      <a:lnTo>
                        <a:pt x="1570" y="963"/>
                      </a:lnTo>
                      <a:lnTo>
                        <a:pt x="1528" y="942"/>
                      </a:lnTo>
                      <a:lnTo>
                        <a:pt x="1528" y="838"/>
                      </a:lnTo>
                      <a:lnTo>
                        <a:pt x="1611" y="796"/>
                      </a:lnTo>
                      <a:lnTo>
                        <a:pt x="1611" y="691"/>
                      </a:lnTo>
                      <a:lnTo>
                        <a:pt x="1507" y="587"/>
                      </a:lnTo>
                      <a:lnTo>
                        <a:pt x="1528" y="524"/>
                      </a:lnTo>
                      <a:lnTo>
                        <a:pt x="1360" y="252"/>
                      </a:lnTo>
                      <a:lnTo>
                        <a:pt x="1318" y="147"/>
                      </a:lnTo>
                      <a:lnTo>
                        <a:pt x="12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39"/>
                <p:cNvSpPr/>
                <p:nvPr/>
              </p:nvSpPr>
              <p:spPr>
                <a:xfrm>
                  <a:off x="3529350" y="3117725"/>
                  <a:ext cx="58600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4" h="2512" extrusionOk="0">
                      <a:moveTo>
                        <a:pt x="942" y="1"/>
                      </a:moveTo>
                      <a:lnTo>
                        <a:pt x="712" y="84"/>
                      </a:lnTo>
                      <a:lnTo>
                        <a:pt x="670" y="84"/>
                      </a:lnTo>
                      <a:lnTo>
                        <a:pt x="524" y="126"/>
                      </a:lnTo>
                      <a:lnTo>
                        <a:pt x="503" y="126"/>
                      </a:lnTo>
                      <a:lnTo>
                        <a:pt x="482" y="273"/>
                      </a:lnTo>
                      <a:lnTo>
                        <a:pt x="482" y="335"/>
                      </a:lnTo>
                      <a:lnTo>
                        <a:pt x="398" y="377"/>
                      </a:lnTo>
                      <a:lnTo>
                        <a:pt x="356" y="524"/>
                      </a:lnTo>
                      <a:lnTo>
                        <a:pt x="356" y="628"/>
                      </a:lnTo>
                      <a:lnTo>
                        <a:pt x="252" y="754"/>
                      </a:lnTo>
                      <a:lnTo>
                        <a:pt x="105" y="817"/>
                      </a:lnTo>
                      <a:lnTo>
                        <a:pt x="42" y="963"/>
                      </a:lnTo>
                      <a:lnTo>
                        <a:pt x="0" y="1047"/>
                      </a:lnTo>
                      <a:lnTo>
                        <a:pt x="168" y="1047"/>
                      </a:lnTo>
                      <a:lnTo>
                        <a:pt x="252" y="1109"/>
                      </a:lnTo>
                      <a:lnTo>
                        <a:pt x="210" y="1172"/>
                      </a:lnTo>
                      <a:lnTo>
                        <a:pt x="293" y="1235"/>
                      </a:lnTo>
                      <a:lnTo>
                        <a:pt x="461" y="1444"/>
                      </a:lnTo>
                      <a:lnTo>
                        <a:pt x="524" y="1444"/>
                      </a:lnTo>
                      <a:lnTo>
                        <a:pt x="775" y="1591"/>
                      </a:lnTo>
                      <a:lnTo>
                        <a:pt x="796" y="1591"/>
                      </a:lnTo>
                      <a:lnTo>
                        <a:pt x="1130" y="1967"/>
                      </a:lnTo>
                      <a:lnTo>
                        <a:pt x="1256" y="1988"/>
                      </a:lnTo>
                      <a:lnTo>
                        <a:pt x="1716" y="2302"/>
                      </a:lnTo>
                      <a:lnTo>
                        <a:pt x="2260" y="2511"/>
                      </a:lnTo>
                      <a:lnTo>
                        <a:pt x="2260" y="2386"/>
                      </a:lnTo>
                      <a:lnTo>
                        <a:pt x="2197" y="2281"/>
                      </a:lnTo>
                      <a:lnTo>
                        <a:pt x="2260" y="2156"/>
                      </a:lnTo>
                      <a:lnTo>
                        <a:pt x="2239" y="2072"/>
                      </a:lnTo>
                      <a:lnTo>
                        <a:pt x="2260" y="1967"/>
                      </a:lnTo>
                      <a:lnTo>
                        <a:pt x="2302" y="1884"/>
                      </a:lnTo>
                      <a:lnTo>
                        <a:pt x="2260" y="1800"/>
                      </a:lnTo>
                      <a:lnTo>
                        <a:pt x="2344" y="1758"/>
                      </a:lnTo>
                      <a:lnTo>
                        <a:pt x="2302" y="1653"/>
                      </a:lnTo>
                      <a:lnTo>
                        <a:pt x="2239" y="1633"/>
                      </a:lnTo>
                      <a:lnTo>
                        <a:pt x="2156" y="1570"/>
                      </a:lnTo>
                      <a:lnTo>
                        <a:pt x="2093" y="1465"/>
                      </a:lnTo>
                      <a:lnTo>
                        <a:pt x="2030" y="1444"/>
                      </a:lnTo>
                      <a:lnTo>
                        <a:pt x="1967" y="1444"/>
                      </a:lnTo>
                      <a:lnTo>
                        <a:pt x="1884" y="1361"/>
                      </a:lnTo>
                      <a:lnTo>
                        <a:pt x="1779" y="1361"/>
                      </a:lnTo>
                      <a:lnTo>
                        <a:pt x="1758" y="1381"/>
                      </a:lnTo>
                      <a:lnTo>
                        <a:pt x="1653" y="1361"/>
                      </a:lnTo>
                      <a:lnTo>
                        <a:pt x="1633" y="1256"/>
                      </a:lnTo>
                      <a:lnTo>
                        <a:pt x="1716" y="1151"/>
                      </a:lnTo>
                      <a:lnTo>
                        <a:pt x="1821" y="942"/>
                      </a:lnTo>
                      <a:lnTo>
                        <a:pt x="1758" y="837"/>
                      </a:lnTo>
                      <a:lnTo>
                        <a:pt x="1779" y="796"/>
                      </a:lnTo>
                      <a:lnTo>
                        <a:pt x="1758" y="733"/>
                      </a:lnTo>
                      <a:lnTo>
                        <a:pt x="1653" y="628"/>
                      </a:lnTo>
                      <a:lnTo>
                        <a:pt x="1612" y="628"/>
                      </a:lnTo>
                      <a:lnTo>
                        <a:pt x="1444" y="754"/>
                      </a:lnTo>
                      <a:lnTo>
                        <a:pt x="1361" y="754"/>
                      </a:lnTo>
                      <a:lnTo>
                        <a:pt x="1214" y="607"/>
                      </a:lnTo>
                      <a:lnTo>
                        <a:pt x="1235" y="482"/>
                      </a:lnTo>
                      <a:lnTo>
                        <a:pt x="1256" y="273"/>
                      </a:lnTo>
                      <a:lnTo>
                        <a:pt x="1130" y="189"/>
                      </a:lnTo>
                      <a:lnTo>
                        <a:pt x="1089" y="63"/>
                      </a:lnTo>
                      <a:lnTo>
                        <a:pt x="94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39"/>
                <p:cNvSpPr/>
                <p:nvPr/>
              </p:nvSpPr>
              <p:spPr>
                <a:xfrm>
                  <a:off x="3570150" y="3086875"/>
                  <a:ext cx="89475" cy="9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3767" extrusionOk="0">
                      <a:moveTo>
                        <a:pt x="1905" y="0"/>
                      </a:moveTo>
                      <a:lnTo>
                        <a:pt x="1821" y="63"/>
                      </a:lnTo>
                      <a:lnTo>
                        <a:pt x="1716" y="209"/>
                      </a:lnTo>
                      <a:lnTo>
                        <a:pt x="1549" y="167"/>
                      </a:lnTo>
                      <a:lnTo>
                        <a:pt x="1507" y="105"/>
                      </a:lnTo>
                      <a:lnTo>
                        <a:pt x="1549" y="63"/>
                      </a:lnTo>
                      <a:lnTo>
                        <a:pt x="1381" y="42"/>
                      </a:lnTo>
                      <a:lnTo>
                        <a:pt x="1193" y="84"/>
                      </a:lnTo>
                      <a:lnTo>
                        <a:pt x="1193" y="146"/>
                      </a:lnTo>
                      <a:lnTo>
                        <a:pt x="1151" y="167"/>
                      </a:lnTo>
                      <a:lnTo>
                        <a:pt x="921" y="167"/>
                      </a:lnTo>
                      <a:lnTo>
                        <a:pt x="775" y="84"/>
                      </a:lnTo>
                      <a:lnTo>
                        <a:pt x="712" y="84"/>
                      </a:lnTo>
                      <a:lnTo>
                        <a:pt x="503" y="209"/>
                      </a:lnTo>
                      <a:lnTo>
                        <a:pt x="252" y="293"/>
                      </a:lnTo>
                      <a:lnTo>
                        <a:pt x="252" y="398"/>
                      </a:lnTo>
                      <a:lnTo>
                        <a:pt x="314" y="460"/>
                      </a:lnTo>
                      <a:lnTo>
                        <a:pt x="335" y="711"/>
                      </a:lnTo>
                      <a:lnTo>
                        <a:pt x="314" y="795"/>
                      </a:lnTo>
                      <a:lnTo>
                        <a:pt x="314" y="1004"/>
                      </a:lnTo>
                      <a:lnTo>
                        <a:pt x="398" y="1025"/>
                      </a:lnTo>
                      <a:lnTo>
                        <a:pt x="461" y="1151"/>
                      </a:lnTo>
                      <a:lnTo>
                        <a:pt x="440" y="1235"/>
                      </a:lnTo>
                      <a:lnTo>
                        <a:pt x="356" y="1214"/>
                      </a:lnTo>
                      <a:lnTo>
                        <a:pt x="293" y="1255"/>
                      </a:lnTo>
                      <a:lnTo>
                        <a:pt x="293" y="1339"/>
                      </a:lnTo>
                      <a:lnTo>
                        <a:pt x="398" y="1444"/>
                      </a:lnTo>
                      <a:lnTo>
                        <a:pt x="419" y="1507"/>
                      </a:lnTo>
                      <a:lnTo>
                        <a:pt x="419" y="1632"/>
                      </a:lnTo>
                      <a:lnTo>
                        <a:pt x="252" y="1967"/>
                      </a:lnTo>
                      <a:lnTo>
                        <a:pt x="147" y="1988"/>
                      </a:lnTo>
                      <a:lnTo>
                        <a:pt x="147" y="2030"/>
                      </a:lnTo>
                      <a:lnTo>
                        <a:pt x="126" y="2071"/>
                      </a:lnTo>
                      <a:lnTo>
                        <a:pt x="189" y="2176"/>
                      </a:lnTo>
                      <a:lnTo>
                        <a:pt x="84" y="2385"/>
                      </a:lnTo>
                      <a:lnTo>
                        <a:pt x="1" y="2490"/>
                      </a:lnTo>
                      <a:lnTo>
                        <a:pt x="21" y="2595"/>
                      </a:lnTo>
                      <a:lnTo>
                        <a:pt x="126" y="2615"/>
                      </a:lnTo>
                      <a:lnTo>
                        <a:pt x="147" y="2595"/>
                      </a:lnTo>
                      <a:lnTo>
                        <a:pt x="252" y="2595"/>
                      </a:lnTo>
                      <a:lnTo>
                        <a:pt x="335" y="2678"/>
                      </a:lnTo>
                      <a:lnTo>
                        <a:pt x="398" y="2678"/>
                      </a:lnTo>
                      <a:lnTo>
                        <a:pt x="461" y="2699"/>
                      </a:lnTo>
                      <a:lnTo>
                        <a:pt x="524" y="2804"/>
                      </a:lnTo>
                      <a:lnTo>
                        <a:pt x="607" y="2867"/>
                      </a:lnTo>
                      <a:lnTo>
                        <a:pt x="670" y="2887"/>
                      </a:lnTo>
                      <a:lnTo>
                        <a:pt x="712" y="2992"/>
                      </a:lnTo>
                      <a:lnTo>
                        <a:pt x="628" y="3034"/>
                      </a:lnTo>
                      <a:lnTo>
                        <a:pt x="670" y="3118"/>
                      </a:lnTo>
                      <a:lnTo>
                        <a:pt x="628" y="3201"/>
                      </a:lnTo>
                      <a:lnTo>
                        <a:pt x="607" y="3306"/>
                      </a:lnTo>
                      <a:lnTo>
                        <a:pt x="628" y="3390"/>
                      </a:lnTo>
                      <a:lnTo>
                        <a:pt x="565" y="3515"/>
                      </a:lnTo>
                      <a:lnTo>
                        <a:pt x="628" y="3620"/>
                      </a:lnTo>
                      <a:lnTo>
                        <a:pt x="628" y="3745"/>
                      </a:lnTo>
                      <a:lnTo>
                        <a:pt x="712" y="3766"/>
                      </a:lnTo>
                      <a:lnTo>
                        <a:pt x="879" y="3599"/>
                      </a:lnTo>
                      <a:lnTo>
                        <a:pt x="1026" y="3599"/>
                      </a:lnTo>
                      <a:lnTo>
                        <a:pt x="1068" y="3536"/>
                      </a:lnTo>
                      <a:lnTo>
                        <a:pt x="1465" y="3390"/>
                      </a:lnTo>
                      <a:lnTo>
                        <a:pt x="1465" y="3327"/>
                      </a:lnTo>
                      <a:lnTo>
                        <a:pt x="1674" y="3306"/>
                      </a:lnTo>
                      <a:lnTo>
                        <a:pt x="2449" y="3306"/>
                      </a:lnTo>
                      <a:lnTo>
                        <a:pt x="2742" y="3201"/>
                      </a:lnTo>
                      <a:lnTo>
                        <a:pt x="3014" y="3327"/>
                      </a:lnTo>
                      <a:lnTo>
                        <a:pt x="3034" y="3201"/>
                      </a:lnTo>
                      <a:lnTo>
                        <a:pt x="3139" y="3180"/>
                      </a:lnTo>
                      <a:lnTo>
                        <a:pt x="3223" y="3306"/>
                      </a:lnTo>
                      <a:lnTo>
                        <a:pt x="3244" y="3285"/>
                      </a:lnTo>
                      <a:lnTo>
                        <a:pt x="3348" y="3285"/>
                      </a:lnTo>
                      <a:lnTo>
                        <a:pt x="3453" y="3243"/>
                      </a:lnTo>
                      <a:lnTo>
                        <a:pt x="3453" y="3097"/>
                      </a:lnTo>
                      <a:lnTo>
                        <a:pt x="3390" y="2992"/>
                      </a:lnTo>
                      <a:lnTo>
                        <a:pt x="3265" y="2971"/>
                      </a:lnTo>
                      <a:lnTo>
                        <a:pt x="3244" y="2804"/>
                      </a:lnTo>
                      <a:lnTo>
                        <a:pt x="3160" y="2595"/>
                      </a:lnTo>
                      <a:lnTo>
                        <a:pt x="3076" y="2511"/>
                      </a:lnTo>
                      <a:lnTo>
                        <a:pt x="3118" y="2469"/>
                      </a:lnTo>
                      <a:lnTo>
                        <a:pt x="3139" y="2448"/>
                      </a:lnTo>
                      <a:lnTo>
                        <a:pt x="3139" y="2176"/>
                      </a:lnTo>
                      <a:lnTo>
                        <a:pt x="3181" y="2092"/>
                      </a:lnTo>
                      <a:lnTo>
                        <a:pt x="3223" y="1967"/>
                      </a:lnTo>
                      <a:lnTo>
                        <a:pt x="3244" y="1883"/>
                      </a:lnTo>
                      <a:lnTo>
                        <a:pt x="3244" y="1758"/>
                      </a:lnTo>
                      <a:lnTo>
                        <a:pt x="3432" y="1507"/>
                      </a:lnTo>
                      <a:lnTo>
                        <a:pt x="3537" y="1423"/>
                      </a:lnTo>
                      <a:lnTo>
                        <a:pt x="3537" y="1318"/>
                      </a:lnTo>
                      <a:lnTo>
                        <a:pt x="3578" y="1193"/>
                      </a:lnTo>
                      <a:lnTo>
                        <a:pt x="3537" y="1025"/>
                      </a:lnTo>
                      <a:lnTo>
                        <a:pt x="3453" y="942"/>
                      </a:lnTo>
                      <a:lnTo>
                        <a:pt x="3453" y="879"/>
                      </a:lnTo>
                      <a:lnTo>
                        <a:pt x="3390" y="732"/>
                      </a:lnTo>
                      <a:lnTo>
                        <a:pt x="3453" y="565"/>
                      </a:lnTo>
                      <a:lnTo>
                        <a:pt x="3453" y="502"/>
                      </a:lnTo>
                      <a:lnTo>
                        <a:pt x="3327" y="502"/>
                      </a:lnTo>
                      <a:lnTo>
                        <a:pt x="3244" y="418"/>
                      </a:lnTo>
                      <a:lnTo>
                        <a:pt x="3160" y="418"/>
                      </a:lnTo>
                      <a:lnTo>
                        <a:pt x="3055" y="502"/>
                      </a:lnTo>
                      <a:lnTo>
                        <a:pt x="2930" y="523"/>
                      </a:lnTo>
                      <a:lnTo>
                        <a:pt x="2742" y="460"/>
                      </a:lnTo>
                      <a:lnTo>
                        <a:pt x="2658" y="356"/>
                      </a:lnTo>
                      <a:lnTo>
                        <a:pt x="2553" y="293"/>
                      </a:lnTo>
                      <a:lnTo>
                        <a:pt x="2449" y="293"/>
                      </a:lnTo>
                      <a:lnTo>
                        <a:pt x="2407" y="251"/>
                      </a:lnTo>
                      <a:lnTo>
                        <a:pt x="2302" y="251"/>
                      </a:lnTo>
                      <a:lnTo>
                        <a:pt x="2093" y="146"/>
                      </a:lnTo>
                      <a:lnTo>
                        <a:pt x="1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39"/>
                <p:cNvSpPr/>
                <p:nvPr/>
              </p:nvSpPr>
              <p:spPr>
                <a:xfrm>
                  <a:off x="3647050" y="3079025"/>
                  <a:ext cx="61225" cy="9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9" h="3830" extrusionOk="0">
                      <a:moveTo>
                        <a:pt x="1674" y="0"/>
                      </a:moveTo>
                      <a:lnTo>
                        <a:pt x="1549" y="63"/>
                      </a:lnTo>
                      <a:lnTo>
                        <a:pt x="1402" y="63"/>
                      </a:lnTo>
                      <a:lnTo>
                        <a:pt x="1193" y="105"/>
                      </a:lnTo>
                      <a:lnTo>
                        <a:pt x="419" y="105"/>
                      </a:lnTo>
                      <a:lnTo>
                        <a:pt x="210" y="147"/>
                      </a:lnTo>
                      <a:lnTo>
                        <a:pt x="189" y="272"/>
                      </a:lnTo>
                      <a:lnTo>
                        <a:pt x="251" y="460"/>
                      </a:lnTo>
                      <a:lnTo>
                        <a:pt x="293" y="502"/>
                      </a:lnTo>
                      <a:lnTo>
                        <a:pt x="377" y="670"/>
                      </a:lnTo>
                      <a:lnTo>
                        <a:pt x="377" y="816"/>
                      </a:lnTo>
                      <a:lnTo>
                        <a:pt x="377" y="879"/>
                      </a:lnTo>
                      <a:lnTo>
                        <a:pt x="314" y="1046"/>
                      </a:lnTo>
                      <a:lnTo>
                        <a:pt x="377" y="1193"/>
                      </a:lnTo>
                      <a:lnTo>
                        <a:pt x="377" y="1256"/>
                      </a:lnTo>
                      <a:lnTo>
                        <a:pt x="461" y="1339"/>
                      </a:lnTo>
                      <a:lnTo>
                        <a:pt x="502" y="1507"/>
                      </a:lnTo>
                      <a:lnTo>
                        <a:pt x="461" y="1632"/>
                      </a:lnTo>
                      <a:lnTo>
                        <a:pt x="461" y="1737"/>
                      </a:lnTo>
                      <a:lnTo>
                        <a:pt x="356" y="1821"/>
                      </a:lnTo>
                      <a:lnTo>
                        <a:pt x="168" y="2072"/>
                      </a:lnTo>
                      <a:lnTo>
                        <a:pt x="168" y="2197"/>
                      </a:lnTo>
                      <a:lnTo>
                        <a:pt x="147" y="2281"/>
                      </a:lnTo>
                      <a:lnTo>
                        <a:pt x="105" y="2406"/>
                      </a:lnTo>
                      <a:lnTo>
                        <a:pt x="63" y="2490"/>
                      </a:lnTo>
                      <a:lnTo>
                        <a:pt x="63" y="2762"/>
                      </a:lnTo>
                      <a:lnTo>
                        <a:pt x="42" y="2783"/>
                      </a:lnTo>
                      <a:lnTo>
                        <a:pt x="0" y="2825"/>
                      </a:lnTo>
                      <a:lnTo>
                        <a:pt x="84" y="2909"/>
                      </a:lnTo>
                      <a:lnTo>
                        <a:pt x="168" y="3118"/>
                      </a:lnTo>
                      <a:lnTo>
                        <a:pt x="189" y="3285"/>
                      </a:lnTo>
                      <a:lnTo>
                        <a:pt x="314" y="3306"/>
                      </a:lnTo>
                      <a:lnTo>
                        <a:pt x="377" y="3411"/>
                      </a:lnTo>
                      <a:lnTo>
                        <a:pt x="377" y="3557"/>
                      </a:lnTo>
                      <a:lnTo>
                        <a:pt x="272" y="3599"/>
                      </a:lnTo>
                      <a:lnTo>
                        <a:pt x="168" y="3599"/>
                      </a:lnTo>
                      <a:lnTo>
                        <a:pt x="147" y="3620"/>
                      </a:lnTo>
                      <a:lnTo>
                        <a:pt x="168" y="3662"/>
                      </a:lnTo>
                      <a:lnTo>
                        <a:pt x="482" y="3725"/>
                      </a:lnTo>
                      <a:lnTo>
                        <a:pt x="712" y="3829"/>
                      </a:lnTo>
                      <a:lnTo>
                        <a:pt x="1214" y="3599"/>
                      </a:lnTo>
                      <a:lnTo>
                        <a:pt x="1549" y="3557"/>
                      </a:lnTo>
                      <a:lnTo>
                        <a:pt x="1863" y="3306"/>
                      </a:lnTo>
                      <a:lnTo>
                        <a:pt x="2135" y="3181"/>
                      </a:lnTo>
                      <a:lnTo>
                        <a:pt x="2448" y="3118"/>
                      </a:lnTo>
                      <a:lnTo>
                        <a:pt x="2386" y="3034"/>
                      </a:lnTo>
                      <a:lnTo>
                        <a:pt x="2302" y="2971"/>
                      </a:lnTo>
                      <a:lnTo>
                        <a:pt x="2260" y="2929"/>
                      </a:lnTo>
                      <a:lnTo>
                        <a:pt x="2197" y="2804"/>
                      </a:lnTo>
                      <a:lnTo>
                        <a:pt x="2176" y="2657"/>
                      </a:lnTo>
                      <a:lnTo>
                        <a:pt x="2197" y="2490"/>
                      </a:lnTo>
                      <a:lnTo>
                        <a:pt x="2197" y="2448"/>
                      </a:lnTo>
                      <a:lnTo>
                        <a:pt x="2260" y="2302"/>
                      </a:lnTo>
                      <a:lnTo>
                        <a:pt x="2260" y="1967"/>
                      </a:lnTo>
                      <a:lnTo>
                        <a:pt x="2197" y="1883"/>
                      </a:lnTo>
                      <a:lnTo>
                        <a:pt x="2239" y="1674"/>
                      </a:lnTo>
                      <a:lnTo>
                        <a:pt x="2176" y="1611"/>
                      </a:lnTo>
                      <a:lnTo>
                        <a:pt x="2239" y="1528"/>
                      </a:lnTo>
                      <a:lnTo>
                        <a:pt x="2197" y="1423"/>
                      </a:lnTo>
                      <a:lnTo>
                        <a:pt x="2155" y="1360"/>
                      </a:lnTo>
                      <a:lnTo>
                        <a:pt x="2176" y="1297"/>
                      </a:lnTo>
                      <a:lnTo>
                        <a:pt x="2197" y="1214"/>
                      </a:lnTo>
                      <a:lnTo>
                        <a:pt x="2197" y="1004"/>
                      </a:lnTo>
                      <a:lnTo>
                        <a:pt x="2155" y="1004"/>
                      </a:lnTo>
                      <a:lnTo>
                        <a:pt x="2093" y="942"/>
                      </a:lnTo>
                      <a:lnTo>
                        <a:pt x="2093" y="732"/>
                      </a:lnTo>
                      <a:lnTo>
                        <a:pt x="2135" y="586"/>
                      </a:lnTo>
                      <a:lnTo>
                        <a:pt x="1988" y="502"/>
                      </a:lnTo>
                      <a:lnTo>
                        <a:pt x="1946" y="419"/>
                      </a:lnTo>
                      <a:lnTo>
                        <a:pt x="1821" y="293"/>
                      </a:lnTo>
                      <a:lnTo>
                        <a:pt x="1821" y="209"/>
                      </a:lnTo>
                      <a:lnTo>
                        <a:pt x="1758" y="168"/>
                      </a:lnTo>
                      <a:lnTo>
                        <a:pt x="17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39"/>
                <p:cNvSpPr/>
                <p:nvPr/>
              </p:nvSpPr>
              <p:spPr>
                <a:xfrm>
                  <a:off x="3689950" y="3079025"/>
                  <a:ext cx="29300" cy="7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" h="3118" extrusionOk="0">
                      <a:moveTo>
                        <a:pt x="0" y="0"/>
                      </a:moveTo>
                      <a:lnTo>
                        <a:pt x="42" y="168"/>
                      </a:lnTo>
                      <a:lnTo>
                        <a:pt x="105" y="209"/>
                      </a:lnTo>
                      <a:lnTo>
                        <a:pt x="105" y="293"/>
                      </a:lnTo>
                      <a:lnTo>
                        <a:pt x="230" y="419"/>
                      </a:lnTo>
                      <a:lnTo>
                        <a:pt x="272" y="502"/>
                      </a:lnTo>
                      <a:lnTo>
                        <a:pt x="419" y="586"/>
                      </a:lnTo>
                      <a:lnTo>
                        <a:pt x="377" y="732"/>
                      </a:lnTo>
                      <a:lnTo>
                        <a:pt x="377" y="942"/>
                      </a:lnTo>
                      <a:lnTo>
                        <a:pt x="439" y="1004"/>
                      </a:lnTo>
                      <a:lnTo>
                        <a:pt x="481" y="1004"/>
                      </a:lnTo>
                      <a:lnTo>
                        <a:pt x="481" y="1214"/>
                      </a:lnTo>
                      <a:lnTo>
                        <a:pt x="460" y="1297"/>
                      </a:lnTo>
                      <a:lnTo>
                        <a:pt x="439" y="1360"/>
                      </a:lnTo>
                      <a:lnTo>
                        <a:pt x="481" y="1423"/>
                      </a:lnTo>
                      <a:lnTo>
                        <a:pt x="523" y="1528"/>
                      </a:lnTo>
                      <a:lnTo>
                        <a:pt x="460" y="1611"/>
                      </a:lnTo>
                      <a:lnTo>
                        <a:pt x="523" y="1674"/>
                      </a:lnTo>
                      <a:lnTo>
                        <a:pt x="481" y="1883"/>
                      </a:lnTo>
                      <a:lnTo>
                        <a:pt x="544" y="1967"/>
                      </a:lnTo>
                      <a:lnTo>
                        <a:pt x="544" y="2302"/>
                      </a:lnTo>
                      <a:lnTo>
                        <a:pt x="481" y="2448"/>
                      </a:lnTo>
                      <a:lnTo>
                        <a:pt x="481" y="2490"/>
                      </a:lnTo>
                      <a:lnTo>
                        <a:pt x="460" y="2657"/>
                      </a:lnTo>
                      <a:lnTo>
                        <a:pt x="481" y="2804"/>
                      </a:lnTo>
                      <a:lnTo>
                        <a:pt x="544" y="2929"/>
                      </a:lnTo>
                      <a:lnTo>
                        <a:pt x="586" y="2971"/>
                      </a:lnTo>
                      <a:lnTo>
                        <a:pt x="670" y="3034"/>
                      </a:lnTo>
                      <a:lnTo>
                        <a:pt x="732" y="3118"/>
                      </a:lnTo>
                      <a:lnTo>
                        <a:pt x="774" y="3118"/>
                      </a:lnTo>
                      <a:lnTo>
                        <a:pt x="1088" y="2929"/>
                      </a:lnTo>
                      <a:lnTo>
                        <a:pt x="1151" y="2929"/>
                      </a:lnTo>
                      <a:lnTo>
                        <a:pt x="1172" y="2825"/>
                      </a:lnTo>
                      <a:lnTo>
                        <a:pt x="1088" y="2699"/>
                      </a:lnTo>
                      <a:lnTo>
                        <a:pt x="1088" y="2553"/>
                      </a:lnTo>
                      <a:lnTo>
                        <a:pt x="1046" y="2385"/>
                      </a:lnTo>
                      <a:lnTo>
                        <a:pt x="1067" y="1716"/>
                      </a:lnTo>
                      <a:lnTo>
                        <a:pt x="1067" y="1611"/>
                      </a:lnTo>
                      <a:lnTo>
                        <a:pt x="1109" y="1528"/>
                      </a:lnTo>
                      <a:lnTo>
                        <a:pt x="1109" y="1402"/>
                      </a:lnTo>
                      <a:lnTo>
                        <a:pt x="1088" y="1297"/>
                      </a:lnTo>
                      <a:lnTo>
                        <a:pt x="1088" y="1130"/>
                      </a:lnTo>
                      <a:lnTo>
                        <a:pt x="1046" y="900"/>
                      </a:lnTo>
                      <a:lnTo>
                        <a:pt x="900" y="586"/>
                      </a:lnTo>
                      <a:lnTo>
                        <a:pt x="858" y="565"/>
                      </a:lnTo>
                      <a:lnTo>
                        <a:pt x="774" y="481"/>
                      </a:lnTo>
                      <a:lnTo>
                        <a:pt x="649" y="398"/>
                      </a:lnTo>
                      <a:lnTo>
                        <a:pt x="628" y="209"/>
                      </a:lnTo>
                      <a:lnTo>
                        <a:pt x="649" y="16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9"/>
                <p:cNvSpPr/>
                <p:nvPr/>
              </p:nvSpPr>
              <p:spPr>
                <a:xfrm>
                  <a:off x="3705625" y="3059150"/>
                  <a:ext cx="45025" cy="9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767" extrusionOk="0"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1005" y="147"/>
                      </a:lnTo>
                      <a:lnTo>
                        <a:pt x="900" y="209"/>
                      </a:lnTo>
                      <a:lnTo>
                        <a:pt x="838" y="209"/>
                      </a:lnTo>
                      <a:lnTo>
                        <a:pt x="838" y="272"/>
                      </a:lnTo>
                      <a:lnTo>
                        <a:pt x="691" y="439"/>
                      </a:lnTo>
                      <a:lnTo>
                        <a:pt x="628" y="439"/>
                      </a:lnTo>
                      <a:lnTo>
                        <a:pt x="440" y="544"/>
                      </a:lnTo>
                      <a:lnTo>
                        <a:pt x="356" y="523"/>
                      </a:lnTo>
                      <a:lnTo>
                        <a:pt x="252" y="565"/>
                      </a:lnTo>
                      <a:lnTo>
                        <a:pt x="252" y="670"/>
                      </a:lnTo>
                      <a:lnTo>
                        <a:pt x="168" y="753"/>
                      </a:lnTo>
                      <a:lnTo>
                        <a:pt x="168" y="858"/>
                      </a:lnTo>
                      <a:lnTo>
                        <a:pt x="43" y="900"/>
                      </a:lnTo>
                      <a:lnTo>
                        <a:pt x="22" y="963"/>
                      </a:lnTo>
                      <a:lnTo>
                        <a:pt x="1" y="1004"/>
                      </a:lnTo>
                      <a:lnTo>
                        <a:pt x="22" y="1193"/>
                      </a:lnTo>
                      <a:lnTo>
                        <a:pt x="147" y="1276"/>
                      </a:lnTo>
                      <a:lnTo>
                        <a:pt x="231" y="1360"/>
                      </a:lnTo>
                      <a:lnTo>
                        <a:pt x="273" y="1381"/>
                      </a:lnTo>
                      <a:lnTo>
                        <a:pt x="419" y="1695"/>
                      </a:lnTo>
                      <a:lnTo>
                        <a:pt x="461" y="1925"/>
                      </a:lnTo>
                      <a:lnTo>
                        <a:pt x="461" y="2092"/>
                      </a:lnTo>
                      <a:lnTo>
                        <a:pt x="482" y="2197"/>
                      </a:lnTo>
                      <a:lnTo>
                        <a:pt x="482" y="2323"/>
                      </a:lnTo>
                      <a:lnTo>
                        <a:pt x="440" y="2406"/>
                      </a:lnTo>
                      <a:lnTo>
                        <a:pt x="440" y="2511"/>
                      </a:lnTo>
                      <a:lnTo>
                        <a:pt x="419" y="3180"/>
                      </a:lnTo>
                      <a:lnTo>
                        <a:pt x="461" y="3348"/>
                      </a:lnTo>
                      <a:lnTo>
                        <a:pt x="461" y="3494"/>
                      </a:lnTo>
                      <a:lnTo>
                        <a:pt x="545" y="3620"/>
                      </a:lnTo>
                      <a:lnTo>
                        <a:pt x="524" y="3724"/>
                      </a:lnTo>
                      <a:lnTo>
                        <a:pt x="733" y="3766"/>
                      </a:lnTo>
                      <a:lnTo>
                        <a:pt x="1110" y="3620"/>
                      </a:lnTo>
                      <a:lnTo>
                        <a:pt x="1152" y="3620"/>
                      </a:lnTo>
                      <a:lnTo>
                        <a:pt x="1110" y="3515"/>
                      </a:lnTo>
                      <a:lnTo>
                        <a:pt x="1152" y="3243"/>
                      </a:lnTo>
                      <a:lnTo>
                        <a:pt x="1110" y="3139"/>
                      </a:lnTo>
                      <a:lnTo>
                        <a:pt x="1152" y="3055"/>
                      </a:lnTo>
                      <a:lnTo>
                        <a:pt x="1110" y="2825"/>
                      </a:lnTo>
                      <a:lnTo>
                        <a:pt x="1110" y="2720"/>
                      </a:lnTo>
                      <a:lnTo>
                        <a:pt x="1110" y="2657"/>
                      </a:lnTo>
                      <a:lnTo>
                        <a:pt x="1089" y="2616"/>
                      </a:lnTo>
                      <a:lnTo>
                        <a:pt x="1110" y="2553"/>
                      </a:lnTo>
                      <a:lnTo>
                        <a:pt x="1089" y="2469"/>
                      </a:lnTo>
                      <a:lnTo>
                        <a:pt x="1089" y="2427"/>
                      </a:lnTo>
                      <a:lnTo>
                        <a:pt x="1089" y="2302"/>
                      </a:lnTo>
                      <a:lnTo>
                        <a:pt x="1110" y="2218"/>
                      </a:lnTo>
                      <a:lnTo>
                        <a:pt x="1110" y="2113"/>
                      </a:lnTo>
                      <a:lnTo>
                        <a:pt x="1152" y="2051"/>
                      </a:lnTo>
                      <a:lnTo>
                        <a:pt x="1256" y="2009"/>
                      </a:lnTo>
                      <a:lnTo>
                        <a:pt x="1298" y="2009"/>
                      </a:lnTo>
                      <a:lnTo>
                        <a:pt x="1361" y="1946"/>
                      </a:lnTo>
                      <a:lnTo>
                        <a:pt x="1403" y="1841"/>
                      </a:lnTo>
                      <a:lnTo>
                        <a:pt x="1486" y="1716"/>
                      </a:lnTo>
                      <a:lnTo>
                        <a:pt x="1528" y="1611"/>
                      </a:lnTo>
                      <a:lnTo>
                        <a:pt x="1612" y="1569"/>
                      </a:lnTo>
                      <a:lnTo>
                        <a:pt x="1696" y="1569"/>
                      </a:lnTo>
                      <a:lnTo>
                        <a:pt x="1716" y="1507"/>
                      </a:lnTo>
                      <a:lnTo>
                        <a:pt x="1591" y="1381"/>
                      </a:lnTo>
                      <a:lnTo>
                        <a:pt x="1591" y="1318"/>
                      </a:lnTo>
                      <a:lnTo>
                        <a:pt x="1633" y="1255"/>
                      </a:lnTo>
                      <a:lnTo>
                        <a:pt x="1779" y="1255"/>
                      </a:lnTo>
                      <a:lnTo>
                        <a:pt x="1800" y="1172"/>
                      </a:lnTo>
                      <a:lnTo>
                        <a:pt x="1737" y="963"/>
                      </a:lnTo>
                      <a:lnTo>
                        <a:pt x="1716" y="837"/>
                      </a:lnTo>
                      <a:lnTo>
                        <a:pt x="1570" y="691"/>
                      </a:lnTo>
                      <a:lnTo>
                        <a:pt x="1528" y="628"/>
                      </a:lnTo>
                      <a:lnTo>
                        <a:pt x="1570" y="481"/>
                      </a:lnTo>
                      <a:lnTo>
                        <a:pt x="1591" y="481"/>
                      </a:lnTo>
                      <a:lnTo>
                        <a:pt x="1465" y="314"/>
                      </a:lnTo>
                      <a:lnTo>
                        <a:pt x="1319" y="272"/>
                      </a:lnTo>
                      <a:lnTo>
                        <a:pt x="1214" y="147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9"/>
                <p:cNvSpPr/>
                <p:nvPr/>
              </p:nvSpPr>
              <p:spPr>
                <a:xfrm>
                  <a:off x="3881925" y="2896975"/>
                  <a:ext cx="150650" cy="23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9584" extrusionOk="0">
                      <a:moveTo>
                        <a:pt x="1318" y="1"/>
                      </a:moveTo>
                      <a:lnTo>
                        <a:pt x="690" y="252"/>
                      </a:lnTo>
                      <a:lnTo>
                        <a:pt x="732" y="336"/>
                      </a:lnTo>
                      <a:lnTo>
                        <a:pt x="1025" y="1110"/>
                      </a:lnTo>
                      <a:lnTo>
                        <a:pt x="1004" y="1277"/>
                      </a:lnTo>
                      <a:lnTo>
                        <a:pt x="962" y="1361"/>
                      </a:lnTo>
                      <a:lnTo>
                        <a:pt x="1360" y="1821"/>
                      </a:lnTo>
                      <a:lnTo>
                        <a:pt x="1339" y="2030"/>
                      </a:lnTo>
                      <a:lnTo>
                        <a:pt x="1255" y="2114"/>
                      </a:lnTo>
                      <a:lnTo>
                        <a:pt x="1109" y="3202"/>
                      </a:lnTo>
                      <a:lnTo>
                        <a:pt x="1130" y="4039"/>
                      </a:lnTo>
                      <a:lnTo>
                        <a:pt x="167" y="5022"/>
                      </a:lnTo>
                      <a:lnTo>
                        <a:pt x="126" y="5085"/>
                      </a:lnTo>
                      <a:lnTo>
                        <a:pt x="0" y="5085"/>
                      </a:lnTo>
                      <a:lnTo>
                        <a:pt x="0" y="5169"/>
                      </a:lnTo>
                      <a:lnTo>
                        <a:pt x="21" y="5901"/>
                      </a:lnTo>
                      <a:lnTo>
                        <a:pt x="105" y="5922"/>
                      </a:lnTo>
                      <a:lnTo>
                        <a:pt x="272" y="6131"/>
                      </a:lnTo>
                      <a:lnTo>
                        <a:pt x="335" y="6278"/>
                      </a:lnTo>
                      <a:lnTo>
                        <a:pt x="628" y="6424"/>
                      </a:lnTo>
                      <a:lnTo>
                        <a:pt x="753" y="6529"/>
                      </a:lnTo>
                      <a:lnTo>
                        <a:pt x="795" y="6717"/>
                      </a:lnTo>
                      <a:lnTo>
                        <a:pt x="837" y="6759"/>
                      </a:lnTo>
                      <a:lnTo>
                        <a:pt x="858" y="6864"/>
                      </a:lnTo>
                      <a:lnTo>
                        <a:pt x="942" y="7031"/>
                      </a:lnTo>
                      <a:lnTo>
                        <a:pt x="942" y="7115"/>
                      </a:lnTo>
                      <a:lnTo>
                        <a:pt x="921" y="7157"/>
                      </a:lnTo>
                      <a:lnTo>
                        <a:pt x="900" y="7219"/>
                      </a:lnTo>
                      <a:lnTo>
                        <a:pt x="962" y="7282"/>
                      </a:lnTo>
                      <a:lnTo>
                        <a:pt x="921" y="7429"/>
                      </a:lnTo>
                      <a:lnTo>
                        <a:pt x="837" y="7491"/>
                      </a:lnTo>
                      <a:lnTo>
                        <a:pt x="858" y="7596"/>
                      </a:lnTo>
                      <a:lnTo>
                        <a:pt x="962" y="7763"/>
                      </a:lnTo>
                      <a:lnTo>
                        <a:pt x="1046" y="7805"/>
                      </a:lnTo>
                      <a:lnTo>
                        <a:pt x="1067" y="7910"/>
                      </a:lnTo>
                      <a:lnTo>
                        <a:pt x="1234" y="8056"/>
                      </a:lnTo>
                      <a:lnTo>
                        <a:pt x="1276" y="8077"/>
                      </a:lnTo>
                      <a:lnTo>
                        <a:pt x="1234" y="8119"/>
                      </a:lnTo>
                      <a:lnTo>
                        <a:pt x="1151" y="8098"/>
                      </a:lnTo>
                      <a:lnTo>
                        <a:pt x="1067" y="8077"/>
                      </a:lnTo>
                      <a:lnTo>
                        <a:pt x="942" y="8056"/>
                      </a:lnTo>
                      <a:lnTo>
                        <a:pt x="900" y="8077"/>
                      </a:lnTo>
                      <a:lnTo>
                        <a:pt x="795" y="8056"/>
                      </a:lnTo>
                      <a:lnTo>
                        <a:pt x="690" y="8077"/>
                      </a:lnTo>
                      <a:lnTo>
                        <a:pt x="628" y="8056"/>
                      </a:lnTo>
                      <a:lnTo>
                        <a:pt x="439" y="8056"/>
                      </a:lnTo>
                      <a:lnTo>
                        <a:pt x="439" y="8161"/>
                      </a:lnTo>
                      <a:lnTo>
                        <a:pt x="418" y="8203"/>
                      </a:lnTo>
                      <a:lnTo>
                        <a:pt x="418" y="8307"/>
                      </a:lnTo>
                      <a:lnTo>
                        <a:pt x="418" y="8370"/>
                      </a:lnTo>
                      <a:lnTo>
                        <a:pt x="502" y="8412"/>
                      </a:lnTo>
                      <a:lnTo>
                        <a:pt x="502" y="8496"/>
                      </a:lnTo>
                      <a:lnTo>
                        <a:pt x="607" y="8517"/>
                      </a:lnTo>
                      <a:lnTo>
                        <a:pt x="816" y="8705"/>
                      </a:lnTo>
                      <a:lnTo>
                        <a:pt x="1025" y="8914"/>
                      </a:lnTo>
                      <a:lnTo>
                        <a:pt x="1109" y="8998"/>
                      </a:lnTo>
                      <a:lnTo>
                        <a:pt x="1214" y="9144"/>
                      </a:lnTo>
                      <a:lnTo>
                        <a:pt x="1276" y="9312"/>
                      </a:lnTo>
                      <a:lnTo>
                        <a:pt x="1318" y="9416"/>
                      </a:lnTo>
                      <a:lnTo>
                        <a:pt x="1360" y="9458"/>
                      </a:lnTo>
                      <a:lnTo>
                        <a:pt x="1381" y="9584"/>
                      </a:lnTo>
                      <a:lnTo>
                        <a:pt x="1486" y="9584"/>
                      </a:lnTo>
                      <a:lnTo>
                        <a:pt x="1590" y="9563"/>
                      </a:lnTo>
                      <a:lnTo>
                        <a:pt x="1758" y="9563"/>
                      </a:lnTo>
                      <a:lnTo>
                        <a:pt x="1799" y="9437"/>
                      </a:lnTo>
                      <a:lnTo>
                        <a:pt x="1799" y="9312"/>
                      </a:lnTo>
                      <a:lnTo>
                        <a:pt x="1883" y="9249"/>
                      </a:lnTo>
                      <a:lnTo>
                        <a:pt x="1946" y="9312"/>
                      </a:lnTo>
                      <a:lnTo>
                        <a:pt x="1988" y="9437"/>
                      </a:lnTo>
                      <a:lnTo>
                        <a:pt x="2051" y="9479"/>
                      </a:lnTo>
                      <a:lnTo>
                        <a:pt x="2155" y="9458"/>
                      </a:lnTo>
                      <a:lnTo>
                        <a:pt x="2281" y="9354"/>
                      </a:lnTo>
                      <a:lnTo>
                        <a:pt x="2469" y="9312"/>
                      </a:lnTo>
                      <a:lnTo>
                        <a:pt x="2595" y="9207"/>
                      </a:lnTo>
                      <a:lnTo>
                        <a:pt x="2929" y="9123"/>
                      </a:lnTo>
                      <a:lnTo>
                        <a:pt x="3097" y="9123"/>
                      </a:lnTo>
                      <a:lnTo>
                        <a:pt x="3159" y="9019"/>
                      </a:lnTo>
                      <a:lnTo>
                        <a:pt x="3327" y="8914"/>
                      </a:lnTo>
                      <a:lnTo>
                        <a:pt x="3306" y="8831"/>
                      </a:lnTo>
                      <a:lnTo>
                        <a:pt x="3243" y="8831"/>
                      </a:lnTo>
                      <a:lnTo>
                        <a:pt x="3139" y="8726"/>
                      </a:lnTo>
                      <a:lnTo>
                        <a:pt x="3159" y="8621"/>
                      </a:lnTo>
                      <a:lnTo>
                        <a:pt x="3243" y="8579"/>
                      </a:lnTo>
                      <a:lnTo>
                        <a:pt x="3327" y="8600"/>
                      </a:lnTo>
                      <a:lnTo>
                        <a:pt x="3452" y="8579"/>
                      </a:lnTo>
                      <a:lnTo>
                        <a:pt x="3557" y="8621"/>
                      </a:lnTo>
                      <a:lnTo>
                        <a:pt x="3683" y="8642"/>
                      </a:lnTo>
                      <a:lnTo>
                        <a:pt x="3850" y="8621"/>
                      </a:lnTo>
                      <a:lnTo>
                        <a:pt x="4080" y="8600"/>
                      </a:lnTo>
                      <a:lnTo>
                        <a:pt x="4185" y="8517"/>
                      </a:lnTo>
                      <a:lnTo>
                        <a:pt x="4289" y="8475"/>
                      </a:lnTo>
                      <a:lnTo>
                        <a:pt x="4310" y="8370"/>
                      </a:lnTo>
                      <a:lnTo>
                        <a:pt x="4289" y="8286"/>
                      </a:lnTo>
                      <a:lnTo>
                        <a:pt x="4310" y="8182"/>
                      </a:lnTo>
                      <a:lnTo>
                        <a:pt x="4394" y="8119"/>
                      </a:lnTo>
                      <a:lnTo>
                        <a:pt x="4394" y="8056"/>
                      </a:lnTo>
                      <a:lnTo>
                        <a:pt x="4478" y="7952"/>
                      </a:lnTo>
                      <a:lnTo>
                        <a:pt x="4520" y="7973"/>
                      </a:lnTo>
                      <a:lnTo>
                        <a:pt x="4582" y="7973"/>
                      </a:lnTo>
                      <a:lnTo>
                        <a:pt x="4687" y="7805"/>
                      </a:lnTo>
                      <a:lnTo>
                        <a:pt x="4771" y="7784"/>
                      </a:lnTo>
                      <a:lnTo>
                        <a:pt x="4729" y="7701"/>
                      </a:lnTo>
                      <a:lnTo>
                        <a:pt x="4771" y="7638"/>
                      </a:lnTo>
                      <a:lnTo>
                        <a:pt x="4917" y="7554"/>
                      </a:lnTo>
                      <a:lnTo>
                        <a:pt x="5022" y="7470"/>
                      </a:lnTo>
                      <a:lnTo>
                        <a:pt x="5147" y="7470"/>
                      </a:lnTo>
                      <a:lnTo>
                        <a:pt x="5231" y="7533"/>
                      </a:lnTo>
                      <a:lnTo>
                        <a:pt x="5356" y="7450"/>
                      </a:lnTo>
                      <a:lnTo>
                        <a:pt x="5398" y="7387"/>
                      </a:lnTo>
                      <a:lnTo>
                        <a:pt x="5419" y="7366"/>
                      </a:lnTo>
                      <a:lnTo>
                        <a:pt x="5419" y="7282"/>
                      </a:lnTo>
                      <a:lnTo>
                        <a:pt x="5461" y="7219"/>
                      </a:lnTo>
                      <a:lnTo>
                        <a:pt x="5419" y="7136"/>
                      </a:lnTo>
                      <a:lnTo>
                        <a:pt x="5189" y="7052"/>
                      </a:lnTo>
                      <a:lnTo>
                        <a:pt x="5147" y="6947"/>
                      </a:lnTo>
                      <a:lnTo>
                        <a:pt x="5147" y="6822"/>
                      </a:lnTo>
                      <a:lnTo>
                        <a:pt x="5105" y="6717"/>
                      </a:lnTo>
                      <a:lnTo>
                        <a:pt x="5147" y="6634"/>
                      </a:lnTo>
                      <a:lnTo>
                        <a:pt x="5084" y="6592"/>
                      </a:lnTo>
                      <a:lnTo>
                        <a:pt x="5126" y="6529"/>
                      </a:lnTo>
                      <a:lnTo>
                        <a:pt x="5126" y="6445"/>
                      </a:lnTo>
                      <a:lnTo>
                        <a:pt x="5084" y="6424"/>
                      </a:lnTo>
                      <a:lnTo>
                        <a:pt x="4938" y="6529"/>
                      </a:lnTo>
                      <a:lnTo>
                        <a:pt x="4875" y="6445"/>
                      </a:lnTo>
                      <a:lnTo>
                        <a:pt x="4875" y="6320"/>
                      </a:lnTo>
                      <a:lnTo>
                        <a:pt x="5043" y="6131"/>
                      </a:lnTo>
                      <a:lnTo>
                        <a:pt x="5105" y="6027"/>
                      </a:lnTo>
                      <a:lnTo>
                        <a:pt x="5084" y="5922"/>
                      </a:lnTo>
                      <a:lnTo>
                        <a:pt x="4980" y="5880"/>
                      </a:lnTo>
                      <a:lnTo>
                        <a:pt x="5001" y="5797"/>
                      </a:lnTo>
                      <a:lnTo>
                        <a:pt x="5126" y="5713"/>
                      </a:lnTo>
                      <a:lnTo>
                        <a:pt x="5189" y="5587"/>
                      </a:lnTo>
                      <a:lnTo>
                        <a:pt x="5126" y="5545"/>
                      </a:lnTo>
                      <a:lnTo>
                        <a:pt x="5105" y="5441"/>
                      </a:lnTo>
                      <a:lnTo>
                        <a:pt x="5210" y="5357"/>
                      </a:lnTo>
                      <a:lnTo>
                        <a:pt x="5252" y="5357"/>
                      </a:lnTo>
                      <a:lnTo>
                        <a:pt x="5461" y="5085"/>
                      </a:lnTo>
                      <a:lnTo>
                        <a:pt x="5524" y="4960"/>
                      </a:lnTo>
                      <a:lnTo>
                        <a:pt x="5461" y="4876"/>
                      </a:lnTo>
                      <a:lnTo>
                        <a:pt x="5461" y="4750"/>
                      </a:lnTo>
                      <a:lnTo>
                        <a:pt x="5566" y="4667"/>
                      </a:lnTo>
                      <a:lnTo>
                        <a:pt x="5712" y="4667"/>
                      </a:lnTo>
                      <a:lnTo>
                        <a:pt x="5817" y="4729"/>
                      </a:lnTo>
                      <a:lnTo>
                        <a:pt x="5921" y="4646"/>
                      </a:lnTo>
                      <a:lnTo>
                        <a:pt x="6026" y="4625"/>
                      </a:lnTo>
                      <a:lnTo>
                        <a:pt x="5963" y="2344"/>
                      </a:lnTo>
                      <a:lnTo>
                        <a:pt x="13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39"/>
                <p:cNvSpPr/>
                <p:nvPr/>
              </p:nvSpPr>
              <p:spPr>
                <a:xfrm>
                  <a:off x="3863600" y="3051825"/>
                  <a:ext cx="4725" cy="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05" extrusionOk="0">
                      <a:moveTo>
                        <a:pt x="189" y="0"/>
                      </a:moveTo>
                      <a:lnTo>
                        <a:pt x="1" y="42"/>
                      </a:lnTo>
                      <a:lnTo>
                        <a:pt x="63" y="105"/>
                      </a:lnTo>
                      <a:lnTo>
                        <a:pt x="168" y="84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39"/>
                <p:cNvSpPr/>
                <p:nvPr/>
              </p:nvSpPr>
              <p:spPr>
                <a:xfrm>
                  <a:off x="3695700" y="2900125"/>
                  <a:ext cx="2202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0" h="6843" extrusionOk="0">
                      <a:moveTo>
                        <a:pt x="6507" y="0"/>
                      </a:moveTo>
                      <a:lnTo>
                        <a:pt x="3913" y="1590"/>
                      </a:lnTo>
                      <a:lnTo>
                        <a:pt x="3181" y="2239"/>
                      </a:lnTo>
                      <a:lnTo>
                        <a:pt x="2323" y="2448"/>
                      </a:lnTo>
                      <a:lnTo>
                        <a:pt x="2302" y="3578"/>
                      </a:lnTo>
                      <a:lnTo>
                        <a:pt x="2239" y="4080"/>
                      </a:lnTo>
                      <a:lnTo>
                        <a:pt x="2176" y="4164"/>
                      </a:lnTo>
                      <a:lnTo>
                        <a:pt x="2134" y="4331"/>
                      </a:lnTo>
                      <a:lnTo>
                        <a:pt x="2093" y="4478"/>
                      </a:lnTo>
                      <a:lnTo>
                        <a:pt x="1800" y="4624"/>
                      </a:lnTo>
                      <a:lnTo>
                        <a:pt x="1653" y="4729"/>
                      </a:lnTo>
                      <a:lnTo>
                        <a:pt x="1465" y="4729"/>
                      </a:lnTo>
                      <a:lnTo>
                        <a:pt x="1297" y="4834"/>
                      </a:lnTo>
                      <a:lnTo>
                        <a:pt x="942" y="4834"/>
                      </a:lnTo>
                      <a:lnTo>
                        <a:pt x="774" y="4917"/>
                      </a:lnTo>
                      <a:lnTo>
                        <a:pt x="649" y="4917"/>
                      </a:lnTo>
                      <a:lnTo>
                        <a:pt x="251" y="4938"/>
                      </a:lnTo>
                      <a:lnTo>
                        <a:pt x="126" y="4917"/>
                      </a:lnTo>
                      <a:lnTo>
                        <a:pt x="84" y="5001"/>
                      </a:lnTo>
                      <a:lnTo>
                        <a:pt x="84" y="5147"/>
                      </a:lnTo>
                      <a:lnTo>
                        <a:pt x="0" y="5252"/>
                      </a:lnTo>
                      <a:lnTo>
                        <a:pt x="0" y="5440"/>
                      </a:lnTo>
                      <a:lnTo>
                        <a:pt x="544" y="5796"/>
                      </a:lnTo>
                      <a:lnTo>
                        <a:pt x="544" y="6047"/>
                      </a:lnTo>
                      <a:lnTo>
                        <a:pt x="753" y="6173"/>
                      </a:lnTo>
                      <a:lnTo>
                        <a:pt x="984" y="6047"/>
                      </a:lnTo>
                      <a:lnTo>
                        <a:pt x="1067" y="6089"/>
                      </a:lnTo>
                      <a:lnTo>
                        <a:pt x="1067" y="6152"/>
                      </a:lnTo>
                      <a:lnTo>
                        <a:pt x="1130" y="6194"/>
                      </a:lnTo>
                      <a:lnTo>
                        <a:pt x="1130" y="6298"/>
                      </a:lnTo>
                      <a:lnTo>
                        <a:pt x="1067" y="6403"/>
                      </a:lnTo>
                      <a:lnTo>
                        <a:pt x="1193" y="6570"/>
                      </a:lnTo>
                      <a:lnTo>
                        <a:pt x="1297" y="6570"/>
                      </a:lnTo>
                      <a:lnTo>
                        <a:pt x="1402" y="6508"/>
                      </a:lnTo>
                      <a:lnTo>
                        <a:pt x="1381" y="6466"/>
                      </a:lnTo>
                      <a:lnTo>
                        <a:pt x="1444" y="6361"/>
                      </a:lnTo>
                      <a:lnTo>
                        <a:pt x="1611" y="6508"/>
                      </a:lnTo>
                      <a:lnTo>
                        <a:pt x="1716" y="6633"/>
                      </a:lnTo>
                      <a:lnTo>
                        <a:pt x="1862" y="6675"/>
                      </a:lnTo>
                      <a:lnTo>
                        <a:pt x="1988" y="6842"/>
                      </a:lnTo>
                      <a:lnTo>
                        <a:pt x="2072" y="6780"/>
                      </a:lnTo>
                      <a:lnTo>
                        <a:pt x="2072" y="6717"/>
                      </a:lnTo>
                      <a:lnTo>
                        <a:pt x="2009" y="6696"/>
                      </a:lnTo>
                      <a:lnTo>
                        <a:pt x="1925" y="6528"/>
                      </a:lnTo>
                      <a:lnTo>
                        <a:pt x="1967" y="6487"/>
                      </a:lnTo>
                      <a:lnTo>
                        <a:pt x="1967" y="6403"/>
                      </a:lnTo>
                      <a:lnTo>
                        <a:pt x="2072" y="6298"/>
                      </a:lnTo>
                      <a:lnTo>
                        <a:pt x="2176" y="6298"/>
                      </a:lnTo>
                      <a:lnTo>
                        <a:pt x="2176" y="6215"/>
                      </a:lnTo>
                      <a:lnTo>
                        <a:pt x="2113" y="6173"/>
                      </a:lnTo>
                      <a:lnTo>
                        <a:pt x="2093" y="6068"/>
                      </a:lnTo>
                      <a:lnTo>
                        <a:pt x="2113" y="6005"/>
                      </a:lnTo>
                      <a:lnTo>
                        <a:pt x="2134" y="5984"/>
                      </a:lnTo>
                      <a:lnTo>
                        <a:pt x="2113" y="5943"/>
                      </a:lnTo>
                      <a:lnTo>
                        <a:pt x="2113" y="5880"/>
                      </a:lnTo>
                      <a:lnTo>
                        <a:pt x="2239" y="5775"/>
                      </a:lnTo>
                      <a:lnTo>
                        <a:pt x="2323" y="5754"/>
                      </a:lnTo>
                      <a:lnTo>
                        <a:pt x="2385" y="5733"/>
                      </a:lnTo>
                      <a:lnTo>
                        <a:pt x="2490" y="5692"/>
                      </a:lnTo>
                      <a:lnTo>
                        <a:pt x="2804" y="5692"/>
                      </a:lnTo>
                      <a:lnTo>
                        <a:pt x="2846" y="5650"/>
                      </a:lnTo>
                      <a:lnTo>
                        <a:pt x="2930" y="5650"/>
                      </a:lnTo>
                      <a:lnTo>
                        <a:pt x="3013" y="5671"/>
                      </a:lnTo>
                      <a:lnTo>
                        <a:pt x="3160" y="5692"/>
                      </a:lnTo>
                      <a:lnTo>
                        <a:pt x="3243" y="5733"/>
                      </a:lnTo>
                      <a:lnTo>
                        <a:pt x="3327" y="5754"/>
                      </a:lnTo>
                      <a:lnTo>
                        <a:pt x="3494" y="5796"/>
                      </a:lnTo>
                      <a:lnTo>
                        <a:pt x="3557" y="5880"/>
                      </a:lnTo>
                      <a:lnTo>
                        <a:pt x="3683" y="6068"/>
                      </a:lnTo>
                      <a:lnTo>
                        <a:pt x="3787" y="6152"/>
                      </a:lnTo>
                      <a:lnTo>
                        <a:pt x="3850" y="6110"/>
                      </a:lnTo>
                      <a:lnTo>
                        <a:pt x="3913" y="6047"/>
                      </a:lnTo>
                      <a:lnTo>
                        <a:pt x="3997" y="6005"/>
                      </a:lnTo>
                      <a:lnTo>
                        <a:pt x="4080" y="5984"/>
                      </a:lnTo>
                      <a:lnTo>
                        <a:pt x="4227" y="5964"/>
                      </a:lnTo>
                      <a:lnTo>
                        <a:pt x="4269" y="5943"/>
                      </a:lnTo>
                      <a:lnTo>
                        <a:pt x="4373" y="5943"/>
                      </a:lnTo>
                      <a:lnTo>
                        <a:pt x="4478" y="6005"/>
                      </a:lnTo>
                      <a:lnTo>
                        <a:pt x="4478" y="6068"/>
                      </a:lnTo>
                      <a:lnTo>
                        <a:pt x="4582" y="6089"/>
                      </a:lnTo>
                      <a:lnTo>
                        <a:pt x="4750" y="6194"/>
                      </a:lnTo>
                      <a:lnTo>
                        <a:pt x="4896" y="6215"/>
                      </a:lnTo>
                      <a:lnTo>
                        <a:pt x="5126" y="6298"/>
                      </a:lnTo>
                      <a:lnTo>
                        <a:pt x="5231" y="6319"/>
                      </a:lnTo>
                      <a:lnTo>
                        <a:pt x="5357" y="6256"/>
                      </a:lnTo>
                      <a:lnTo>
                        <a:pt x="5524" y="6047"/>
                      </a:lnTo>
                      <a:lnTo>
                        <a:pt x="5629" y="5984"/>
                      </a:lnTo>
                      <a:lnTo>
                        <a:pt x="5943" y="6005"/>
                      </a:lnTo>
                      <a:lnTo>
                        <a:pt x="6068" y="5964"/>
                      </a:lnTo>
                      <a:lnTo>
                        <a:pt x="6319" y="5984"/>
                      </a:lnTo>
                      <a:lnTo>
                        <a:pt x="6507" y="6068"/>
                      </a:lnTo>
                      <a:lnTo>
                        <a:pt x="6675" y="6089"/>
                      </a:lnTo>
                      <a:lnTo>
                        <a:pt x="6717" y="6110"/>
                      </a:lnTo>
                      <a:lnTo>
                        <a:pt x="6905" y="6068"/>
                      </a:lnTo>
                      <a:lnTo>
                        <a:pt x="6926" y="6047"/>
                      </a:lnTo>
                      <a:lnTo>
                        <a:pt x="7031" y="5984"/>
                      </a:lnTo>
                      <a:lnTo>
                        <a:pt x="7093" y="5943"/>
                      </a:lnTo>
                      <a:lnTo>
                        <a:pt x="7156" y="5901"/>
                      </a:lnTo>
                      <a:lnTo>
                        <a:pt x="7240" y="5943"/>
                      </a:lnTo>
                      <a:lnTo>
                        <a:pt x="7303" y="5901"/>
                      </a:lnTo>
                      <a:lnTo>
                        <a:pt x="7323" y="5838"/>
                      </a:lnTo>
                      <a:lnTo>
                        <a:pt x="7365" y="5733"/>
                      </a:lnTo>
                      <a:lnTo>
                        <a:pt x="7470" y="5775"/>
                      </a:lnTo>
                      <a:lnTo>
                        <a:pt x="7470" y="5775"/>
                      </a:lnTo>
                      <a:lnTo>
                        <a:pt x="7449" y="5043"/>
                      </a:lnTo>
                      <a:lnTo>
                        <a:pt x="7449" y="4959"/>
                      </a:lnTo>
                      <a:lnTo>
                        <a:pt x="7575" y="4959"/>
                      </a:lnTo>
                      <a:lnTo>
                        <a:pt x="7616" y="4896"/>
                      </a:lnTo>
                      <a:lnTo>
                        <a:pt x="8579" y="3913"/>
                      </a:lnTo>
                      <a:lnTo>
                        <a:pt x="8558" y="3076"/>
                      </a:lnTo>
                      <a:lnTo>
                        <a:pt x="8704" y="1988"/>
                      </a:lnTo>
                      <a:lnTo>
                        <a:pt x="8788" y="1904"/>
                      </a:lnTo>
                      <a:lnTo>
                        <a:pt x="8809" y="1695"/>
                      </a:lnTo>
                      <a:lnTo>
                        <a:pt x="8411" y="1235"/>
                      </a:lnTo>
                      <a:lnTo>
                        <a:pt x="8453" y="1151"/>
                      </a:lnTo>
                      <a:lnTo>
                        <a:pt x="8474" y="984"/>
                      </a:lnTo>
                      <a:lnTo>
                        <a:pt x="8181" y="210"/>
                      </a:lnTo>
                      <a:lnTo>
                        <a:pt x="8139" y="126"/>
                      </a:lnTo>
                      <a:lnTo>
                        <a:pt x="7616" y="335"/>
                      </a:lnTo>
                      <a:lnTo>
                        <a:pt x="7512" y="230"/>
                      </a:lnTo>
                      <a:lnTo>
                        <a:pt x="6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39"/>
                <p:cNvSpPr/>
                <p:nvPr/>
              </p:nvSpPr>
              <p:spPr>
                <a:xfrm>
                  <a:off x="3732825" y="3041350"/>
                  <a:ext cx="165325" cy="1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3" h="5671" extrusionOk="0">
                      <a:moveTo>
                        <a:pt x="1361" y="1"/>
                      </a:moveTo>
                      <a:lnTo>
                        <a:pt x="1319" y="43"/>
                      </a:lnTo>
                      <a:lnTo>
                        <a:pt x="1005" y="43"/>
                      </a:lnTo>
                      <a:lnTo>
                        <a:pt x="900" y="84"/>
                      </a:lnTo>
                      <a:lnTo>
                        <a:pt x="838" y="105"/>
                      </a:lnTo>
                      <a:lnTo>
                        <a:pt x="754" y="126"/>
                      </a:lnTo>
                      <a:lnTo>
                        <a:pt x="628" y="231"/>
                      </a:lnTo>
                      <a:lnTo>
                        <a:pt x="628" y="294"/>
                      </a:lnTo>
                      <a:lnTo>
                        <a:pt x="649" y="335"/>
                      </a:lnTo>
                      <a:lnTo>
                        <a:pt x="628" y="356"/>
                      </a:lnTo>
                      <a:lnTo>
                        <a:pt x="608" y="419"/>
                      </a:lnTo>
                      <a:lnTo>
                        <a:pt x="628" y="524"/>
                      </a:lnTo>
                      <a:lnTo>
                        <a:pt x="691" y="566"/>
                      </a:lnTo>
                      <a:lnTo>
                        <a:pt x="691" y="649"/>
                      </a:lnTo>
                      <a:lnTo>
                        <a:pt x="587" y="649"/>
                      </a:lnTo>
                      <a:lnTo>
                        <a:pt x="482" y="754"/>
                      </a:lnTo>
                      <a:lnTo>
                        <a:pt x="482" y="838"/>
                      </a:lnTo>
                      <a:lnTo>
                        <a:pt x="440" y="879"/>
                      </a:lnTo>
                      <a:lnTo>
                        <a:pt x="524" y="1047"/>
                      </a:lnTo>
                      <a:lnTo>
                        <a:pt x="587" y="1068"/>
                      </a:lnTo>
                      <a:lnTo>
                        <a:pt x="587" y="1131"/>
                      </a:lnTo>
                      <a:lnTo>
                        <a:pt x="503" y="1193"/>
                      </a:lnTo>
                      <a:lnTo>
                        <a:pt x="482" y="1193"/>
                      </a:lnTo>
                      <a:lnTo>
                        <a:pt x="440" y="1340"/>
                      </a:lnTo>
                      <a:lnTo>
                        <a:pt x="482" y="1403"/>
                      </a:lnTo>
                      <a:lnTo>
                        <a:pt x="628" y="1549"/>
                      </a:lnTo>
                      <a:lnTo>
                        <a:pt x="649" y="1675"/>
                      </a:lnTo>
                      <a:lnTo>
                        <a:pt x="712" y="1884"/>
                      </a:lnTo>
                      <a:lnTo>
                        <a:pt x="691" y="1967"/>
                      </a:lnTo>
                      <a:lnTo>
                        <a:pt x="545" y="1967"/>
                      </a:lnTo>
                      <a:lnTo>
                        <a:pt x="503" y="2030"/>
                      </a:lnTo>
                      <a:lnTo>
                        <a:pt x="503" y="2093"/>
                      </a:lnTo>
                      <a:lnTo>
                        <a:pt x="628" y="2219"/>
                      </a:lnTo>
                      <a:lnTo>
                        <a:pt x="608" y="2281"/>
                      </a:lnTo>
                      <a:lnTo>
                        <a:pt x="524" y="2281"/>
                      </a:lnTo>
                      <a:lnTo>
                        <a:pt x="440" y="2323"/>
                      </a:lnTo>
                      <a:lnTo>
                        <a:pt x="398" y="2428"/>
                      </a:lnTo>
                      <a:lnTo>
                        <a:pt x="315" y="2553"/>
                      </a:lnTo>
                      <a:lnTo>
                        <a:pt x="273" y="2658"/>
                      </a:lnTo>
                      <a:lnTo>
                        <a:pt x="210" y="2721"/>
                      </a:lnTo>
                      <a:lnTo>
                        <a:pt x="168" y="2721"/>
                      </a:lnTo>
                      <a:lnTo>
                        <a:pt x="64" y="2763"/>
                      </a:lnTo>
                      <a:lnTo>
                        <a:pt x="22" y="2825"/>
                      </a:lnTo>
                      <a:lnTo>
                        <a:pt x="22" y="2930"/>
                      </a:lnTo>
                      <a:lnTo>
                        <a:pt x="1" y="3014"/>
                      </a:lnTo>
                      <a:lnTo>
                        <a:pt x="1" y="3139"/>
                      </a:lnTo>
                      <a:lnTo>
                        <a:pt x="1" y="3181"/>
                      </a:lnTo>
                      <a:lnTo>
                        <a:pt x="22" y="3265"/>
                      </a:lnTo>
                      <a:lnTo>
                        <a:pt x="1" y="3328"/>
                      </a:lnTo>
                      <a:lnTo>
                        <a:pt x="22" y="3369"/>
                      </a:lnTo>
                      <a:lnTo>
                        <a:pt x="22" y="3432"/>
                      </a:lnTo>
                      <a:lnTo>
                        <a:pt x="22" y="3537"/>
                      </a:lnTo>
                      <a:lnTo>
                        <a:pt x="64" y="3767"/>
                      </a:lnTo>
                      <a:lnTo>
                        <a:pt x="22" y="3851"/>
                      </a:lnTo>
                      <a:lnTo>
                        <a:pt x="64" y="3955"/>
                      </a:lnTo>
                      <a:lnTo>
                        <a:pt x="22" y="4227"/>
                      </a:lnTo>
                      <a:lnTo>
                        <a:pt x="64" y="4332"/>
                      </a:lnTo>
                      <a:lnTo>
                        <a:pt x="294" y="4395"/>
                      </a:lnTo>
                      <a:lnTo>
                        <a:pt x="482" y="4311"/>
                      </a:lnTo>
                      <a:lnTo>
                        <a:pt x="900" y="4541"/>
                      </a:lnTo>
                      <a:lnTo>
                        <a:pt x="1131" y="4750"/>
                      </a:lnTo>
                      <a:lnTo>
                        <a:pt x="1256" y="5043"/>
                      </a:lnTo>
                      <a:lnTo>
                        <a:pt x="1256" y="5232"/>
                      </a:lnTo>
                      <a:lnTo>
                        <a:pt x="1340" y="5273"/>
                      </a:lnTo>
                      <a:lnTo>
                        <a:pt x="1424" y="5462"/>
                      </a:lnTo>
                      <a:lnTo>
                        <a:pt x="1549" y="5587"/>
                      </a:lnTo>
                      <a:lnTo>
                        <a:pt x="1758" y="5671"/>
                      </a:lnTo>
                      <a:lnTo>
                        <a:pt x="2323" y="5629"/>
                      </a:lnTo>
                      <a:lnTo>
                        <a:pt x="2428" y="5566"/>
                      </a:lnTo>
                      <a:lnTo>
                        <a:pt x="2512" y="5587"/>
                      </a:lnTo>
                      <a:lnTo>
                        <a:pt x="2784" y="5483"/>
                      </a:lnTo>
                      <a:lnTo>
                        <a:pt x="2888" y="5545"/>
                      </a:lnTo>
                      <a:lnTo>
                        <a:pt x="3014" y="5524"/>
                      </a:lnTo>
                      <a:lnTo>
                        <a:pt x="3056" y="5357"/>
                      </a:lnTo>
                      <a:lnTo>
                        <a:pt x="3160" y="5462"/>
                      </a:lnTo>
                      <a:lnTo>
                        <a:pt x="3223" y="5441"/>
                      </a:lnTo>
                      <a:lnTo>
                        <a:pt x="3223" y="5357"/>
                      </a:lnTo>
                      <a:lnTo>
                        <a:pt x="3369" y="5211"/>
                      </a:lnTo>
                      <a:lnTo>
                        <a:pt x="3432" y="5043"/>
                      </a:lnTo>
                      <a:lnTo>
                        <a:pt x="3432" y="4918"/>
                      </a:lnTo>
                      <a:lnTo>
                        <a:pt x="3411" y="4792"/>
                      </a:lnTo>
                      <a:lnTo>
                        <a:pt x="3474" y="4729"/>
                      </a:lnTo>
                      <a:lnTo>
                        <a:pt x="3474" y="4646"/>
                      </a:lnTo>
                      <a:lnTo>
                        <a:pt x="3558" y="4583"/>
                      </a:lnTo>
                      <a:lnTo>
                        <a:pt x="3662" y="4499"/>
                      </a:lnTo>
                      <a:lnTo>
                        <a:pt x="3725" y="4436"/>
                      </a:lnTo>
                      <a:lnTo>
                        <a:pt x="3893" y="4311"/>
                      </a:lnTo>
                      <a:lnTo>
                        <a:pt x="3872" y="4206"/>
                      </a:lnTo>
                      <a:lnTo>
                        <a:pt x="3893" y="4123"/>
                      </a:lnTo>
                      <a:lnTo>
                        <a:pt x="4039" y="4123"/>
                      </a:lnTo>
                      <a:lnTo>
                        <a:pt x="4081" y="4060"/>
                      </a:lnTo>
                      <a:lnTo>
                        <a:pt x="4102" y="4081"/>
                      </a:lnTo>
                      <a:lnTo>
                        <a:pt x="4269" y="4123"/>
                      </a:lnTo>
                      <a:lnTo>
                        <a:pt x="4353" y="4123"/>
                      </a:lnTo>
                      <a:lnTo>
                        <a:pt x="4458" y="4185"/>
                      </a:lnTo>
                      <a:lnTo>
                        <a:pt x="4499" y="4311"/>
                      </a:lnTo>
                      <a:lnTo>
                        <a:pt x="4604" y="4374"/>
                      </a:lnTo>
                      <a:lnTo>
                        <a:pt x="4688" y="4395"/>
                      </a:lnTo>
                      <a:lnTo>
                        <a:pt x="4792" y="4332"/>
                      </a:lnTo>
                      <a:lnTo>
                        <a:pt x="4876" y="4206"/>
                      </a:lnTo>
                      <a:lnTo>
                        <a:pt x="4876" y="4164"/>
                      </a:lnTo>
                      <a:lnTo>
                        <a:pt x="4918" y="4081"/>
                      </a:lnTo>
                      <a:lnTo>
                        <a:pt x="5002" y="4060"/>
                      </a:lnTo>
                      <a:lnTo>
                        <a:pt x="5085" y="3955"/>
                      </a:lnTo>
                      <a:lnTo>
                        <a:pt x="5085" y="3872"/>
                      </a:lnTo>
                      <a:lnTo>
                        <a:pt x="5106" y="3746"/>
                      </a:lnTo>
                      <a:lnTo>
                        <a:pt x="5294" y="3558"/>
                      </a:lnTo>
                      <a:lnTo>
                        <a:pt x="5315" y="3453"/>
                      </a:lnTo>
                      <a:lnTo>
                        <a:pt x="5294" y="3369"/>
                      </a:lnTo>
                      <a:lnTo>
                        <a:pt x="5336" y="3286"/>
                      </a:lnTo>
                      <a:lnTo>
                        <a:pt x="5504" y="3139"/>
                      </a:lnTo>
                      <a:lnTo>
                        <a:pt x="5608" y="3056"/>
                      </a:lnTo>
                      <a:lnTo>
                        <a:pt x="5629" y="2930"/>
                      </a:lnTo>
                      <a:lnTo>
                        <a:pt x="5650" y="2846"/>
                      </a:lnTo>
                      <a:lnTo>
                        <a:pt x="5629" y="2658"/>
                      </a:lnTo>
                      <a:lnTo>
                        <a:pt x="5734" y="2595"/>
                      </a:lnTo>
                      <a:lnTo>
                        <a:pt x="5880" y="2553"/>
                      </a:lnTo>
                      <a:lnTo>
                        <a:pt x="5964" y="2428"/>
                      </a:lnTo>
                      <a:lnTo>
                        <a:pt x="5985" y="2302"/>
                      </a:lnTo>
                      <a:lnTo>
                        <a:pt x="5985" y="2135"/>
                      </a:lnTo>
                      <a:lnTo>
                        <a:pt x="5985" y="2030"/>
                      </a:lnTo>
                      <a:lnTo>
                        <a:pt x="6048" y="1926"/>
                      </a:lnTo>
                      <a:lnTo>
                        <a:pt x="6152" y="1758"/>
                      </a:lnTo>
                      <a:lnTo>
                        <a:pt x="6194" y="1695"/>
                      </a:lnTo>
                      <a:lnTo>
                        <a:pt x="6236" y="1654"/>
                      </a:lnTo>
                      <a:lnTo>
                        <a:pt x="6341" y="1570"/>
                      </a:lnTo>
                      <a:lnTo>
                        <a:pt x="6382" y="1570"/>
                      </a:lnTo>
                      <a:lnTo>
                        <a:pt x="6466" y="1465"/>
                      </a:lnTo>
                      <a:lnTo>
                        <a:pt x="6592" y="1403"/>
                      </a:lnTo>
                      <a:lnTo>
                        <a:pt x="6613" y="1340"/>
                      </a:lnTo>
                      <a:lnTo>
                        <a:pt x="6571" y="1193"/>
                      </a:lnTo>
                      <a:lnTo>
                        <a:pt x="6571" y="1131"/>
                      </a:lnTo>
                      <a:lnTo>
                        <a:pt x="6550" y="1047"/>
                      </a:lnTo>
                      <a:lnTo>
                        <a:pt x="6445" y="984"/>
                      </a:lnTo>
                      <a:lnTo>
                        <a:pt x="6382" y="921"/>
                      </a:lnTo>
                      <a:lnTo>
                        <a:pt x="6382" y="733"/>
                      </a:lnTo>
                      <a:lnTo>
                        <a:pt x="6362" y="628"/>
                      </a:lnTo>
                      <a:lnTo>
                        <a:pt x="6299" y="503"/>
                      </a:lnTo>
                      <a:lnTo>
                        <a:pt x="6236" y="356"/>
                      </a:lnTo>
                      <a:lnTo>
                        <a:pt x="6069" y="147"/>
                      </a:lnTo>
                      <a:lnTo>
                        <a:pt x="5985" y="126"/>
                      </a:lnTo>
                      <a:lnTo>
                        <a:pt x="5880" y="84"/>
                      </a:lnTo>
                      <a:lnTo>
                        <a:pt x="5838" y="189"/>
                      </a:lnTo>
                      <a:lnTo>
                        <a:pt x="5818" y="252"/>
                      </a:lnTo>
                      <a:lnTo>
                        <a:pt x="5755" y="294"/>
                      </a:lnTo>
                      <a:lnTo>
                        <a:pt x="5671" y="252"/>
                      </a:lnTo>
                      <a:lnTo>
                        <a:pt x="5608" y="294"/>
                      </a:lnTo>
                      <a:lnTo>
                        <a:pt x="5546" y="335"/>
                      </a:lnTo>
                      <a:lnTo>
                        <a:pt x="5441" y="398"/>
                      </a:lnTo>
                      <a:lnTo>
                        <a:pt x="5399" y="503"/>
                      </a:lnTo>
                      <a:lnTo>
                        <a:pt x="5294" y="524"/>
                      </a:lnTo>
                      <a:lnTo>
                        <a:pt x="5232" y="461"/>
                      </a:lnTo>
                      <a:lnTo>
                        <a:pt x="5190" y="440"/>
                      </a:lnTo>
                      <a:lnTo>
                        <a:pt x="5022" y="419"/>
                      </a:lnTo>
                      <a:lnTo>
                        <a:pt x="4834" y="335"/>
                      </a:lnTo>
                      <a:lnTo>
                        <a:pt x="4583" y="315"/>
                      </a:lnTo>
                      <a:lnTo>
                        <a:pt x="4458" y="356"/>
                      </a:lnTo>
                      <a:lnTo>
                        <a:pt x="4144" y="335"/>
                      </a:lnTo>
                      <a:lnTo>
                        <a:pt x="4039" y="398"/>
                      </a:lnTo>
                      <a:lnTo>
                        <a:pt x="3872" y="607"/>
                      </a:lnTo>
                      <a:lnTo>
                        <a:pt x="3746" y="670"/>
                      </a:lnTo>
                      <a:lnTo>
                        <a:pt x="3641" y="649"/>
                      </a:lnTo>
                      <a:lnTo>
                        <a:pt x="3411" y="566"/>
                      </a:lnTo>
                      <a:lnTo>
                        <a:pt x="3265" y="545"/>
                      </a:lnTo>
                      <a:lnTo>
                        <a:pt x="3097" y="440"/>
                      </a:lnTo>
                      <a:lnTo>
                        <a:pt x="2993" y="419"/>
                      </a:lnTo>
                      <a:lnTo>
                        <a:pt x="2993" y="356"/>
                      </a:lnTo>
                      <a:lnTo>
                        <a:pt x="2888" y="294"/>
                      </a:lnTo>
                      <a:lnTo>
                        <a:pt x="2784" y="294"/>
                      </a:lnTo>
                      <a:lnTo>
                        <a:pt x="2742" y="315"/>
                      </a:lnTo>
                      <a:lnTo>
                        <a:pt x="2595" y="335"/>
                      </a:lnTo>
                      <a:lnTo>
                        <a:pt x="2512" y="356"/>
                      </a:lnTo>
                      <a:lnTo>
                        <a:pt x="2428" y="398"/>
                      </a:lnTo>
                      <a:lnTo>
                        <a:pt x="2365" y="461"/>
                      </a:lnTo>
                      <a:lnTo>
                        <a:pt x="2302" y="503"/>
                      </a:lnTo>
                      <a:lnTo>
                        <a:pt x="2198" y="419"/>
                      </a:lnTo>
                      <a:lnTo>
                        <a:pt x="2072" y="231"/>
                      </a:lnTo>
                      <a:lnTo>
                        <a:pt x="2009" y="147"/>
                      </a:lnTo>
                      <a:lnTo>
                        <a:pt x="1842" y="105"/>
                      </a:lnTo>
                      <a:lnTo>
                        <a:pt x="1758" y="84"/>
                      </a:lnTo>
                      <a:lnTo>
                        <a:pt x="1675" y="43"/>
                      </a:lnTo>
                      <a:lnTo>
                        <a:pt x="1528" y="22"/>
                      </a:lnTo>
                      <a:lnTo>
                        <a:pt x="14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39"/>
                <p:cNvSpPr/>
                <p:nvPr/>
              </p:nvSpPr>
              <p:spPr>
                <a:xfrm>
                  <a:off x="3813400" y="3053900"/>
                  <a:ext cx="109850" cy="1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" h="6592" extrusionOk="0">
                      <a:moveTo>
                        <a:pt x="3076" y="1"/>
                      </a:moveTo>
                      <a:lnTo>
                        <a:pt x="3139" y="126"/>
                      </a:lnTo>
                      <a:lnTo>
                        <a:pt x="3159" y="231"/>
                      </a:lnTo>
                      <a:lnTo>
                        <a:pt x="3159" y="419"/>
                      </a:lnTo>
                      <a:lnTo>
                        <a:pt x="3222" y="482"/>
                      </a:lnTo>
                      <a:lnTo>
                        <a:pt x="3327" y="545"/>
                      </a:lnTo>
                      <a:lnTo>
                        <a:pt x="3348" y="629"/>
                      </a:lnTo>
                      <a:lnTo>
                        <a:pt x="3348" y="691"/>
                      </a:lnTo>
                      <a:lnTo>
                        <a:pt x="3390" y="838"/>
                      </a:lnTo>
                      <a:lnTo>
                        <a:pt x="3369" y="901"/>
                      </a:lnTo>
                      <a:lnTo>
                        <a:pt x="3243" y="963"/>
                      </a:lnTo>
                      <a:lnTo>
                        <a:pt x="3159" y="1068"/>
                      </a:lnTo>
                      <a:lnTo>
                        <a:pt x="3118" y="1068"/>
                      </a:lnTo>
                      <a:lnTo>
                        <a:pt x="3013" y="1152"/>
                      </a:lnTo>
                      <a:lnTo>
                        <a:pt x="2971" y="1193"/>
                      </a:lnTo>
                      <a:lnTo>
                        <a:pt x="2929" y="1256"/>
                      </a:lnTo>
                      <a:lnTo>
                        <a:pt x="2825" y="1424"/>
                      </a:lnTo>
                      <a:lnTo>
                        <a:pt x="2762" y="1528"/>
                      </a:lnTo>
                      <a:lnTo>
                        <a:pt x="2762" y="1633"/>
                      </a:lnTo>
                      <a:lnTo>
                        <a:pt x="2762" y="1800"/>
                      </a:lnTo>
                      <a:lnTo>
                        <a:pt x="2741" y="1926"/>
                      </a:lnTo>
                      <a:lnTo>
                        <a:pt x="2657" y="2051"/>
                      </a:lnTo>
                      <a:lnTo>
                        <a:pt x="2511" y="2093"/>
                      </a:lnTo>
                      <a:lnTo>
                        <a:pt x="2406" y="2156"/>
                      </a:lnTo>
                      <a:lnTo>
                        <a:pt x="2427" y="2344"/>
                      </a:lnTo>
                      <a:lnTo>
                        <a:pt x="2406" y="2428"/>
                      </a:lnTo>
                      <a:lnTo>
                        <a:pt x="2385" y="2554"/>
                      </a:lnTo>
                      <a:lnTo>
                        <a:pt x="2281" y="2637"/>
                      </a:lnTo>
                      <a:lnTo>
                        <a:pt x="2113" y="2784"/>
                      </a:lnTo>
                      <a:lnTo>
                        <a:pt x="2071" y="2867"/>
                      </a:lnTo>
                      <a:lnTo>
                        <a:pt x="2092" y="2951"/>
                      </a:lnTo>
                      <a:lnTo>
                        <a:pt x="2071" y="3056"/>
                      </a:lnTo>
                      <a:lnTo>
                        <a:pt x="1883" y="3244"/>
                      </a:lnTo>
                      <a:lnTo>
                        <a:pt x="1862" y="3370"/>
                      </a:lnTo>
                      <a:lnTo>
                        <a:pt x="1862" y="3453"/>
                      </a:lnTo>
                      <a:lnTo>
                        <a:pt x="1779" y="3558"/>
                      </a:lnTo>
                      <a:lnTo>
                        <a:pt x="1695" y="3579"/>
                      </a:lnTo>
                      <a:lnTo>
                        <a:pt x="1653" y="3662"/>
                      </a:lnTo>
                      <a:lnTo>
                        <a:pt x="1653" y="3704"/>
                      </a:lnTo>
                      <a:lnTo>
                        <a:pt x="1569" y="3830"/>
                      </a:lnTo>
                      <a:lnTo>
                        <a:pt x="1465" y="3893"/>
                      </a:lnTo>
                      <a:lnTo>
                        <a:pt x="1381" y="3872"/>
                      </a:lnTo>
                      <a:lnTo>
                        <a:pt x="1276" y="3809"/>
                      </a:lnTo>
                      <a:lnTo>
                        <a:pt x="1235" y="3683"/>
                      </a:lnTo>
                      <a:lnTo>
                        <a:pt x="1130" y="3621"/>
                      </a:lnTo>
                      <a:lnTo>
                        <a:pt x="1046" y="3621"/>
                      </a:lnTo>
                      <a:lnTo>
                        <a:pt x="879" y="3579"/>
                      </a:lnTo>
                      <a:lnTo>
                        <a:pt x="858" y="3558"/>
                      </a:lnTo>
                      <a:lnTo>
                        <a:pt x="816" y="3621"/>
                      </a:lnTo>
                      <a:lnTo>
                        <a:pt x="670" y="3621"/>
                      </a:lnTo>
                      <a:lnTo>
                        <a:pt x="649" y="3704"/>
                      </a:lnTo>
                      <a:lnTo>
                        <a:pt x="670" y="3809"/>
                      </a:lnTo>
                      <a:lnTo>
                        <a:pt x="502" y="3934"/>
                      </a:lnTo>
                      <a:lnTo>
                        <a:pt x="439" y="3997"/>
                      </a:lnTo>
                      <a:lnTo>
                        <a:pt x="335" y="4081"/>
                      </a:lnTo>
                      <a:lnTo>
                        <a:pt x="251" y="4144"/>
                      </a:lnTo>
                      <a:lnTo>
                        <a:pt x="251" y="4227"/>
                      </a:lnTo>
                      <a:lnTo>
                        <a:pt x="188" y="4290"/>
                      </a:lnTo>
                      <a:lnTo>
                        <a:pt x="209" y="4416"/>
                      </a:lnTo>
                      <a:lnTo>
                        <a:pt x="209" y="4541"/>
                      </a:lnTo>
                      <a:lnTo>
                        <a:pt x="146" y="4709"/>
                      </a:lnTo>
                      <a:lnTo>
                        <a:pt x="0" y="4855"/>
                      </a:lnTo>
                      <a:lnTo>
                        <a:pt x="0" y="4939"/>
                      </a:lnTo>
                      <a:lnTo>
                        <a:pt x="84" y="4960"/>
                      </a:lnTo>
                      <a:lnTo>
                        <a:pt x="188" y="4918"/>
                      </a:lnTo>
                      <a:lnTo>
                        <a:pt x="230" y="5274"/>
                      </a:lnTo>
                      <a:lnTo>
                        <a:pt x="335" y="5274"/>
                      </a:lnTo>
                      <a:lnTo>
                        <a:pt x="398" y="5357"/>
                      </a:lnTo>
                      <a:lnTo>
                        <a:pt x="565" y="5274"/>
                      </a:lnTo>
                      <a:lnTo>
                        <a:pt x="649" y="5399"/>
                      </a:lnTo>
                      <a:lnTo>
                        <a:pt x="628" y="5483"/>
                      </a:lnTo>
                      <a:lnTo>
                        <a:pt x="628" y="5650"/>
                      </a:lnTo>
                      <a:lnTo>
                        <a:pt x="732" y="5797"/>
                      </a:lnTo>
                      <a:lnTo>
                        <a:pt x="732" y="6006"/>
                      </a:lnTo>
                      <a:lnTo>
                        <a:pt x="649" y="6215"/>
                      </a:lnTo>
                      <a:lnTo>
                        <a:pt x="753" y="6299"/>
                      </a:lnTo>
                      <a:lnTo>
                        <a:pt x="649" y="6403"/>
                      </a:lnTo>
                      <a:lnTo>
                        <a:pt x="649" y="6403"/>
                      </a:lnTo>
                      <a:lnTo>
                        <a:pt x="732" y="6383"/>
                      </a:lnTo>
                      <a:lnTo>
                        <a:pt x="816" y="6383"/>
                      </a:lnTo>
                      <a:lnTo>
                        <a:pt x="837" y="6403"/>
                      </a:lnTo>
                      <a:lnTo>
                        <a:pt x="1507" y="6403"/>
                      </a:lnTo>
                      <a:lnTo>
                        <a:pt x="1548" y="6383"/>
                      </a:lnTo>
                      <a:lnTo>
                        <a:pt x="1590" y="6341"/>
                      </a:lnTo>
                      <a:lnTo>
                        <a:pt x="1653" y="6383"/>
                      </a:lnTo>
                      <a:lnTo>
                        <a:pt x="1695" y="6320"/>
                      </a:lnTo>
                      <a:lnTo>
                        <a:pt x="1862" y="6341"/>
                      </a:lnTo>
                      <a:lnTo>
                        <a:pt x="1904" y="6320"/>
                      </a:lnTo>
                      <a:lnTo>
                        <a:pt x="2092" y="6320"/>
                      </a:lnTo>
                      <a:lnTo>
                        <a:pt x="2134" y="6341"/>
                      </a:lnTo>
                      <a:lnTo>
                        <a:pt x="2239" y="6320"/>
                      </a:lnTo>
                      <a:lnTo>
                        <a:pt x="2323" y="6320"/>
                      </a:lnTo>
                      <a:lnTo>
                        <a:pt x="2323" y="6341"/>
                      </a:lnTo>
                      <a:lnTo>
                        <a:pt x="2490" y="6383"/>
                      </a:lnTo>
                      <a:lnTo>
                        <a:pt x="2511" y="6341"/>
                      </a:lnTo>
                      <a:lnTo>
                        <a:pt x="2553" y="6341"/>
                      </a:lnTo>
                      <a:lnTo>
                        <a:pt x="2595" y="6403"/>
                      </a:lnTo>
                      <a:lnTo>
                        <a:pt x="3327" y="6403"/>
                      </a:lnTo>
                      <a:lnTo>
                        <a:pt x="3390" y="6424"/>
                      </a:lnTo>
                      <a:lnTo>
                        <a:pt x="3431" y="6403"/>
                      </a:lnTo>
                      <a:lnTo>
                        <a:pt x="3452" y="6403"/>
                      </a:lnTo>
                      <a:lnTo>
                        <a:pt x="3536" y="6487"/>
                      </a:lnTo>
                      <a:lnTo>
                        <a:pt x="3578" y="6445"/>
                      </a:lnTo>
                      <a:lnTo>
                        <a:pt x="3662" y="6487"/>
                      </a:lnTo>
                      <a:lnTo>
                        <a:pt x="3683" y="6529"/>
                      </a:lnTo>
                      <a:lnTo>
                        <a:pt x="3745" y="6508"/>
                      </a:lnTo>
                      <a:lnTo>
                        <a:pt x="3766" y="6487"/>
                      </a:lnTo>
                      <a:lnTo>
                        <a:pt x="3808" y="6487"/>
                      </a:lnTo>
                      <a:lnTo>
                        <a:pt x="3892" y="6550"/>
                      </a:lnTo>
                      <a:lnTo>
                        <a:pt x="3955" y="6529"/>
                      </a:lnTo>
                      <a:lnTo>
                        <a:pt x="4059" y="6529"/>
                      </a:lnTo>
                      <a:lnTo>
                        <a:pt x="4101" y="6550"/>
                      </a:lnTo>
                      <a:lnTo>
                        <a:pt x="4206" y="6550"/>
                      </a:lnTo>
                      <a:lnTo>
                        <a:pt x="4206" y="6592"/>
                      </a:lnTo>
                      <a:lnTo>
                        <a:pt x="4289" y="6592"/>
                      </a:lnTo>
                      <a:lnTo>
                        <a:pt x="4310" y="6529"/>
                      </a:lnTo>
                      <a:lnTo>
                        <a:pt x="4268" y="6424"/>
                      </a:lnTo>
                      <a:lnTo>
                        <a:pt x="4268" y="6403"/>
                      </a:lnTo>
                      <a:lnTo>
                        <a:pt x="4331" y="6299"/>
                      </a:lnTo>
                      <a:lnTo>
                        <a:pt x="4373" y="6215"/>
                      </a:lnTo>
                      <a:lnTo>
                        <a:pt x="4394" y="6194"/>
                      </a:lnTo>
                      <a:lnTo>
                        <a:pt x="4373" y="6194"/>
                      </a:lnTo>
                      <a:lnTo>
                        <a:pt x="4331" y="6131"/>
                      </a:lnTo>
                      <a:lnTo>
                        <a:pt x="4331" y="6069"/>
                      </a:lnTo>
                      <a:lnTo>
                        <a:pt x="4331" y="5922"/>
                      </a:lnTo>
                      <a:lnTo>
                        <a:pt x="4164" y="5797"/>
                      </a:lnTo>
                      <a:lnTo>
                        <a:pt x="4080" y="5713"/>
                      </a:lnTo>
                      <a:lnTo>
                        <a:pt x="3996" y="5567"/>
                      </a:lnTo>
                      <a:lnTo>
                        <a:pt x="3850" y="5357"/>
                      </a:lnTo>
                      <a:lnTo>
                        <a:pt x="3808" y="5232"/>
                      </a:lnTo>
                      <a:lnTo>
                        <a:pt x="3703" y="5127"/>
                      </a:lnTo>
                      <a:lnTo>
                        <a:pt x="3557" y="5043"/>
                      </a:lnTo>
                      <a:lnTo>
                        <a:pt x="3494" y="4981"/>
                      </a:lnTo>
                      <a:lnTo>
                        <a:pt x="3494" y="4750"/>
                      </a:lnTo>
                      <a:lnTo>
                        <a:pt x="3473" y="4625"/>
                      </a:lnTo>
                      <a:lnTo>
                        <a:pt x="3452" y="4458"/>
                      </a:lnTo>
                      <a:lnTo>
                        <a:pt x="3473" y="4332"/>
                      </a:lnTo>
                      <a:lnTo>
                        <a:pt x="3431" y="4186"/>
                      </a:lnTo>
                      <a:lnTo>
                        <a:pt x="3390" y="4039"/>
                      </a:lnTo>
                      <a:lnTo>
                        <a:pt x="3452" y="3976"/>
                      </a:lnTo>
                      <a:lnTo>
                        <a:pt x="3536" y="3976"/>
                      </a:lnTo>
                      <a:lnTo>
                        <a:pt x="3641" y="3788"/>
                      </a:lnTo>
                      <a:lnTo>
                        <a:pt x="3683" y="3662"/>
                      </a:lnTo>
                      <a:lnTo>
                        <a:pt x="3787" y="3474"/>
                      </a:lnTo>
                      <a:lnTo>
                        <a:pt x="3850" y="3349"/>
                      </a:lnTo>
                      <a:lnTo>
                        <a:pt x="3955" y="3307"/>
                      </a:lnTo>
                      <a:lnTo>
                        <a:pt x="4059" y="3160"/>
                      </a:lnTo>
                      <a:lnTo>
                        <a:pt x="4059" y="3139"/>
                      </a:lnTo>
                      <a:lnTo>
                        <a:pt x="4017" y="3035"/>
                      </a:lnTo>
                      <a:lnTo>
                        <a:pt x="3955" y="2867"/>
                      </a:lnTo>
                      <a:lnTo>
                        <a:pt x="3850" y="2721"/>
                      </a:lnTo>
                      <a:lnTo>
                        <a:pt x="3766" y="2637"/>
                      </a:lnTo>
                      <a:lnTo>
                        <a:pt x="3557" y="2428"/>
                      </a:lnTo>
                      <a:lnTo>
                        <a:pt x="3348" y="2240"/>
                      </a:lnTo>
                      <a:lnTo>
                        <a:pt x="3243" y="2219"/>
                      </a:lnTo>
                      <a:lnTo>
                        <a:pt x="3243" y="2135"/>
                      </a:lnTo>
                      <a:lnTo>
                        <a:pt x="3159" y="2093"/>
                      </a:lnTo>
                      <a:lnTo>
                        <a:pt x="3159" y="2030"/>
                      </a:lnTo>
                      <a:lnTo>
                        <a:pt x="3159" y="1926"/>
                      </a:lnTo>
                      <a:lnTo>
                        <a:pt x="3180" y="1884"/>
                      </a:lnTo>
                      <a:lnTo>
                        <a:pt x="3180" y="1779"/>
                      </a:lnTo>
                      <a:lnTo>
                        <a:pt x="3369" y="1779"/>
                      </a:lnTo>
                      <a:lnTo>
                        <a:pt x="3431" y="1800"/>
                      </a:lnTo>
                      <a:lnTo>
                        <a:pt x="3536" y="1779"/>
                      </a:lnTo>
                      <a:lnTo>
                        <a:pt x="3641" y="1800"/>
                      </a:lnTo>
                      <a:lnTo>
                        <a:pt x="3683" y="1779"/>
                      </a:lnTo>
                      <a:lnTo>
                        <a:pt x="3808" y="1800"/>
                      </a:lnTo>
                      <a:lnTo>
                        <a:pt x="3892" y="1821"/>
                      </a:lnTo>
                      <a:lnTo>
                        <a:pt x="3975" y="1842"/>
                      </a:lnTo>
                      <a:lnTo>
                        <a:pt x="4017" y="1800"/>
                      </a:lnTo>
                      <a:lnTo>
                        <a:pt x="3975" y="1779"/>
                      </a:lnTo>
                      <a:lnTo>
                        <a:pt x="3808" y="1633"/>
                      </a:lnTo>
                      <a:lnTo>
                        <a:pt x="3787" y="1528"/>
                      </a:lnTo>
                      <a:lnTo>
                        <a:pt x="3703" y="1486"/>
                      </a:lnTo>
                      <a:lnTo>
                        <a:pt x="3599" y="1319"/>
                      </a:lnTo>
                      <a:lnTo>
                        <a:pt x="3578" y="1214"/>
                      </a:lnTo>
                      <a:lnTo>
                        <a:pt x="3662" y="1152"/>
                      </a:lnTo>
                      <a:lnTo>
                        <a:pt x="3703" y="1005"/>
                      </a:lnTo>
                      <a:lnTo>
                        <a:pt x="3641" y="942"/>
                      </a:lnTo>
                      <a:lnTo>
                        <a:pt x="3662" y="880"/>
                      </a:lnTo>
                      <a:lnTo>
                        <a:pt x="3683" y="838"/>
                      </a:lnTo>
                      <a:lnTo>
                        <a:pt x="3683" y="754"/>
                      </a:lnTo>
                      <a:lnTo>
                        <a:pt x="3599" y="587"/>
                      </a:lnTo>
                      <a:lnTo>
                        <a:pt x="3578" y="482"/>
                      </a:lnTo>
                      <a:lnTo>
                        <a:pt x="3536" y="440"/>
                      </a:lnTo>
                      <a:lnTo>
                        <a:pt x="3494" y="252"/>
                      </a:lnTo>
                      <a:lnTo>
                        <a:pt x="3369" y="147"/>
                      </a:lnTo>
                      <a:lnTo>
                        <a:pt x="30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39"/>
                <p:cNvSpPr/>
                <p:nvPr/>
              </p:nvSpPr>
              <p:spPr>
                <a:xfrm>
                  <a:off x="3813900" y="3211875"/>
                  <a:ext cx="82675" cy="8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3579" extrusionOk="0">
                      <a:moveTo>
                        <a:pt x="1675" y="1"/>
                      </a:moveTo>
                      <a:lnTo>
                        <a:pt x="1633" y="64"/>
                      </a:lnTo>
                      <a:lnTo>
                        <a:pt x="1570" y="22"/>
                      </a:lnTo>
                      <a:lnTo>
                        <a:pt x="1528" y="64"/>
                      </a:lnTo>
                      <a:lnTo>
                        <a:pt x="1487" y="84"/>
                      </a:lnTo>
                      <a:lnTo>
                        <a:pt x="1487" y="754"/>
                      </a:lnTo>
                      <a:lnTo>
                        <a:pt x="712" y="754"/>
                      </a:lnTo>
                      <a:lnTo>
                        <a:pt x="691" y="733"/>
                      </a:lnTo>
                      <a:lnTo>
                        <a:pt x="608" y="754"/>
                      </a:lnTo>
                      <a:lnTo>
                        <a:pt x="524" y="817"/>
                      </a:lnTo>
                      <a:lnTo>
                        <a:pt x="482" y="796"/>
                      </a:lnTo>
                      <a:lnTo>
                        <a:pt x="482" y="921"/>
                      </a:lnTo>
                      <a:lnTo>
                        <a:pt x="336" y="942"/>
                      </a:lnTo>
                      <a:lnTo>
                        <a:pt x="440" y="1131"/>
                      </a:lnTo>
                      <a:lnTo>
                        <a:pt x="629" y="1172"/>
                      </a:lnTo>
                      <a:lnTo>
                        <a:pt x="378" y="1235"/>
                      </a:lnTo>
                      <a:lnTo>
                        <a:pt x="315" y="1152"/>
                      </a:lnTo>
                      <a:lnTo>
                        <a:pt x="294" y="1340"/>
                      </a:lnTo>
                      <a:lnTo>
                        <a:pt x="273" y="1654"/>
                      </a:lnTo>
                      <a:lnTo>
                        <a:pt x="168" y="1737"/>
                      </a:lnTo>
                      <a:lnTo>
                        <a:pt x="22" y="1675"/>
                      </a:lnTo>
                      <a:lnTo>
                        <a:pt x="1" y="1758"/>
                      </a:lnTo>
                      <a:lnTo>
                        <a:pt x="126" y="1988"/>
                      </a:lnTo>
                      <a:lnTo>
                        <a:pt x="210" y="2051"/>
                      </a:lnTo>
                      <a:lnTo>
                        <a:pt x="210" y="2156"/>
                      </a:lnTo>
                      <a:lnTo>
                        <a:pt x="315" y="2281"/>
                      </a:lnTo>
                      <a:lnTo>
                        <a:pt x="315" y="2470"/>
                      </a:lnTo>
                      <a:lnTo>
                        <a:pt x="398" y="2533"/>
                      </a:lnTo>
                      <a:lnTo>
                        <a:pt x="440" y="2679"/>
                      </a:lnTo>
                      <a:lnTo>
                        <a:pt x="608" y="2805"/>
                      </a:lnTo>
                      <a:lnTo>
                        <a:pt x="545" y="2825"/>
                      </a:lnTo>
                      <a:lnTo>
                        <a:pt x="712" y="2993"/>
                      </a:lnTo>
                      <a:lnTo>
                        <a:pt x="963" y="3202"/>
                      </a:lnTo>
                      <a:lnTo>
                        <a:pt x="1026" y="3328"/>
                      </a:lnTo>
                      <a:lnTo>
                        <a:pt x="1235" y="3432"/>
                      </a:lnTo>
                      <a:lnTo>
                        <a:pt x="1256" y="3537"/>
                      </a:lnTo>
                      <a:lnTo>
                        <a:pt x="1361" y="3558"/>
                      </a:lnTo>
                      <a:lnTo>
                        <a:pt x="1382" y="3579"/>
                      </a:lnTo>
                      <a:lnTo>
                        <a:pt x="1466" y="3474"/>
                      </a:lnTo>
                      <a:lnTo>
                        <a:pt x="1466" y="3411"/>
                      </a:lnTo>
                      <a:lnTo>
                        <a:pt x="1528" y="3369"/>
                      </a:lnTo>
                      <a:lnTo>
                        <a:pt x="1633" y="3369"/>
                      </a:lnTo>
                      <a:lnTo>
                        <a:pt x="1675" y="3307"/>
                      </a:lnTo>
                      <a:lnTo>
                        <a:pt x="1696" y="3307"/>
                      </a:lnTo>
                      <a:lnTo>
                        <a:pt x="1884" y="3432"/>
                      </a:lnTo>
                      <a:lnTo>
                        <a:pt x="1884" y="3328"/>
                      </a:lnTo>
                      <a:lnTo>
                        <a:pt x="1863" y="3035"/>
                      </a:lnTo>
                      <a:lnTo>
                        <a:pt x="1779" y="2951"/>
                      </a:lnTo>
                      <a:lnTo>
                        <a:pt x="1696" y="2930"/>
                      </a:lnTo>
                      <a:lnTo>
                        <a:pt x="1633" y="2951"/>
                      </a:lnTo>
                      <a:lnTo>
                        <a:pt x="1549" y="2993"/>
                      </a:lnTo>
                      <a:lnTo>
                        <a:pt x="1549" y="2846"/>
                      </a:lnTo>
                      <a:lnTo>
                        <a:pt x="1528" y="2784"/>
                      </a:lnTo>
                      <a:lnTo>
                        <a:pt x="1570" y="2721"/>
                      </a:lnTo>
                      <a:lnTo>
                        <a:pt x="1675" y="2721"/>
                      </a:lnTo>
                      <a:lnTo>
                        <a:pt x="1800" y="2784"/>
                      </a:lnTo>
                      <a:lnTo>
                        <a:pt x="1863" y="2721"/>
                      </a:lnTo>
                      <a:lnTo>
                        <a:pt x="1884" y="2679"/>
                      </a:lnTo>
                      <a:lnTo>
                        <a:pt x="1968" y="2679"/>
                      </a:lnTo>
                      <a:lnTo>
                        <a:pt x="2177" y="2637"/>
                      </a:lnTo>
                      <a:lnTo>
                        <a:pt x="2198" y="2574"/>
                      </a:lnTo>
                      <a:lnTo>
                        <a:pt x="2177" y="2407"/>
                      </a:lnTo>
                      <a:lnTo>
                        <a:pt x="2219" y="2365"/>
                      </a:lnTo>
                      <a:lnTo>
                        <a:pt x="2365" y="2365"/>
                      </a:lnTo>
                      <a:lnTo>
                        <a:pt x="2428" y="2595"/>
                      </a:lnTo>
                      <a:lnTo>
                        <a:pt x="2512" y="2700"/>
                      </a:lnTo>
                      <a:lnTo>
                        <a:pt x="2637" y="2637"/>
                      </a:lnTo>
                      <a:lnTo>
                        <a:pt x="2721" y="2679"/>
                      </a:lnTo>
                      <a:lnTo>
                        <a:pt x="2805" y="2616"/>
                      </a:lnTo>
                      <a:lnTo>
                        <a:pt x="2909" y="2616"/>
                      </a:lnTo>
                      <a:lnTo>
                        <a:pt x="3035" y="2679"/>
                      </a:lnTo>
                      <a:lnTo>
                        <a:pt x="3056" y="2742"/>
                      </a:lnTo>
                      <a:lnTo>
                        <a:pt x="3119" y="2742"/>
                      </a:lnTo>
                      <a:lnTo>
                        <a:pt x="3119" y="2637"/>
                      </a:lnTo>
                      <a:lnTo>
                        <a:pt x="3098" y="2533"/>
                      </a:lnTo>
                      <a:lnTo>
                        <a:pt x="3244" y="2114"/>
                      </a:lnTo>
                      <a:lnTo>
                        <a:pt x="3307" y="1884"/>
                      </a:lnTo>
                      <a:lnTo>
                        <a:pt x="3307" y="1779"/>
                      </a:lnTo>
                      <a:lnTo>
                        <a:pt x="3244" y="1696"/>
                      </a:lnTo>
                      <a:lnTo>
                        <a:pt x="3223" y="1654"/>
                      </a:lnTo>
                      <a:lnTo>
                        <a:pt x="3139" y="1570"/>
                      </a:lnTo>
                      <a:lnTo>
                        <a:pt x="3119" y="1528"/>
                      </a:lnTo>
                      <a:lnTo>
                        <a:pt x="3035" y="1486"/>
                      </a:lnTo>
                      <a:lnTo>
                        <a:pt x="3014" y="1444"/>
                      </a:lnTo>
                      <a:lnTo>
                        <a:pt x="2993" y="1382"/>
                      </a:lnTo>
                      <a:lnTo>
                        <a:pt x="2993" y="1340"/>
                      </a:lnTo>
                      <a:lnTo>
                        <a:pt x="3035" y="1319"/>
                      </a:lnTo>
                      <a:lnTo>
                        <a:pt x="3056" y="1277"/>
                      </a:lnTo>
                      <a:lnTo>
                        <a:pt x="3119" y="1277"/>
                      </a:lnTo>
                      <a:lnTo>
                        <a:pt x="3098" y="1214"/>
                      </a:lnTo>
                      <a:lnTo>
                        <a:pt x="3056" y="1172"/>
                      </a:lnTo>
                      <a:lnTo>
                        <a:pt x="3056" y="1110"/>
                      </a:lnTo>
                      <a:lnTo>
                        <a:pt x="3202" y="1026"/>
                      </a:lnTo>
                      <a:lnTo>
                        <a:pt x="3307" y="1005"/>
                      </a:lnTo>
                      <a:lnTo>
                        <a:pt x="3307" y="900"/>
                      </a:lnTo>
                      <a:lnTo>
                        <a:pt x="3265" y="838"/>
                      </a:lnTo>
                      <a:lnTo>
                        <a:pt x="3307" y="754"/>
                      </a:lnTo>
                      <a:lnTo>
                        <a:pt x="3307" y="587"/>
                      </a:lnTo>
                      <a:lnTo>
                        <a:pt x="3244" y="545"/>
                      </a:lnTo>
                      <a:lnTo>
                        <a:pt x="3056" y="524"/>
                      </a:lnTo>
                      <a:lnTo>
                        <a:pt x="2930" y="587"/>
                      </a:lnTo>
                      <a:lnTo>
                        <a:pt x="2805" y="628"/>
                      </a:lnTo>
                      <a:lnTo>
                        <a:pt x="2721" y="608"/>
                      </a:lnTo>
                      <a:lnTo>
                        <a:pt x="2616" y="649"/>
                      </a:lnTo>
                      <a:lnTo>
                        <a:pt x="2575" y="608"/>
                      </a:lnTo>
                      <a:lnTo>
                        <a:pt x="2595" y="545"/>
                      </a:lnTo>
                      <a:lnTo>
                        <a:pt x="2575" y="440"/>
                      </a:lnTo>
                      <a:lnTo>
                        <a:pt x="2575" y="315"/>
                      </a:lnTo>
                      <a:lnTo>
                        <a:pt x="2533" y="189"/>
                      </a:lnTo>
                      <a:lnTo>
                        <a:pt x="2575" y="84"/>
                      </a:lnTo>
                      <a:lnTo>
                        <a:pt x="2533" y="22"/>
                      </a:lnTo>
                      <a:lnTo>
                        <a:pt x="2491" y="22"/>
                      </a:lnTo>
                      <a:lnTo>
                        <a:pt x="2470" y="64"/>
                      </a:lnTo>
                      <a:lnTo>
                        <a:pt x="2303" y="22"/>
                      </a:lnTo>
                      <a:lnTo>
                        <a:pt x="2303" y="1"/>
                      </a:lnTo>
                      <a:lnTo>
                        <a:pt x="2219" y="1"/>
                      </a:lnTo>
                      <a:lnTo>
                        <a:pt x="2114" y="22"/>
                      </a:lnTo>
                      <a:lnTo>
                        <a:pt x="2072" y="1"/>
                      </a:lnTo>
                      <a:lnTo>
                        <a:pt x="1884" y="1"/>
                      </a:lnTo>
                      <a:lnTo>
                        <a:pt x="1842" y="22"/>
                      </a:lnTo>
                      <a:lnTo>
                        <a:pt x="16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39"/>
                <p:cNvSpPr/>
                <p:nvPr/>
              </p:nvSpPr>
              <p:spPr>
                <a:xfrm>
                  <a:off x="3821750" y="3213450"/>
                  <a:ext cx="2932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" h="754" extrusionOk="0">
                      <a:moveTo>
                        <a:pt x="398" y="1"/>
                      </a:moveTo>
                      <a:lnTo>
                        <a:pt x="315" y="21"/>
                      </a:lnTo>
                      <a:lnTo>
                        <a:pt x="294" y="42"/>
                      </a:lnTo>
                      <a:lnTo>
                        <a:pt x="336" y="147"/>
                      </a:lnTo>
                      <a:lnTo>
                        <a:pt x="168" y="335"/>
                      </a:lnTo>
                      <a:lnTo>
                        <a:pt x="1" y="628"/>
                      </a:lnTo>
                      <a:lnTo>
                        <a:pt x="168" y="691"/>
                      </a:lnTo>
                      <a:lnTo>
                        <a:pt x="168" y="733"/>
                      </a:lnTo>
                      <a:lnTo>
                        <a:pt x="210" y="754"/>
                      </a:lnTo>
                      <a:lnTo>
                        <a:pt x="294" y="691"/>
                      </a:lnTo>
                      <a:lnTo>
                        <a:pt x="377" y="670"/>
                      </a:lnTo>
                      <a:lnTo>
                        <a:pt x="398" y="691"/>
                      </a:lnTo>
                      <a:lnTo>
                        <a:pt x="1173" y="691"/>
                      </a:lnTo>
                      <a:lnTo>
                        <a:pt x="1173" y="21"/>
                      </a:lnTo>
                      <a:lnTo>
                        <a:pt x="503" y="21"/>
                      </a:lnTo>
                      <a:lnTo>
                        <a:pt x="4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39"/>
                <p:cNvSpPr/>
                <p:nvPr/>
              </p:nvSpPr>
              <p:spPr>
                <a:xfrm>
                  <a:off x="3848425" y="3188875"/>
                  <a:ext cx="110925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7" h="5190" extrusionOk="0">
                      <a:moveTo>
                        <a:pt x="3935" y="0"/>
                      </a:moveTo>
                      <a:lnTo>
                        <a:pt x="3872" y="63"/>
                      </a:lnTo>
                      <a:lnTo>
                        <a:pt x="3767" y="42"/>
                      </a:lnTo>
                      <a:lnTo>
                        <a:pt x="3537" y="147"/>
                      </a:lnTo>
                      <a:lnTo>
                        <a:pt x="3495" y="188"/>
                      </a:lnTo>
                      <a:lnTo>
                        <a:pt x="3391" y="209"/>
                      </a:lnTo>
                      <a:lnTo>
                        <a:pt x="3244" y="377"/>
                      </a:lnTo>
                      <a:lnTo>
                        <a:pt x="2972" y="816"/>
                      </a:lnTo>
                      <a:lnTo>
                        <a:pt x="2930" y="900"/>
                      </a:lnTo>
                      <a:lnTo>
                        <a:pt x="2867" y="1004"/>
                      </a:lnTo>
                      <a:lnTo>
                        <a:pt x="2867" y="1025"/>
                      </a:lnTo>
                      <a:lnTo>
                        <a:pt x="2909" y="1130"/>
                      </a:lnTo>
                      <a:lnTo>
                        <a:pt x="2888" y="1193"/>
                      </a:lnTo>
                      <a:lnTo>
                        <a:pt x="2805" y="1193"/>
                      </a:lnTo>
                      <a:lnTo>
                        <a:pt x="2805" y="1151"/>
                      </a:lnTo>
                      <a:lnTo>
                        <a:pt x="2700" y="1151"/>
                      </a:lnTo>
                      <a:lnTo>
                        <a:pt x="2658" y="1130"/>
                      </a:lnTo>
                      <a:lnTo>
                        <a:pt x="2554" y="1130"/>
                      </a:lnTo>
                      <a:lnTo>
                        <a:pt x="2491" y="1151"/>
                      </a:lnTo>
                      <a:lnTo>
                        <a:pt x="2407" y="1088"/>
                      </a:lnTo>
                      <a:lnTo>
                        <a:pt x="2365" y="1088"/>
                      </a:lnTo>
                      <a:lnTo>
                        <a:pt x="2344" y="1109"/>
                      </a:lnTo>
                      <a:lnTo>
                        <a:pt x="2282" y="1130"/>
                      </a:lnTo>
                      <a:lnTo>
                        <a:pt x="2261" y="1088"/>
                      </a:lnTo>
                      <a:lnTo>
                        <a:pt x="2177" y="1046"/>
                      </a:lnTo>
                      <a:lnTo>
                        <a:pt x="2135" y="1088"/>
                      </a:lnTo>
                      <a:lnTo>
                        <a:pt x="2051" y="1004"/>
                      </a:lnTo>
                      <a:lnTo>
                        <a:pt x="2030" y="1004"/>
                      </a:lnTo>
                      <a:lnTo>
                        <a:pt x="1989" y="1025"/>
                      </a:lnTo>
                      <a:lnTo>
                        <a:pt x="1926" y="1004"/>
                      </a:lnTo>
                      <a:lnTo>
                        <a:pt x="1194" y="1004"/>
                      </a:lnTo>
                      <a:lnTo>
                        <a:pt x="1152" y="1109"/>
                      </a:lnTo>
                      <a:lnTo>
                        <a:pt x="1194" y="1235"/>
                      </a:lnTo>
                      <a:lnTo>
                        <a:pt x="1194" y="1360"/>
                      </a:lnTo>
                      <a:lnTo>
                        <a:pt x="1214" y="1465"/>
                      </a:lnTo>
                      <a:lnTo>
                        <a:pt x="1194" y="1528"/>
                      </a:lnTo>
                      <a:lnTo>
                        <a:pt x="1235" y="1569"/>
                      </a:lnTo>
                      <a:lnTo>
                        <a:pt x="1340" y="1528"/>
                      </a:lnTo>
                      <a:lnTo>
                        <a:pt x="1424" y="1548"/>
                      </a:lnTo>
                      <a:lnTo>
                        <a:pt x="1549" y="1507"/>
                      </a:lnTo>
                      <a:lnTo>
                        <a:pt x="1675" y="1444"/>
                      </a:lnTo>
                      <a:lnTo>
                        <a:pt x="1863" y="1465"/>
                      </a:lnTo>
                      <a:lnTo>
                        <a:pt x="1926" y="1507"/>
                      </a:lnTo>
                      <a:lnTo>
                        <a:pt x="1926" y="1674"/>
                      </a:lnTo>
                      <a:lnTo>
                        <a:pt x="1884" y="1758"/>
                      </a:lnTo>
                      <a:lnTo>
                        <a:pt x="1926" y="1820"/>
                      </a:lnTo>
                      <a:lnTo>
                        <a:pt x="1926" y="1925"/>
                      </a:lnTo>
                      <a:lnTo>
                        <a:pt x="1821" y="1946"/>
                      </a:lnTo>
                      <a:lnTo>
                        <a:pt x="1675" y="2030"/>
                      </a:lnTo>
                      <a:lnTo>
                        <a:pt x="1675" y="2092"/>
                      </a:lnTo>
                      <a:lnTo>
                        <a:pt x="1717" y="2134"/>
                      </a:lnTo>
                      <a:lnTo>
                        <a:pt x="1738" y="2197"/>
                      </a:lnTo>
                      <a:lnTo>
                        <a:pt x="1675" y="2197"/>
                      </a:lnTo>
                      <a:lnTo>
                        <a:pt x="1654" y="2239"/>
                      </a:lnTo>
                      <a:lnTo>
                        <a:pt x="1612" y="2260"/>
                      </a:lnTo>
                      <a:lnTo>
                        <a:pt x="1612" y="2302"/>
                      </a:lnTo>
                      <a:lnTo>
                        <a:pt x="1633" y="2364"/>
                      </a:lnTo>
                      <a:lnTo>
                        <a:pt x="1654" y="2406"/>
                      </a:lnTo>
                      <a:lnTo>
                        <a:pt x="1738" y="2448"/>
                      </a:lnTo>
                      <a:lnTo>
                        <a:pt x="1758" y="2490"/>
                      </a:lnTo>
                      <a:lnTo>
                        <a:pt x="1842" y="2574"/>
                      </a:lnTo>
                      <a:lnTo>
                        <a:pt x="1863" y="2616"/>
                      </a:lnTo>
                      <a:lnTo>
                        <a:pt x="1926" y="2699"/>
                      </a:lnTo>
                      <a:lnTo>
                        <a:pt x="1926" y="2804"/>
                      </a:lnTo>
                      <a:lnTo>
                        <a:pt x="1863" y="3034"/>
                      </a:lnTo>
                      <a:lnTo>
                        <a:pt x="1717" y="3453"/>
                      </a:lnTo>
                      <a:lnTo>
                        <a:pt x="1738" y="3557"/>
                      </a:lnTo>
                      <a:lnTo>
                        <a:pt x="1738" y="3662"/>
                      </a:lnTo>
                      <a:lnTo>
                        <a:pt x="1675" y="3662"/>
                      </a:lnTo>
                      <a:lnTo>
                        <a:pt x="1654" y="3599"/>
                      </a:lnTo>
                      <a:lnTo>
                        <a:pt x="1528" y="3536"/>
                      </a:lnTo>
                      <a:lnTo>
                        <a:pt x="1424" y="3536"/>
                      </a:lnTo>
                      <a:lnTo>
                        <a:pt x="1340" y="3599"/>
                      </a:lnTo>
                      <a:lnTo>
                        <a:pt x="1256" y="3557"/>
                      </a:lnTo>
                      <a:lnTo>
                        <a:pt x="1131" y="3620"/>
                      </a:lnTo>
                      <a:lnTo>
                        <a:pt x="1047" y="3515"/>
                      </a:lnTo>
                      <a:lnTo>
                        <a:pt x="984" y="3285"/>
                      </a:lnTo>
                      <a:lnTo>
                        <a:pt x="838" y="3285"/>
                      </a:lnTo>
                      <a:lnTo>
                        <a:pt x="796" y="3327"/>
                      </a:lnTo>
                      <a:lnTo>
                        <a:pt x="817" y="3494"/>
                      </a:lnTo>
                      <a:lnTo>
                        <a:pt x="796" y="3557"/>
                      </a:lnTo>
                      <a:lnTo>
                        <a:pt x="587" y="3599"/>
                      </a:lnTo>
                      <a:lnTo>
                        <a:pt x="503" y="3599"/>
                      </a:lnTo>
                      <a:lnTo>
                        <a:pt x="482" y="3641"/>
                      </a:lnTo>
                      <a:lnTo>
                        <a:pt x="419" y="3704"/>
                      </a:lnTo>
                      <a:lnTo>
                        <a:pt x="294" y="3641"/>
                      </a:lnTo>
                      <a:lnTo>
                        <a:pt x="189" y="3641"/>
                      </a:lnTo>
                      <a:lnTo>
                        <a:pt x="147" y="3704"/>
                      </a:lnTo>
                      <a:lnTo>
                        <a:pt x="168" y="3766"/>
                      </a:lnTo>
                      <a:lnTo>
                        <a:pt x="168" y="3913"/>
                      </a:lnTo>
                      <a:lnTo>
                        <a:pt x="252" y="3871"/>
                      </a:lnTo>
                      <a:lnTo>
                        <a:pt x="315" y="3850"/>
                      </a:lnTo>
                      <a:lnTo>
                        <a:pt x="398" y="3871"/>
                      </a:lnTo>
                      <a:lnTo>
                        <a:pt x="482" y="3955"/>
                      </a:lnTo>
                      <a:lnTo>
                        <a:pt x="503" y="4248"/>
                      </a:lnTo>
                      <a:lnTo>
                        <a:pt x="503" y="4352"/>
                      </a:lnTo>
                      <a:lnTo>
                        <a:pt x="315" y="4227"/>
                      </a:lnTo>
                      <a:lnTo>
                        <a:pt x="294" y="4227"/>
                      </a:lnTo>
                      <a:lnTo>
                        <a:pt x="252" y="4289"/>
                      </a:lnTo>
                      <a:lnTo>
                        <a:pt x="147" y="4289"/>
                      </a:lnTo>
                      <a:lnTo>
                        <a:pt x="85" y="4331"/>
                      </a:lnTo>
                      <a:lnTo>
                        <a:pt x="85" y="4394"/>
                      </a:lnTo>
                      <a:lnTo>
                        <a:pt x="1" y="4499"/>
                      </a:lnTo>
                      <a:lnTo>
                        <a:pt x="106" y="4603"/>
                      </a:lnTo>
                      <a:lnTo>
                        <a:pt x="168" y="4687"/>
                      </a:lnTo>
                      <a:lnTo>
                        <a:pt x="315" y="4792"/>
                      </a:lnTo>
                      <a:lnTo>
                        <a:pt x="315" y="4896"/>
                      </a:lnTo>
                      <a:lnTo>
                        <a:pt x="419" y="5001"/>
                      </a:lnTo>
                      <a:lnTo>
                        <a:pt x="419" y="5126"/>
                      </a:lnTo>
                      <a:lnTo>
                        <a:pt x="482" y="5189"/>
                      </a:lnTo>
                      <a:lnTo>
                        <a:pt x="524" y="5168"/>
                      </a:lnTo>
                      <a:lnTo>
                        <a:pt x="608" y="5022"/>
                      </a:lnTo>
                      <a:lnTo>
                        <a:pt x="629" y="5022"/>
                      </a:lnTo>
                      <a:lnTo>
                        <a:pt x="712" y="4980"/>
                      </a:lnTo>
                      <a:lnTo>
                        <a:pt x="775" y="4875"/>
                      </a:lnTo>
                      <a:lnTo>
                        <a:pt x="838" y="4854"/>
                      </a:lnTo>
                      <a:lnTo>
                        <a:pt x="942" y="4771"/>
                      </a:lnTo>
                      <a:lnTo>
                        <a:pt x="1005" y="4771"/>
                      </a:lnTo>
                      <a:lnTo>
                        <a:pt x="1047" y="4813"/>
                      </a:lnTo>
                      <a:lnTo>
                        <a:pt x="1110" y="4896"/>
                      </a:lnTo>
                      <a:lnTo>
                        <a:pt x="1110" y="5001"/>
                      </a:lnTo>
                      <a:lnTo>
                        <a:pt x="1131" y="4980"/>
                      </a:lnTo>
                      <a:lnTo>
                        <a:pt x="1194" y="5001"/>
                      </a:lnTo>
                      <a:lnTo>
                        <a:pt x="1298" y="4959"/>
                      </a:lnTo>
                      <a:lnTo>
                        <a:pt x="1319" y="5001"/>
                      </a:lnTo>
                      <a:lnTo>
                        <a:pt x="1319" y="5064"/>
                      </a:lnTo>
                      <a:lnTo>
                        <a:pt x="1424" y="5064"/>
                      </a:lnTo>
                      <a:lnTo>
                        <a:pt x="1507" y="4980"/>
                      </a:lnTo>
                      <a:lnTo>
                        <a:pt x="1507" y="4875"/>
                      </a:lnTo>
                      <a:lnTo>
                        <a:pt x="1570" y="4854"/>
                      </a:lnTo>
                      <a:lnTo>
                        <a:pt x="1654" y="4875"/>
                      </a:lnTo>
                      <a:lnTo>
                        <a:pt x="1758" y="4771"/>
                      </a:lnTo>
                      <a:lnTo>
                        <a:pt x="1947" y="4708"/>
                      </a:lnTo>
                      <a:lnTo>
                        <a:pt x="1947" y="4771"/>
                      </a:lnTo>
                      <a:lnTo>
                        <a:pt x="1863" y="4896"/>
                      </a:lnTo>
                      <a:lnTo>
                        <a:pt x="1884" y="4917"/>
                      </a:lnTo>
                      <a:lnTo>
                        <a:pt x="1947" y="5022"/>
                      </a:lnTo>
                      <a:lnTo>
                        <a:pt x="2072" y="5105"/>
                      </a:lnTo>
                      <a:lnTo>
                        <a:pt x="2198" y="5022"/>
                      </a:lnTo>
                      <a:lnTo>
                        <a:pt x="2282" y="4917"/>
                      </a:lnTo>
                      <a:lnTo>
                        <a:pt x="2512" y="4687"/>
                      </a:lnTo>
                      <a:lnTo>
                        <a:pt x="2574" y="4603"/>
                      </a:lnTo>
                      <a:lnTo>
                        <a:pt x="2658" y="4541"/>
                      </a:lnTo>
                      <a:lnTo>
                        <a:pt x="2763" y="4499"/>
                      </a:lnTo>
                      <a:lnTo>
                        <a:pt x="2867" y="4352"/>
                      </a:lnTo>
                      <a:lnTo>
                        <a:pt x="2867" y="4248"/>
                      </a:lnTo>
                      <a:lnTo>
                        <a:pt x="2888" y="4080"/>
                      </a:lnTo>
                      <a:lnTo>
                        <a:pt x="2909" y="3766"/>
                      </a:lnTo>
                      <a:lnTo>
                        <a:pt x="2888" y="3745"/>
                      </a:lnTo>
                      <a:lnTo>
                        <a:pt x="2867" y="3557"/>
                      </a:lnTo>
                      <a:lnTo>
                        <a:pt x="2909" y="3453"/>
                      </a:lnTo>
                      <a:lnTo>
                        <a:pt x="3098" y="3285"/>
                      </a:lnTo>
                      <a:lnTo>
                        <a:pt x="3098" y="3139"/>
                      </a:lnTo>
                      <a:lnTo>
                        <a:pt x="3202" y="3013"/>
                      </a:lnTo>
                      <a:lnTo>
                        <a:pt x="3328" y="2908"/>
                      </a:lnTo>
                      <a:lnTo>
                        <a:pt x="3411" y="2929"/>
                      </a:lnTo>
                      <a:lnTo>
                        <a:pt x="3516" y="2867"/>
                      </a:lnTo>
                      <a:lnTo>
                        <a:pt x="3621" y="2825"/>
                      </a:lnTo>
                      <a:lnTo>
                        <a:pt x="3809" y="2511"/>
                      </a:lnTo>
                      <a:lnTo>
                        <a:pt x="3809" y="2344"/>
                      </a:lnTo>
                      <a:lnTo>
                        <a:pt x="3851" y="2155"/>
                      </a:lnTo>
                      <a:lnTo>
                        <a:pt x="3935" y="2092"/>
                      </a:lnTo>
                      <a:lnTo>
                        <a:pt x="3955" y="1946"/>
                      </a:lnTo>
                      <a:lnTo>
                        <a:pt x="3935" y="1925"/>
                      </a:lnTo>
                      <a:lnTo>
                        <a:pt x="3955" y="1737"/>
                      </a:lnTo>
                      <a:lnTo>
                        <a:pt x="3955" y="1653"/>
                      </a:lnTo>
                      <a:lnTo>
                        <a:pt x="3955" y="1507"/>
                      </a:lnTo>
                      <a:lnTo>
                        <a:pt x="4060" y="1402"/>
                      </a:lnTo>
                      <a:lnTo>
                        <a:pt x="4060" y="1256"/>
                      </a:lnTo>
                      <a:lnTo>
                        <a:pt x="4081" y="1130"/>
                      </a:lnTo>
                      <a:lnTo>
                        <a:pt x="4039" y="921"/>
                      </a:lnTo>
                      <a:lnTo>
                        <a:pt x="4290" y="607"/>
                      </a:lnTo>
                      <a:lnTo>
                        <a:pt x="4332" y="502"/>
                      </a:lnTo>
                      <a:lnTo>
                        <a:pt x="4437" y="460"/>
                      </a:lnTo>
                      <a:lnTo>
                        <a:pt x="4437" y="209"/>
                      </a:lnTo>
                      <a:lnTo>
                        <a:pt x="4374" y="105"/>
                      </a:lnTo>
                      <a:lnTo>
                        <a:pt x="4374" y="63"/>
                      </a:lnTo>
                      <a:lnTo>
                        <a:pt x="4290" y="84"/>
                      </a:lnTo>
                      <a:lnTo>
                        <a:pt x="4248" y="105"/>
                      </a:lnTo>
                      <a:lnTo>
                        <a:pt x="4144" y="63"/>
                      </a:lnTo>
                      <a:lnTo>
                        <a:pt x="41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3860475" y="3308125"/>
                  <a:ext cx="15700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859" extrusionOk="0">
                      <a:moveTo>
                        <a:pt x="460" y="1"/>
                      </a:moveTo>
                      <a:lnTo>
                        <a:pt x="356" y="84"/>
                      </a:lnTo>
                      <a:lnTo>
                        <a:pt x="293" y="105"/>
                      </a:lnTo>
                      <a:lnTo>
                        <a:pt x="230" y="210"/>
                      </a:lnTo>
                      <a:lnTo>
                        <a:pt x="147" y="252"/>
                      </a:lnTo>
                      <a:lnTo>
                        <a:pt x="126" y="252"/>
                      </a:lnTo>
                      <a:lnTo>
                        <a:pt x="42" y="398"/>
                      </a:lnTo>
                      <a:lnTo>
                        <a:pt x="0" y="419"/>
                      </a:lnTo>
                      <a:lnTo>
                        <a:pt x="84" y="503"/>
                      </a:lnTo>
                      <a:lnTo>
                        <a:pt x="105" y="670"/>
                      </a:lnTo>
                      <a:lnTo>
                        <a:pt x="42" y="775"/>
                      </a:lnTo>
                      <a:lnTo>
                        <a:pt x="84" y="859"/>
                      </a:lnTo>
                      <a:lnTo>
                        <a:pt x="188" y="775"/>
                      </a:lnTo>
                      <a:lnTo>
                        <a:pt x="293" y="775"/>
                      </a:lnTo>
                      <a:lnTo>
                        <a:pt x="356" y="712"/>
                      </a:lnTo>
                      <a:lnTo>
                        <a:pt x="335" y="503"/>
                      </a:lnTo>
                      <a:lnTo>
                        <a:pt x="398" y="440"/>
                      </a:lnTo>
                      <a:lnTo>
                        <a:pt x="523" y="335"/>
                      </a:lnTo>
                      <a:lnTo>
                        <a:pt x="628" y="231"/>
                      </a:lnTo>
                      <a:lnTo>
                        <a:pt x="628" y="126"/>
                      </a:lnTo>
                      <a:lnTo>
                        <a:pt x="565" y="43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111550" y="3257925"/>
                  <a:ext cx="161650" cy="16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6" h="6591" extrusionOk="0">
                      <a:moveTo>
                        <a:pt x="2553" y="0"/>
                      </a:moveTo>
                      <a:lnTo>
                        <a:pt x="1779" y="42"/>
                      </a:lnTo>
                      <a:lnTo>
                        <a:pt x="858" y="42"/>
                      </a:lnTo>
                      <a:lnTo>
                        <a:pt x="816" y="105"/>
                      </a:lnTo>
                      <a:lnTo>
                        <a:pt x="754" y="105"/>
                      </a:lnTo>
                      <a:lnTo>
                        <a:pt x="712" y="146"/>
                      </a:lnTo>
                      <a:lnTo>
                        <a:pt x="775" y="230"/>
                      </a:lnTo>
                      <a:lnTo>
                        <a:pt x="858" y="314"/>
                      </a:lnTo>
                      <a:lnTo>
                        <a:pt x="858" y="356"/>
                      </a:lnTo>
                      <a:lnTo>
                        <a:pt x="921" y="439"/>
                      </a:lnTo>
                      <a:lnTo>
                        <a:pt x="963" y="628"/>
                      </a:lnTo>
                      <a:lnTo>
                        <a:pt x="984" y="732"/>
                      </a:lnTo>
                      <a:lnTo>
                        <a:pt x="942" y="795"/>
                      </a:lnTo>
                      <a:lnTo>
                        <a:pt x="942" y="879"/>
                      </a:lnTo>
                      <a:lnTo>
                        <a:pt x="879" y="942"/>
                      </a:lnTo>
                      <a:lnTo>
                        <a:pt x="816" y="963"/>
                      </a:lnTo>
                      <a:lnTo>
                        <a:pt x="754" y="963"/>
                      </a:lnTo>
                      <a:lnTo>
                        <a:pt x="733" y="942"/>
                      </a:lnTo>
                      <a:lnTo>
                        <a:pt x="733" y="983"/>
                      </a:lnTo>
                      <a:lnTo>
                        <a:pt x="754" y="1046"/>
                      </a:lnTo>
                      <a:lnTo>
                        <a:pt x="754" y="1109"/>
                      </a:lnTo>
                      <a:lnTo>
                        <a:pt x="858" y="1151"/>
                      </a:lnTo>
                      <a:lnTo>
                        <a:pt x="858" y="1214"/>
                      </a:lnTo>
                      <a:lnTo>
                        <a:pt x="942" y="1214"/>
                      </a:lnTo>
                      <a:lnTo>
                        <a:pt x="963" y="1402"/>
                      </a:lnTo>
                      <a:lnTo>
                        <a:pt x="963" y="1486"/>
                      </a:lnTo>
                      <a:lnTo>
                        <a:pt x="858" y="1590"/>
                      </a:lnTo>
                      <a:lnTo>
                        <a:pt x="775" y="1674"/>
                      </a:lnTo>
                      <a:lnTo>
                        <a:pt x="733" y="1716"/>
                      </a:lnTo>
                      <a:lnTo>
                        <a:pt x="565" y="1883"/>
                      </a:lnTo>
                      <a:lnTo>
                        <a:pt x="461" y="2030"/>
                      </a:lnTo>
                      <a:lnTo>
                        <a:pt x="293" y="2092"/>
                      </a:lnTo>
                      <a:lnTo>
                        <a:pt x="0" y="2092"/>
                      </a:lnTo>
                      <a:lnTo>
                        <a:pt x="84" y="2553"/>
                      </a:lnTo>
                      <a:lnTo>
                        <a:pt x="210" y="3243"/>
                      </a:lnTo>
                      <a:lnTo>
                        <a:pt x="628" y="3808"/>
                      </a:lnTo>
                      <a:lnTo>
                        <a:pt x="754" y="4248"/>
                      </a:lnTo>
                      <a:lnTo>
                        <a:pt x="942" y="4352"/>
                      </a:lnTo>
                      <a:lnTo>
                        <a:pt x="1026" y="4352"/>
                      </a:lnTo>
                      <a:lnTo>
                        <a:pt x="1130" y="4394"/>
                      </a:lnTo>
                      <a:lnTo>
                        <a:pt x="1172" y="4394"/>
                      </a:lnTo>
                      <a:lnTo>
                        <a:pt x="1256" y="4436"/>
                      </a:lnTo>
                      <a:lnTo>
                        <a:pt x="1256" y="4499"/>
                      </a:lnTo>
                      <a:lnTo>
                        <a:pt x="1340" y="4561"/>
                      </a:lnTo>
                      <a:lnTo>
                        <a:pt x="1444" y="4561"/>
                      </a:lnTo>
                      <a:lnTo>
                        <a:pt x="1695" y="4645"/>
                      </a:lnTo>
                      <a:lnTo>
                        <a:pt x="1779" y="4645"/>
                      </a:lnTo>
                      <a:lnTo>
                        <a:pt x="1821" y="4708"/>
                      </a:lnTo>
                      <a:lnTo>
                        <a:pt x="1884" y="4729"/>
                      </a:lnTo>
                      <a:lnTo>
                        <a:pt x="1925" y="4812"/>
                      </a:lnTo>
                      <a:lnTo>
                        <a:pt x="2030" y="4917"/>
                      </a:lnTo>
                      <a:lnTo>
                        <a:pt x="2093" y="4917"/>
                      </a:lnTo>
                      <a:lnTo>
                        <a:pt x="2093" y="4938"/>
                      </a:lnTo>
                      <a:lnTo>
                        <a:pt x="2114" y="4917"/>
                      </a:lnTo>
                      <a:lnTo>
                        <a:pt x="2177" y="4917"/>
                      </a:lnTo>
                      <a:lnTo>
                        <a:pt x="2197" y="4980"/>
                      </a:lnTo>
                      <a:lnTo>
                        <a:pt x="2281" y="4980"/>
                      </a:lnTo>
                      <a:lnTo>
                        <a:pt x="2302" y="5022"/>
                      </a:lnTo>
                      <a:lnTo>
                        <a:pt x="2323" y="4980"/>
                      </a:lnTo>
                      <a:lnTo>
                        <a:pt x="2407" y="5022"/>
                      </a:lnTo>
                      <a:lnTo>
                        <a:pt x="2428" y="5043"/>
                      </a:lnTo>
                      <a:lnTo>
                        <a:pt x="2490" y="5043"/>
                      </a:lnTo>
                      <a:lnTo>
                        <a:pt x="2511" y="5084"/>
                      </a:lnTo>
                      <a:lnTo>
                        <a:pt x="2553" y="5126"/>
                      </a:lnTo>
                      <a:lnTo>
                        <a:pt x="2637" y="5189"/>
                      </a:lnTo>
                      <a:lnTo>
                        <a:pt x="2825" y="5398"/>
                      </a:lnTo>
                      <a:lnTo>
                        <a:pt x="2846" y="5608"/>
                      </a:lnTo>
                      <a:lnTo>
                        <a:pt x="2846" y="6591"/>
                      </a:lnTo>
                      <a:lnTo>
                        <a:pt x="2951" y="6193"/>
                      </a:lnTo>
                      <a:lnTo>
                        <a:pt x="3495" y="6173"/>
                      </a:lnTo>
                      <a:lnTo>
                        <a:pt x="3599" y="6131"/>
                      </a:lnTo>
                      <a:lnTo>
                        <a:pt x="3641" y="6110"/>
                      </a:lnTo>
                      <a:lnTo>
                        <a:pt x="3704" y="6089"/>
                      </a:lnTo>
                      <a:lnTo>
                        <a:pt x="3704" y="6131"/>
                      </a:lnTo>
                      <a:lnTo>
                        <a:pt x="3788" y="6173"/>
                      </a:lnTo>
                      <a:lnTo>
                        <a:pt x="3871" y="6214"/>
                      </a:lnTo>
                      <a:lnTo>
                        <a:pt x="3955" y="6214"/>
                      </a:lnTo>
                      <a:lnTo>
                        <a:pt x="3997" y="6298"/>
                      </a:lnTo>
                      <a:lnTo>
                        <a:pt x="3976" y="6319"/>
                      </a:lnTo>
                      <a:lnTo>
                        <a:pt x="4164" y="6298"/>
                      </a:lnTo>
                      <a:lnTo>
                        <a:pt x="4269" y="6193"/>
                      </a:lnTo>
                      <a:lnTo>
                        <a:pt x="4332" y="6193"/>
                      </a:lnTo>
                      <a:lnTo>
                        <a:pt x="4394" y="6131"/>
                      </a:lnTo>
                      <a:lnTo>
                        <a:pt x="4436" y="6173"/>
                      </a:lnTo>
                      <a:lnTo>
                        <a:pt x="4436" y="6214"/>
                      </a:lnTo>
                      <a:lnTo>
                        <a:pt x="4520" y="6214"/>
                      </a:lnTo>
                      <a:lnTo>
                        <a:pt x="4604" y="6277"/>
                      </a:lnTo>
                      <a:lnTo>
                        <a:pt x="4729" y="6214"/>
                      </a:lnTo>
                      <a:lnTo>
                        <a:pt x="4897" y="6193"/>
                      </a:lnTo>
                      <a:lnTo>
                        <a:pt x="4918" y="6110"/>
                      </a:lnTo>
                      <a:lnTo>
                        <a:pt x="4897" y="6068"/>
                      </a:lnTo>
                      <a:lnTo>
                        <a:pt x="4938" y="6005"/>
                      </a:lnTo>
                      <a:lnTo>
                        <a:pt x="5043" y="6026"/>
                      </a:lnTo>
                      <a:lnTo>
                        <a:pt x="5127" y="6026"/>
                      </a:lnTo>
                      <a:lnTo>
                        <a:pt x="5210" y="6089"/>
                      </a:lnTo>
                      <a:lnTo>
                        <a:pt x="5315" y="6068"/>
                      </a:lnTo>
                      <a:lnTo>
                        <a:pt x="5357" y="6026"/>
                      </a:lnTo>
                      <a:lnTo>
                        <a:pt x="5566" y="5963"/>
                      </a:lnTo>
                      <a:lnTo>
                        <a:pt x="5650" y="5984"/>
                      </a:lnTo>
                      <a:lnTo>
                        <a:pt x="5754" y="5963"/>
                      </a:lnTo>
                      <a:lnTo>
                        <a:pt x="5775" y="5900"/>
                      </a:lnTo>
                      <a:lnTo>
                        <a:pt x="5901" y="5900"/>
                      </a:lnTo>
                      <a:lnTo>
                        <a:pt x="5985" y="5817"/>
                      </a:lnTo>
                      <a:lnTo>
                        <a:pt x="6110" y="5796"/>
                      </a:lnTo>
                      <a:lnTo>
                        <a:pt x="6194" y="5712"/>
                      </a:lnTo>
                      <a:lnTo>
                        <a:pt x="6278" y="5649"/>
                      </a:lnTo>
                      <a:lnTo>
                        <a:pt x="6382" y="5670"/>
                      </a:lnTo>
                      <a:lnTo>
                        <a:pt x="6424" y="5608"/>
                      </a:lnTo>
                      <a:lnTo>
                        <a:pt x="6466" y="5587"/>
                      </a:lnTo>
                      <a:lnTo>
                        <a:pt x="6424" y="5587"/>
                      </a:lnTo>
                      <a:lnTo>
                        <a:pt x="6424" y="5545"/>
                      </a:lnTo>
                      <a:lnTo>
                        <a:pt x="6298" y="5440"/>
                      </a:lnTo>
                      <a:lnTo>
                        <a:pt x="6173" y="5398"/>
                      </a:lnTo>
                      <a:lnTo>
                        <a:pt x="5964" y="5189"/>
                      </a:lnTo>
                      <a:lnTo>
                        <a:pt x="5985" y="5126"/>
                      </a:lnTo>
                      <a:lnTo>
                        <a:pt x="5901" y="4938"/>
                      </a:lnTo>
                      <a:lnTo>
                        <a:pt x="5859" y="4875"/>
                      </a:lnTo>
                      <a:lnTo>
                        <a:pt x="5901" y="4771"/>
                      </a:lnTo>
                      <a:lnTo>
                        <a:pt x="5859" y="4729"/>
                      </a:lnTo>
                      <a:lnTo>
                        <a:pt x="5838" y="4624"/>
                      </a:lnTo>
                      <a:lnTo>
                        <a:pt x="5796" y="4540"/>
                      </a:lnTo>
                      <a:lnTo>
                        <a:pt x="5838" y="4540"/>
                      </a:lnTo>
                      <a:lnTo>
                        <a:pt x="5775" y="4394"/>
                      </a:lnTo>
                      <a:lnTo>
                        <a:pt x="5754" y="4248"/>
                      </a:lnTo>
                      <a:lnTo>
                        <a:pt x="5838" y="4206"/>
                      </a:lnTo>
                      <a:lnTo>
                        <a:pt x="5838" y="4038"/>
                      </a:lnTo>
                      <a:lnTo>
                        <a:pt x="5754" y="3976"/>
                      </a:lnTo>
                      <a:lnTo>
                        <a:pt x="5754" y="3766"/>
                      </a:lnTo>
                      <a:lnTo>
                        <a:pt x="5775" y="3620"/>
                      </a:lnTo>
                      <a:lnTo>
                        <a:pt x="5859" y="3578"/>
                      </a:lnTo>
                      <a:lnTo>
                        <a:pt x="5880" y="3599"/>
                      </a:lnTo>
                      <a:lnTo>
                        <a:pt x="5943" y="3515"/>
                      </a:lnTo>
                      <a:lnTo>
                        <a:pt x="5859" y="3306"/>
                      </a:lnTo>
                      <a:lnTo>
                        <a:pt x="5775" y="3306"/>
                      </a:lnTo>
                      <a:lnTo>
                        <a:pt x="5650" y="3180"/>
                      </a:lnTo>
                      <a:lnTo>
                        <a:pt x="5482" y="3055"/>
                      </a:lnTo>
                      <a:lnTo>
                        <a:pt x="5482" y="2929"/>
                      </a:lnTo>
                      <a:lnTo>
                        <a:pt x="5566" y="2657"/>
                      </a:lnTo>
                      <a:lnTo>
                        <a:pt x="5692" y="2302"/>
                      </a:lnTo>
                      <a:lnTo>
                        <a:pt x="5754" y="2239"/>
                      </a:lnTo>
                      <a:lnTo>
                        <a:pt x="5734" y="2134"/>
                      </a:lnTo>
                      <a:lnTo>
                        <a:pt x="5692" y="2113"/>
                      </a:lnTo>
                      <a:lnTo>
                        <a:pt x="5734" y="2113"/>
                      </a:lnTo>
                      <a:lnTo>
                        <a:pt x="5022" y="1611"/>
                      </a:lnTo>
                      <a:lnTo>
                        <a:pt x="4959" y="1527"/>
                      </a:lnTo>
                      <a:lnTo>
                        <a:pt x="4938" y="1486"/>
                      </a:lnTo>
                      <a:lnTo>
                        <a:pt x="4959" y="1402"/>
                      </a:lnTo>
                      <a:lnTo>
                        <a:pt x="4834" y="1214"/>
                      </a:lnTo>
                      <a:lnTo>
                        <a:pt x="27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106850" y="3261050"/>
                  <a:ext cx="29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" h="964" extrusionOk="0">
                      <a:moveTo>
                        <a:pt x="795" y="1"/>
                      </a:moveTo>
                      <a:lnTo>
                        <a:pt x="795" y="84"/>
                      </a:lnTo>
                      <a:lnTo>
                        <a:pt x="732" y="126"/>
                      </a:lnTo>
                      <a:lnTo>
                        <a:pt x="649" y="126"/>
                      </a:lnTo>
                      <a:lnTo>
                        <a:pt x="607" y="84"/>
                      </a:lnTo>
                      <a:lnTo>
                        <a:pt x="544" y="42"/>
                      </a:lnTo>
                      <a:lnTo>
                        <a:pt x="440" y="126"/>
                      </a:lnTo>
                      <a:lnTo>
                        <a:pt x="377" y="147"/>
                      </a:lnTo>
                      <a:lnTo>
                        <a:pt x="335" y="126"/>
                      </a:lnTo>
                      <a:lnTo>
                        <a:pt x="209" y="231"/>
                      </a:lnTo>
                      <a:lnTo>
                        <a:pt x="105" y="356"/>
                      </a:lnTo>
                      <a:lnTo>
                        <a:pt x="0" y="733"/>
                      </a:lnTo>
                      <a:lnTo>
                        <a:pt x="0" y="817"/>
                      </a:lnTo>
                      <a:lnTo>
                        <a:pt x="209" y="817"/>
                      </a:lnTo>
                      <a:lnTo>
                        <a:pt x="272" y="921"/>
                      </a:lnTo>
                      <a:lnTo>
                        <a:pt x="335" y="963"/>
                      </a:lnTo>
                      <a:lnTo>
                        <a:pt x="398" y="921"/>
                      </a:lnTo>
                      <a:lnTo>
                        <a:pt x="419" y="921"/>
                      </a:lnTo>
                      <a:lnTo>
                        <a:pt x="481" y="963"/>
                      </a:lnTo>
                      <a:lnTo>
                        <a:pt x="607" y="921"/>
                      </a:lnTo>
                      <a:lnTo>
                        <a:pt x="607" y="858"/>
                      </a:lnTo>
                      <a:lnTo>
                        <a:pt x="691" y="670"/>
                      </a:lnTo>
                      <a:lnTo>
                        <a:pt x="649" y="566"/>
                      </a:lnTo>
                      <a:lnTo>
                        <a:pt x="712" y="566"/>
                      </a:lnTo>
                      <a:lnTo>
                        <a:pt x="753" y="628"/>
                      </a:lnTo>
                      <a:lnTo>
                        <a:pt x="816" y="628"/>
                      </a:lnTo>
                      <a:lnTo>
                        <a:pt x="858" y="733"/>
                      </a:lnTo>
                      <a:lnTo>
                        <a:pt x="921" y="754"/>
                      </a:lnTo>
                      <a:lnTo>
                        <a:pt x="921" y="817"/>
                      </a:lnTo>
                      <a:lnTo>
                        <a:pt x="942" y="838"/>
                      </a:lnTo>
                      <a:lnTo>
                        <a:pt x="1004" y="838"/>
                      </a:lnTo>
                      <a:lnTo>
                        <a:pt x="1067" y="817"/>
                      </a:lnTo>
                      <a:lnTo>
                        <a:pt x="1130" y="754"/>
                      </a:lnTo>
                      <a:lnTo>
                        <a:pt x="1130" y="670"/>
                      </a:lnTo>
                      <a:lnTo>
                        <a:pt x="1172" y="607"/>
                      </a:lnTo>
                      <a:lnTo>
                        <a:pt x="1151" y="503"/>
                      </a:lnTo>
                      <a:lnTo>
                        <a:pt x="1109" y="314"/>
                      </a:lnTo>
                      <a:lnTo>
                        <a:pt x="1046" y="231"/>
                      </a:lnTo>
                      <a:lnTo>
                        <a:pt x="1046" y="189"/>
                      </a:lnTo>
                      <a:lnTo>
                        <a:pt x="963" y="105"/>
                      </a:lnTo>
                      <a:lnTo>
                        <a:pt x="900" y="21"/>
                      </a:lnTo>
                      <a:lnTo>
                        <a:pt x="9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106850" y="3275175"/>
                  <a:ext cx="287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1403" extrusionOk="0">
                      <a:moveTo>
                        <a:pt x="649" y="1"/>
                      </a:moveTo>
                      <a:lnTo>
                        <a:pt x="691" y="105"/>
                      </a:lnTo>
                      <a:lnTo>
                        <a:pt x="607" y="293"/>
                      </a:lnTo>
                      <a:lnTo>
                        <a:pt x="607" y="356"/>
                      </a:lnTo>
                      <a:lnTo>
                        <a:pt x="481" y="398"/>
                      </a:lnTo>
                      <a:lnTo>
                        <a:pt x="419" y="356"/>
                      </a:lnTo>
                      <a:lnTo>
                        <a:pt x="398" y="356"/>
                      </a:lnTo>
                      <a:lnTo>
                        <a:pt x="335" y="398"/>
                      </a:lnTo>
                      <a:lnTo>
                        <a:pt x="272" y="356"/>
                      </a:lnTo>
                      <a:lnTo>
                        <a:pt x="209" y="252"/>
                      </a:lnTo>
                      <a:lnTo>
                        <a:pt x="0" y="252"/>
                      </a:lnTo>
                      <a:lnTo>
                        <a:pt x="0" y="314"/>
                      </a:lnTo>
                      <a:lnTo>
                        <a:pt x="63" y="419"/>
                      </a:lnTo>
                      <a:lnTo>
                        <a:pt x="84" y="565"/>
                      </a:lnTo>
                      <a:lnTo>
                        <a:pt x="84" y="712"/>
                      </a:lnTo>
                      <a:lnTo>
                        <a:pt x="188" y="1402"/>
                      </a:lnTo>
                      <a:lnTo>
                        <a:pt x="481" y="1402"/>
                      </a:lnTo>
                      <a:lnTo>
                        <a:pt x="649" y="1340"/>
                      </a:lnTo>
                      <a:lnTo>
                        <a:pt x="753" y="1193"/>
                      </a:lnTo>
                      <a:lnTo>
                        <a:pt x="921" y="1026"/>
                      </a:lnTo>
                      <a:lnTo>
                        <a:pt x="963" y="984"/>
                      </a:lnTo>
                      <a:lnTo>
                        <a:pt x="1046" y="900"/>
                      </a:lnTo>
                      <a:lnTo>
                        <a:pt x="1151" y="796"/>
                      </a:lnTo>
                      <a:lnTo>
                        <a:pt x="1151" y="712"/>
                      </a:lnTo>
                      <a:lnTo>
                        <a:pt x="1130" y="524"/>
                      </a:lnTo>
                      <a:lnTo>
                        <a:pt x="1046" y="524"/>
                      </a:lnTo>
                      <a:lnTo>
                        <a:pt x="1046" y="461"/>
                      </a:lnTo>
                      <a:lnTo>
                        <a:pt x="942" y="419"/>
                      </a:lnTo>
                      <a:lnTo>
                        <a:pt x="942" y="356"/>
                      </a:lnTo>
                      <a:lnTo>
                        <a:pt x="921" y="293"/>
                      </a:lnTo>
                      <a:lnTo>
                        <a:pt x="921" y="252"/>
                      </a:lnTo>
                      <a:lnTo>
                        <a:pt x="921" y="189"/>
                      </a:lnTo>
                      <a:lnTo>
                        <a:pt x="858" y="168"/>
                      </a:lnTo>
                      <a:lnTo>
                        <a:pt x="816" y="63"/>
                      </a:lnTo>
                      <a:lnTo>
                        <a:pt x="753" y="63"/>
                      </a:lnTo>
                      <a:lnTo>
                        <a:pt x="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3862550" y="3166900"/>
                  <a:ext cx="275700" cy="2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8" h="10923" extrusionOk="0">
                      <a:moveTo>
                        <a:pt x="7701" y="0"/>
                      </a:moveTo>
                      <a:lnTo>
                        <a:pt x="7701" y="42"/>
                      </a:lnTo>
                      <a:lnTo>
                        <a:pt x="7743" y="84"/>
                      </a:lnTo>
                      <a:lnTo>
                        <a:pt x="7659" y="189"/>
                      </a:lnTo>
                      <a:lnTo>
                        <a:pt x="7575" y="189"/>
                      </a:lnTo>
                      <a:lnTo>
                        <a:pt x="7491" y="210"/>
                      </a:lnTo>
                      <a:lnTo>
                        <a:pt x="7366" y="210"/>
                      </a:lnTo>
                      <a:lnTo>
                        <a:pt x="7282" y="251"/>
                      </a:lnTo>
                      <a:lnTo>
                        <a:pt x="7240" y="251"/>
                      </a:lnTo>
                      <a:lnTo>
                        <a:pt x="7219" y="189"/>
                      </a:lnTo>
                      <a:lnTo>
                        <a:pt x="7178" y="189"/>
                      </a:lnTo>
                      <a:lnTo>
                        <a:pt x="7157" y="147"/>
                      </a:lnTo>
                      <a:lnTo>
                        <a:pt x="7073" y="126"/>
                      </a:lnTo>
                      <a:lnTo>
                        <a:pt x="6843" y="230"/>
                      </a:lnTo>
                      <a:lnTo>
                        <a:pt x="6759" y="293"/>
                      </a:lnTo>
                      <a:lnTo>
                        <a:pt x="6717" y="335"/>
                      </a:lnTo>
                      <a:lnTo>
                        <a:pt x="6487" y="356"/>
                      </a:lnTo>
                      <a:lnTo>
                        <a:pt x="6403" y="398"/>
                      </a:lnTo>
                      <a:lnTo>
                        <a:pt x="6320" y="314"/>
                      </a:lnTo>
                      <a:lnTo>
                        <a:pt x="6215" y="293"/>
                      </a:lnTo>
                      <a:lnTo>
                        <a:pt x="6111" y="293"/>
                      </a:lnTo>
                      <a:lnTo>
                        <a:pt x="6027" y="398"/>
                      </a:lnTo>
                      <a:lnTo>
                        <a:pt x="5922" y="502"/>
                      </a:lnTo>
                      <a:lnTo>
                        <a:pt x="5964" y="544"/>
                      </a:lnTo>
                      <a:lnTo>
                        <a:pt x="6006" y="607"/>
                      </a:lnTo>
                      <a:lnTo>
                        <a:pt x="5985" y="649"/>
                      </a:lnTo>
                      <a:lnTo>
                        <a:pt x="5859" y="670"/>
                      </a:lnTo>
                      <a:lnTo>
                        <a:pt x="5797" y="649"/>
                      </a:lnTo>
                      <a:lnTo>
                        <a:pt x="5671" y="628"/>
                      </a:lnTo>
                      <a:lnTo>
                        <a:pt x="5567" y="565"/>
                      </a:lnTo>
                      <a:lnTo>
                        <a:pt x="5483" y="565"/>
                      </a:lnTo>
                      <a:lnTo>
                        <a:pt x="5399" y="628"/>
                      </a:lnTo>
                      <a:lnTo>
                        <a:pt x="5336" y="607"/>
                      </a:lnTo>
                      <a:lnTo>
                        <a:pt x="5190" y="607"/>
                      </a:lnTo>
                      <a:lnTo>
                        <a:pt x="5064" y="523"/>
                      </a:lnTo>
                      <a:lnTo>
                        <a:pt x="4939" y="544"/>
                      </a:lnTo>
                      <a:lnTo>
                        <a:pt x="4918" y="502"/>
                      </a:lnTo>
                      <a:lnTo>
                        <a:pt x="4750" y="356"/>
                      </a:lnTo>
                      <a:lnTo>
                        <a:pt x="4667" y="335"/>
                      </a:lnTo>
                      <a:lnTo>
                        <a:pt x="4499" y="210"/>
                      </a:lnTo>
                      <a:lnTo>
                        <a:pt x="4437" y="189"/>
                      </a:lnTo>
                      <a:lnTo>
                        <a:pt x="4353" y="126"/>
                      </a:lnTo>
                      <a:lnTo>
                        <a:pt x="4290" y="126"/>
                      </a:lnTo>
                      <a:lnTo>
                        <a:pt x="4290" y="189"/>
                      </a:lnTo>
                      <a:lnTo>
                        <a:pt x="4186" y="147"/>
                      </a:lnTo>
                      <a:lnTo>
                        <a:pt x="4102" y="251"/>
                      </a:lnTo>
                      <a:lnTo>
                        <a:pt x="4018" y="251"/>
                      </a:lnTo>
                      <a:lnTo>
                        <a:pt x="3976" y="293"/>
                      </a:lnTo>
                      <a:lnTo>
                        <a:pt x="3976" y="356"/>
                      </a:lnTo>
                      <a:lnTo>
                        <a:pt x="3914" y="440"/>
                      </a:lnTo>
                      <a:lnTo>
                        <a:pt x="3914" y="502"/>
                      </a:lnTo>
                      <a:lnTo>
                        <a:pt x="3872" y="544"/>
                      </a:lnTo>
                      <a:lnTo>
                        <a:pt x="3788" y="544"/>
                      </a:lnTo>
                      <a:lnTo>
                        <a:pt x="3788" y="607"/>
                      </a:lnTo>
                      <a:lnTo>
                        <a:pt x="3893" y="733"/>
                      </a:lnTo>
                      <a:lnTo>
                        <a:pt x="3830" y="774"/>
                      </a:lnTo>
                      <a:lnTo>
                        <a:pt x="3809" y="858"/>
                      </a:lnTo>
                      <a:lnTo>
                        <a:pt x="3809" y="984"/>
                      </a:lnTo>
                      <a:lnTo>
                        <a:pt x="3872" y="1088"/>
                      </a:lnTo>
                      <a:lnTo>
                        <a:pt x="3872" y="1339"/>
                      </a:lnTo>
                      <a:lnTo>
                        <a:pt x="3767" y="1381"/>
                      </a:lnTo>
                      <a:lnTo>
                        <a:pt x="3725" y="1486"/>
                      </a:lnTo>
                      <a:lnTo>
                        <a:pt x="3474" y="1800"/>
                      </a:lnTo>
                      <a:lnTo>
                        <a:pt x="3516" y="2009"/>
                      </a:lnTo>
                      <a:lnTo>
                        <a:pt x="3495" y="2135"/>
                      </a:lnTo>
                      <a:lnTo>
                        <a:pt x="3495" y="2281"/>
                      </a:lnTo>
                      <a:lnTo>
                        <a:pt x="3390" y="2386"/>
                      </a:lnTo>
                      <a:lnTo>
                        <a:pt x="3390" y="2532"/>
                      </a:lnTo>
                      <a:lnTo>
                        <a:pt x="3390" y="2616"/>
                      </a:lnTo>
                      <a:lnTo>
                        <a:pt x="3370" y="2804"/>
                      </a:lnTo>
                      <a:lnTo>
                        <a:pt x="3390" y="2825"/>
                      </a:lnTo>
                      <a:lnTo>
                        <a:pt x="3370" y="2971"/>
                      </a:lnTo>
                      <a:lnTo>
                        <a:pt x="3286" y="3034"/>
                      </a:lnTo>
                      <a:lnTo>
                        <a:pt x="3244" y="3223"/>
                      </a:lnTo>
                      <a:lnTo>
                        <a:pt x="3244" y="3390"/>
                      </a:lnTo>
                      <a:lnTo>
                        <a:pt x="3056" y="3704"/>
                      </a:lnTo>
                      <a:lnTo>
                        <a:pt x="2951" y="3746"/>
                      </a:lnTo>
                      <a:lnTo>
                        <a:pt x="2846" y="3808"/>
                      </a:lnTo>
                      <a:lnTo>
                        <a:pt x="2763" y="3787"/>
                      </a:lnTo>
                      <a:lnTo>
                        <a:pt x="2637" y="3892"/>
                      </a:lnTo>
                      <a:lnTo>
                        <a:pt x="2533" y="4018"/>
                      </a:lnTo>
                      <a:lnTo>
                        <a:pt x="2533" y="4164"/>
                      </a:lnTo>
                      <a:lnTo>
                        <a:pt x="2344" y="4332"/>
                      </a:lnTo>
                      <a:lnTo>
                        <a:pt x="2302" y="4436"/>
                      </a:lnTo>
                      <a:lnTo>
                        <a:pt x="2323" y="4624"/>
                      </a:lnTo>
                      <a:lnTo>
                        <a:pt x="2344" y="4645"/>
                      </a:lnTo>
                      <a:lnTo>
                        <a:pt x="2323" y="4959"/>
                      </a:lnTo>
                      <a:lnTo>
                        <a:pt x="2302" y="5127"/>
                      </a:lnTo>
                      <a:lnTo>
                        <a:pt x="2302" y="5231"/>
                      </a:lnTo>
                      <a:lnTo>
                        <a:pt x="2198" y="5378"/>
                      </a:lnTo>
                      <a:lnTo>
                        <a:pt x="2093" y="5420"/>
                      </a:lnTo>
                      <a:lnTo>
                        <a:pt x="2009" y="5482"/>
                      </a:lnTo>
                      <a:lnTo>
                        <a:pt x="1947" y="5566"/>
                      </a:lnTo>
                      <a:lnTo>
                        <a:pt x="1717" y="5796"/>
                      </a:lnTo>
                      <a:lnTo>
                        <a:pt x="1633" y="5901"/>
                      </a:lnTo>
                      <a:lnTo>
                        <a:pt x="1507" y="5984"/>
                      </a:lnTo>
                      <a:lnTo>
                        <a:pt x="1382" y="5901"/>
                      </a:lnTo>
                      <a:lnTo>
                        <a:pt x="1319" y="5796"/>
                      </a:lnTo>
                      <a:lnTo>
                        <a:pt x="1298" y="5775"/>
                      </a:lnTo>
                      <a:lnTo>
                        <a:pt x="1382" y="5650"/>
                      </a:lnTo>
                      <a:lnTo>
                        <a:pt x="1382" y="5587"/>
                      </a:lnTo>
                      <a:lnTo>
                        <a:pt x="1193" y="5650"/>
                      </a:lnTo>
                      <a:lnTo>
                        <a:pt x="1089" y="5754"/>
                      </a:lnTo>
                      <a:lnTo>
                        <a:pt x="1005" y="5733"/>
                      </a:lnTo>
                      <a:lnTo>
                        <a:pt x="942" y="5754"/>
                      </a:lnTo>
                      <a:lnTo>
                        <a:pt x="942" y="5859"/>
                      </a:lnTo>
                      <a:lnTo>
                        <a:pt x="859" y="5943"/>
                      </a:lnTo>
                      <a:lnTo>
                        <a:pt x="754" y="5943"/>
                      </a:lnTo>
                      <a:lnTo>
                        <a:pt x="754" y="5880"/>
                      </a:lnTo>
                      <a:lnTo>
                        <a:pt x="733" y="5838"/>
                      </a:lnTo>
                      <a:lnTo>
                        <a:pt x="629" y="5880"/>
                      </a:lnTo>
                      <a:lnTo>
                        <a:pt x="566" y="5859"/>
                      </a:lnTo>
                      <a:lnTo>
                        <a:pt x="440" y="5984"/>
                      </a:lnTo>
                      <a:lnTo>
                        <a:pt x="315" y="6089"/>
                      </a:lnTo>
                      <a:lnTo>
                        <a:pt x="252" y="6152"/>
                      </a:lnTo>
                      <a:lnTo>
                        <a:pt x="273" y="6361"/>
                      </a:lnTo>
                      <a:lnTo>
                        <a:pt x="210" y="6424"/>
                      </a:lnTo>
                      <a:lnTo>
                        <a:pt x="105" y="6424"/>
                      </a:lnTo>
                      <a:lnTo>
                        <a:pt x="1" y="6508"/>
                      </a:lnTo>
                      <a:lnTo>
                        <a:pt x="22" y="6570"/>
                      </a:lnTo>
                      <a:lnTo>
                        <a:pt x="210" y="6591"/>
                      </a:lnTo>
                      <a:lnTo>
                        <a:pt x="252" y="6633"/>
                      </a:lnTo>
                      <a:lnTo>
                        <a:pt x="273" y="6633"/>
                      </a:lnTo>
                      <a:lnTo>
                        <a:pt x="273" y="6612"/>
                      </a:lnTo>
                      <a:lnTo>
                        <a:pt x="315" y="6591"/>
                      </a:lnTo>
                      <a:lnTo>
                        <a:pt x="377" y="6591"/>
                      </a:lnTo>
                      <a:lnTo>
                        <a:pt x="482" y="6570"/>
                      </a:lnTo>
                      <a:lnTo>
                        <a:pt x="566" y="6528"/>
                      </a:lnTo>
                      <a:lnTo>
                        <a:pt x="1256" y="6528"/>
                      </a:lnTo>
                      <a:lnTo>
                        <a:pt x="1424" y="6570"/>
                      </a:lnTo>
                      <a:lnTo>
                        <a:pt x="1633" y="6528"/>
                      </a:lnTo>
                      <a:lnTo>
                        <a:pt x="2637" y="6528"/>
                      </a:lnTo>
                      <a:lnTo>
                        <a:pt x="2637" y="6612"/>
                      </a:lnTo>
                      <a:lnTo>
                        <a:pt x="2637" y="6633"/>
                      </a:lnTo>
                      <a:lnTo>
                        <a:pt x="2637" y="6717"/>
                      </a:lnTo>
                      <a:lnTo>
                        <a:pt x="2679" y="6780"/>
                      </a:lnTo>
                      <a:lnTo>
                        <a:pt x="2721" y="6842"/>
                      </a:lnTo>
                      <a:lnTo>
                        <a:pt x="2679" y="6905"/>
                      </a:lnTo>
                      <a:lnTo>
                        <a:pt x="2679" y="6989"/>
                      </a:lnTo>
                      <a:lnTo>
                        <a:pt x="2742" y="7093"/>
                      </a:lnTo>
                      <a:lnTo>
                        <a:pt x="2763" y="7219"/>
                      </a:lnTo>
                      <a:lnTo>
                        <a:pt x="2784" y="7261"/>
                      </a:lnTo>
                      <a:lnTo>
                        <a:pt x="2784" y="7345"/>
                      </a:lnTo>
                      <a:lnTo>
                        <a:pt x="2846" y="7365"/>
                      </a:lnTo>
                      <a:lnTo>
                        <a:pt x="2888" y="7449"/>
                      </a:lnTo>
                      <a:lnTo>
                        <a:pt x="2972" y="7554"/>
                      </a:lnTo>
                      <a:lnTo>
                        <a:pt x="2993" y="7763"/>
                      </a:lnTo>
                      <a:lnTo>
                        <a:pt x="3056" y="7784"/>
                      </a:lnTo>
                      <a:lnTo>
                        <a:pt x="3202" y="7784"/>
                      </a:lnTo>
                      <a:lnTo>
                        <a:pt x="3307" y="7763"/>
                      </a:lnTo>
                      <a:lnTo>
                        <a:pt x="3390" y="7784"/>
                      </a:lnTo>
                      <a:lnTo>
                        <a:pt x="3579" y="7826"/>
                      </a:lnTo>
                      <a:lnTo>
                        <a:pt x="3662" y="7763"/>
                      </a:lnTo>
                      <a:lnTo>
                        <a:pt x="4102" y="7742"/>
                      </a:lnTo>
                      <a:lnTo>
                        <a:pt x="4102" y="7575"/>
                      </a:lnTo>
                      <a:lnTo>
                        <a:pt x="4081" y="7470"/>
                      </a:lnTo>
                      <a:lnTo>
                        <a:pt x="4123" y="7449"/>
                      </a:lnTo>
                      <a:lnTo>
                        <a:pt x="4186" y="7345"/>
                      </a:lnTo>
                      <a:lnTo>
                        <a:pt x="4186" y="7198"/>
                      </a:lnTo>
                      <a:lnTo>
                        <a:pt x="4750" y="7156"/>
                      </a:lnTo>
                      <a:lnTo>
                        <a:pt x="4750" y="7114"/>
                      </a:lnTo>
                      <a:lnTo>
                        <a:pt x="4939" y="7135"/>
                      </a:lnTo>
                      <a:lnTo>
                        <a:pt x="4918" y="7219"/>
                      </a:lnTo>
                      <a:lnTo>
                        <a:pt x="4876" y="7261"/>
                      </a:lnTo>
                      <a:lnTo>
                        <a:pt x="4918" y="7324"/>
                      </a:lnTo>
                      <a:lnTo>
                        <a:pt x="5567" y="7365"/>
                      </a:lnTo>
                      <a:lnTo>
                        <a:pt x="5587" y="7449"/>
                      </a:lnTo>
                      <a:lnTo>
                        <a:pt x="5587" y="7533"/>
                      </a:lnTo>
                      <a:lnTo>
                        <a:pt x="5587" y="7617"/>
                      </a:lnTo>
                      <a:lnTo>
                        <a:pt x="5546" y="7721"/>
                      </a:lnTo>
                      <a:lnTo>
                        <a:pt x="5504" y="7826"/>
                      </a:lnTo>
                      <a:lnTo>
                        <a:pt x="5567" y="7889"/>
                      </a:lnTo>
                      <a:lnTo>
                        <a:pt x="5567" y="7972"/>
                      </a:lnTo>
                      <a:lnTo>
                        <a:pt x="5546" y="8035"/>
                      </a:lnTo>
                      <a:lnTo>
                        <a:pt x="5546" y="8056"/>
                      </a:lnTo>
                      <a:lnTo>
                        <a:pt x="5567" y="8140"/>
                      </a:lnTo>
                      <a:lnTo>
                        <a:pt x="5567" y="8349"/>
                      </a:lnTo>
                      <a:lnTo>
                        <a:pt x="5504" y="8453"/>
                      </a:lnTo>
                      <a:lnTo>
                        <a:pt x="5567" y="8495"/>
                      </a:lnTo>
                      <a:lnTo>
                        <a:pt x="5567" y="8579"/>
                      </a:lnTo>
                      <a:lnTo>
                        <a:pt x="5608" y="8621"/>
                      </a:lnTo>
                      <a:lnTo>
                        <a:pt x="5608" y="8705"/>
                      </a:lnTo>
                      <a:lnTo>
                        <a:pt x="5650" y="8725"/>
                      </a:lnTo>
                      <a:lnTo>
                        <a:pt x="5671" y="8788"/>
                      </a:lnTo>
                      <a:lnTo>
                        <a:pt x="5713" y="8809"/>
                      </a:lnTo>
                      <a:lnTo>
                        <a:pt x="5755" y="8872"/>
                      </a:lnTo>
                      <a:lnTo>
                        <a:pt x="5713" y="8935"/>
                      </a:lnTo>
                      <a:lnTo>
                        <a:pt x="5713" y="9018"/>
                      </a:lnTo>
                      <a:lnTo>
                        <a:pt x="5797" y="9081"/>
                      </a:lnTo>
                      <a:lnTo>
                        <a:pt x="5797" y="9144"/>
                      </a:lnTo>
                      <a:lnTo>
                        <a:pt x="5776" y="9186"/>
                      </a:lnTo>
                      <a:lnTo>
                        <a:pt x="5776" y="9311"/>
                      </a:lnTo>
                      <a:lnTo>
                        <a:pt x="5859" y="9353"/>
                      </a:lnTo>
                      <a:lnTo>
                        <a:pt x="5818" y="9437"/>
                      </a:lnTo>
                      <a:lnTo>
                        <a:pt x="5818" y="9458"/>
                      </a:lnTo>
                      <a:lnTo>
                        <a:pt x="5776" y="9500"/>
                      </a:lnTo>
                      <a:lnTo>
                        <a:pt x="5776" y="9625"/>
                      </a:lnTo>
                      <a:lnTo>
                        <a:pt x="5797" y="9646"/>
                      </a:lnTo>
                      <a:lnTo>
                        <a:pt x="5859" y="9646"/>
                      </a:lnTo>
                      <a:lnTo>
                        <a:pt x="5901" y="9625"/>
                      </a:lnTo>
                      <a:lnTo>
                        <a:pt x="5964" y="9604"/>
                      </a:lnTo>
                      <a:lnTo>
                        <a:pt x="5985" y="9562"/>
                      </a:lnTo>
                      <a:lnTo>
                        <a:pt x="6027" y="9562"/>
                      </a:lnTo>
                      <a:lnTo>
                        <a:pt x="6111" y="9625"/>
                      </a:lnTo>
                      <a:lnTo>
                        <a:pt x="6173" y="9646"/>
                      </a:lnTo>
                      <a:lnTo>
                        <a:pt x="6320" y="9646"/>
                      </a:lnTo>
                      <a:lnTo>
                        <a:pt x="6383" y="9667"/>
                      </a:lnTo>
                      <a:lnTo>
                        <a:pt x="6424" y="9646"/>
                      </a:lnTo>
                      <a:lnTo>
                        <a:pt x="6508" y="9625"/>
                      </a:lnTo>
                      <a:lnTo>
                        <a:pt x="6592" y="9562"/>
                      </a:lnTo>
                      <a:lnTo>
                        <a:pt x="6696" y="9541"/>
                      </a:lnTo>
                      <a:lnTo>
                        <a:pt x="6801" y="9541"/>
                      </a:lnTo>
                      <a:lnTo>
                        <a:pt x="6843" y="9604"/>
                      </a:lnTo>
                      <a:lnTo>
                        <a:pt x="6906" y="9562"/>
                      </a:lnTo>
                      <a:lnTo>
                        <a:pt x="7010" y="9625"/>
                      </a:lnTo>
                      <a:lnTo>
                        <a:pt x="7031" y="9646"/>
                      </a:lnTo>
                      <a:lnTo>
                        <a:pt x="7031" y="9751"/>
                      </a:lnTo>
                      <a:lnTo>
                        <a:pt x="7052" y="9772"/>
                      </a:lnTo>
                      <a:lnTo>
                        <a:pt x="7073" y="9814"/>
                      </a:lnTo>
                      <a:lnTo>
                        <a:pt x="7157" y="9751"/>
                      </a:lnTo>
                      <a:lnTo>
                        <a:pt x="7240" y="9709"/>
                      </a:lnTo>
                      <a:lnTo>
                        <a:pt x="7324" y="9709"/>
                      </a:lnTo>
                      <a:lnTo>
                        <a:pt x="7345" y="9667"/>
                      </a:lnTo>
                      <a:lnTo>
                        <a:pt x="7491" y="9625"/>
                      </a:lnTo>
                      <a:lnTo>
                        <a:pt x="7554" y="9625"/>
                      </a:lnTo>
                      <a:lnTo>
                        <a:pt x="7554" y="9751"/>
                      </a:lnTo>
                      <a:lnTo>
                        <a:pt x="7575" y="9814"/>
                      </a:lnTo>
                      <a:lnTo>
                        <a:pt x="7575" y="9876"/>
                      </a:lnTo>
                      <a:lnTo>
                        <a:pt x="7575" y="9939"/>
                      </a:lnTo>
                      <a:lnTo>
                        <a:pt x="7638" y="9939"/>
                      </a:lnTo>
                      <a:lnTo>
                        <a:pt x="7743" y="9981"/>
                      </a:lnTo>
                      <a:lnTo>
                        <a:pt x="7784" y="9981"/>
                      </a:lnTo>
                      <a:lnTo>
                        <a:pt x="7910" y="10065"/>
                      </a:lnTo>
                      <a:lnTo>
                        <a:pt x="8056" y="10086"/>
                      </a:lnTo>
                      <a:lnTo>
                        <a:pt x="8182" y="10127"/>
                      </a:lnTo>
                      <a:lnTo>
                        <a:pt x="8182" y="10148"/>
                      </a:lnTo>
                      <a:lnTo>
                        <a:pt x="8287" y="10148"/>
                      </a:lnTo>
                      <a:lnTo>
                        <a:pt x="8433" y="10086"/>
                      </a:lnTo>
                      <a:lnTo>
                        <a:pt x="8475" y="10044"/>
                      </a:lnTo>
                      <a:lnTo>
                        <a:pt x="8517" y="9876"/>
                      </a:lnTo>
                      <a:lnTo>
                        <a:pt x="8600" y="9876"/>
                      </a:lnTo>
                      <a:lnTo>
                        <a:pt x="8642" y="9855"/>
                      </a:lnTo>
                      <a:lnTo>
                        <a:pt x="8684" y="9855"/>
                      </a:lnTo>
                      <a:lnTo>
                        <a:pt x="8684" y="10023"/>
                      </a:lnTo>
                      <a:lnTo>
                        <a:pt x="8789" y="10127"/>
                      </a:lnTo>
                      <a:lnTo>
                        <a:pt x="8789" y="10190"/>
                      </a:lnTo>
                      <a:lnTo>
                        <a:pt x="8935" y="10274"/>
                      </a:lnTo>
                      <a:lnTo>
                        <a:pt x="9144" y="10337"/>
                      </a:lnTo>
                      <a:lnTo>
                        <a:pt x="9270" y="10441"/>
                      </a:lnTo>
                      <a:lnTo>
                        <a:pt x="9375" y="10588"/>
                      </a:lnTo>
                      <a:lnTo>
                        <a:pt x="9479" y="10671"/>
                      </a:lnTo>
                      <a:lnTo>
                        <a:pt x="9584" y="10797"/>
                      </a:lnTo>
                      <a:lnTo>
                        <a:pt x="9730" y="10922"/>
                      </a:lnTo>
                      <a:lnTo>
                        <a:pt x="9793" y="10922"/>
                      </a:lnTo>
                      <a:lnTo>
                        <a:pt x="9898" y="10902"/>
                      </a:lnTo>
                      <a:lnTo>
                        <a:pt x="9981" y="10860"/>
                      </a:lnTo>
                      <a:lnTo>
                        <a:pt x="10002" y="10881"/>
                      </a:lnTo>
                      <a:lnTo>
                        <a:pt x="10044" y="10902"/>
                      </a:lnTo>
                      <a:lnTo>
                        <a:pt x="10107" y="10922"/>
                      </a:lnTo>
                      <a:lnTo>
                        <a:pt x="10170" y="10881"/>
                      </a:lnTo>
                      <a:lnTo>
                        <a:pt x="10107" y="10253"/>
                      </a:lnTo>
                      <a:lnTo>
                        <a:pt x="10065" y="10232"/>
                      </a:lnTo>
                      <a:lnTo>
                        <a:pt x="9940" y="10253"/>
                      </a:lnTo>
                      <a:lnTo>
                        <a:pt x="9940" y="10337"/>
                      </a:lnTo>
                      <a:lnTo>
                        <a:pt x="9981" y="10378"/>
                      </a:lnTo>
                      <a:lnTo>
                        <a:pt x="9688" y="10378"/>
                      </a:lnTo>
                      <a:lnTo>
                        <a:pt x="9647" y="10295"/>
                      </a:lnTo>
                      <a:lnTo>
                        <a:pt x="9626" y="10232"/>
                      </a:lnTo>
                      <a:lnTo>
                        <a:pt x="9458" y="10065"/>
                      </a:lnTo>
                      <a:lnTo>
                        <a:pt x="9375" y="9981"/>
                      </a:lnTo>
                      <a:lnTo>
                        <a:pt x="9375" y="9855"/>
                      </a:lnTo>
                      <a:lnTo>
                        <a:pt x="9375" y="9521"/>
                      </a:lnTo>
                      <a:lnTo>
                        <a:pt x="9375" y="9437"/>
                      </a:lnTo>
                      <a:lnTo>
                        <a:pt x="9479" y="9332"/>
                      </a:lnTo>
                      <a:lnTo>
                        <a:pt x="9542" y="9290"/>
                      </a:lnTo>
                      <a:lnTo>
                        <a:pt x="9521" y="9249"/>
                      </a:lnTo>
                      <a:lnTo>
                        <a:pt x="9563" y="9228"/>
                      </a:lnTo>
                      <a:lnTo>
                        <a:pt x="9563" y="9102"/>
                      </a:lnTo>
                      <a:lnTo>
                        <a:pt x="9563" y="9018"/>
                      </a:lnTo>
                      <a:lnTo>
                        <a:pt x="9563" y="8935"/>
                      </a:lnTo>
                      <a:lnTo>
                        <a:pt x="9563" y="8872"/>
                      </a:lnTo>
                      <a:lnTo>
                        <a:pt x="9584" y="8809"/>
                      </a:lnTo>
                      <a:lnTo>
                        <a:pt x="9626" y="8767"/>
                      </a:lnTo>
                      <a:lnTo>
                        <a:pt x="9542" y="8725"/>
                      </a:lnTo>
                      <a:lnTo>
                        <a:pt x="9479" y="8663"/>
                      </a:lnTo>
                      <a:lnTo>
                        <a:pt x="9458" y="8558"/>
                      </a:lnTo>
                      <a:lnTo>
                        <a:pt x="9688" y="8077"/>
                      </a:lnTo>
                      <a:lnTo>
                        <a:pt x="10630" y="7868"/>
                      </a:lnTo>
                      <a:lnTo>
                        <a:pt x="10714" y="7889"/>
                      </a:lnTo>
                      <a:lnTo>
                        <a:pt x="10588" y="7449"/>
                      </a:lnTo>
                      <a:lnTo>
                        <a:pt x="10170" y="6884"/>
                      </a:lnTo>
                      <a:lnTo>
                        <a:pt x="10044" y="6194"/>
                      </a:lnTo>
                      <a:lnTo>
                        <a:pt x="9960" y="5733"/>
                      </a:lnTo>
                      <a:lnTo>
                        <a:pt x="9856" y="5043"/>
                      </a:lnTo>
                      <a:lnTo>
                        <a:pt x="9856" y="4896"/>
                      </a:lnTo>
                      <a:lnTo>
                        <a:pt x="9835" y="4750"/>
                      </a:lnTo>
                      <a:lnTo>
                        <a:pt x="9772" y="4645"/>
                      </a:lnTo>
                      <a:lnTo>
                        <a:pt x="9772" y="4583"/>
                      </a:lnTo>
                      <a:lnTo>
                        <a:pt x="9772" y="4499"/>
                      </a:lnTo>
                      <a:lnTo>
                        <a:pt x="9877" y="4122"/>
                      </a:lnTo>
                      <a:lnTo>
                        <a:pt x="9981" y="3997"/>
                      </a:lnTo>
                      <a:lnTo>
                        <a:pt x="10107" y="3892"/>
                      </a:lnTo>
                      <a:lnTo>
                        <a:pt x="10149" y="3871"/>
                      </a:lnTo>
                      <a:lnTo>
                        <a:pt x="10107" y="3746"/>
                      </a:lnTo>
                      <a:lnTo>
                        <a:pt x="10191" y="3536"/>
                      </a:lnTo>
                      <a:lnTo>
                        <a:pt x="10212" y="3327"/>
                      </a:lnTo>
                      <a:lnTo>
                        <a:pt x="10212" y="3160"/>
                      </a:lnTo>
                      <a:lnTo>
                        <a:pt x="10253" y="3118"/>
                      </a:lnTo>
                      <a:lnTo>
                        <a:pt x="10484" y="2699"/>
                      </a:lnTo>
                      <a:lnTo>
                        <a:pt x="10525" y="2616"/>
                      </a:lnTo>
                      <a:lnTo>
                        <a:pt x="10714" y="2407"/>
                      </a:lnTo>
                      <a:lnTo>
                        <a:pt x="11007" y="2009"/>
                      </a:lnTo>
                      <a:lnTo>
                        <a:pt x="11028" y="1925"/>
                      </a:lnTo>
                      <a:lnTo>
                        <a:pt x="10986" y="1863"/>
                      </a:lnTo>
                      <a:lnTo>
                        <a:pt x="10923" y="1779"/>
                      </a:lnTo>
                      <a:lnTo>
                        <a:pt x="10839" y="1716"/>
                      </a:lnTo>
                      <a:lnTo>
                        <a:pt x="10881" y="1591"/>
                      </a:lnTo>
                      <a:lnTo>
                        <a:pt x="10902" y="1381"/>
                      </a:lnTo>
                      <a:lnTo>
                        <a:pt x="10902" y="1235"/>
                      </a:lnTo>
                      <a:lnTo>
                        <a:pt x="10944" y="1151"/>
                      </a:lnTo>
                      <a:lnTo>
                        <a:pt x="10986" y="1047"/>
                      </a:lnTo>
                      <a:lnTo>
                        <a:pt x="10944" y="1026"/>
                      </a:lnTo>
                      <a:lnTo>
                        <a:pt x="10776" y="1026"/>
                      </a:lnTo>
                      <a:lnTo>
                        <a:pt x="10776" y="942"/>
                      </a:lnTo>
                      <a:lnTo>
                        <a:pt x="10735" y="858"/>
                      </a:lnTo>
                      <a:lnTo>
                        <a:pt x="10693" y="837"/>
                      </a:lnTo>
                      <a:lnTo>
                        <a:pt x="10672" y="733"/>
                      </a:lnTo>
                      <a:lnTo>
                        <a:pt x="10588" y="670"/>
                      </a:lnTo>
                      <a:lnTo>
                        <a:pt x="10463" y="628"/>
                      </a:lnTo>
                      <a:lnTo>
                        <a:pt x="10400" y="565"/>
                      </a:lnTo>
                      <a:lnTo>
                        <a:pt x="10358" y="502"/>
                      </a:lnTo>
                      <a:lnTo>
                        <a:pt x="10274" y="335"/>
                      </a:lnTo>
                      <a:lnTo>
                        <a:pt x="10212" y="314"/>
                      </a:lnTo>
                      <a:lnTo>
                        <a:pt x="10086" y="314"/>
                      </a:lnTo>
                      <a:lnTo>
                        <a:pt x="10044" y="398"/>
                      </a:lnTo>
                      <a:lnTo>
                        <a:pt x="9981" y="440"/>
                      </a:lnTo>
                      <a:lnTo>
                        <a:pt x="9877" y="502"/>
                      </a:lnTo>
                      <a:lnTo>
                        <a:pt x="9835" y="502"/>
                      </a:lnTo>
                      <a:lnTo>
                        <a:pt x="9793" y="440"/>
                      </a:lnTo>
                      <a:lnTo>
                        <a:pt x="9584" y="440"/>
                      </a:lnTo>
                      <a:lnTo>
                        <a:pt x="9521" y="502"/>
                      </a:lnTo>
                      <a:lnTo>
                        <a:pt x="9479" y="544"/>
                      </a:lnTo>
                      <a:lnTo>
                        <a:pt x="9416" y="565"/>
                      </a:lnTo>
                      <a:lnTo>
                        <a:pt x="9312" y="523"/>
                      </a:lnTo>
                      <a:lnTo>
                        <a:pt x="9165" y="440"/>
                      </a:lnTo>
                      <a:lnTo>
                        <a:pt x="9124" y="356"/>
                      </a:lnTo>
                      <a:lnTo>
                        <a:pt x="9040" y="335"/>
                      </a:lnTo>
                      <a:lnTo>
                        <a:pt x="8998" y="293"/>
                      </a:lnTo>
                      <a:lnTo>
                        <a:pt x="8956" y="189"/>
                      </a:lnTo>
                      <a:lnTo>
                        <a:pt x="8935" y="147"/>
                      </a:lnTo>
                      <a:lnTo>
                        <a:pt x="8831" y="105"/>
                      </a:lnTo>
                      <a:lnTo>
                        <a:pt x="8705" y="105"/>
                      </a:lnTo>
                      <a:lnTo>
                        <a:pt x="8517" y="189"/>
                      </a:lnTo>
                      <a:lnTo>
                        <a:pt x="8496" y="147"/>
                      </a:lnTo>
                      <a:lnTo>
                        <a:pt x="8266" y="147"/>
                      </a:lnTo>
                      <a:lnTo>
                        <a:pt x="8182" y="105"/>
                      </a:lnTo>
                      <a:lnTo>
                        <a:pt x="8098" y="84"/>
                      </a:lnTo>
                      <a:lnTo>
                        <a:pt x="8056" y="42"/>
                      </a:lnTo>
                      <a:lnTo>
                        <a:pt x="7868" y="42"/>
                      </a:lnTo>
                      <a:lnTo>
                        <a:pt x="7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159150" y="3380850"/>
                  <a:ext cx="46050" cy="11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4646" extrusionOk="0">
                      <a:moveTo>
                        <a:pt x="210" y="0"/>
                      </a:moveTo>
                      <a:lnTo>
                        <a:pt x="189" y="21"/>
                      </a:lnTo>
                      <a:lnTo>
                        <a:pt x="210" y="105"/>
                      </a:lnTo>
                      <a:lnTo>
                        <a:pt x="231" y="126"/>
                      </a:lnTo>
                      <a:lnTo>
                        <a:pt x="273" y="209"/>
                      </a:lnTo>
                      <a:lnTo>
                        <a:pt x="377" y="251"/>
                      </a:lnTo>
                      <a:lnTo>
                        <a:pt x="419" y="272"/>
                      </a:lnTo>
                      <a:lnTo>
                        <a:pt x="419" y="314"/>
                      </a:lnTo>
                      <a:lnTo>
                        <a:pt x="377" y="460"/>
                      </a:lnTo>
                      <a:lnTo>
                        <a:pt x="377" y="523"/>
                      </a:lnTo>
                      <a:lnTo>
                        <a:pt x="482" y="586"/>
                      </a:lnTo>
                      <a:lnTo>
                        <a:pt x="503" y="670"/>
                      </a:lnTo>
                      <a:lnTo>
                        <a:pt x="503" y="795"/>
                      </a:lnTo>
                      <a:lnTo>
                        <a:pt x="482" y="837"/>
                      </a:lnTo>
                      <a:lnTo>
                        <a:pt x="482" y="879"/>
                      </a:lnTo>
                      <a:lnTo>
                        <a:pt x="335" y="1004"/>
                      </a:lnTo>
                      <a:lnTo>
                        <a:pt x="335" y="1088"/>
                      </a:lnTo>
                      <a:lnTo>
                        <a:pt x="377" y="1193"/>
                      </a:lnTo>
                      <a:lnTo>
                        <a:pt x="377" y="1276"/>
                      </a:lnTo>
                      <a:lnTo>
                        <a:pt x="398" y="1360"/>
                      </a:lnTo>
                      <a:lnTo>
                        <a:pt x="335" y="1423"/>
                      </a:lnTo>
                      <a:lnTo>
                        <a:pt x="398" y="1507"/>
                      </a:lnTo>
                      <a:lnTo>
                        <a:pt x="398" y="1590"/>
                      </a:lnTo>
                      <a:lnTo>
                        <a:pt x="335" y="1611"/>
                      </a:lnTo>
                      <a:lnTo>
                        <a:pt x="377" y="1695"/>
                      </a:lnTo>
                      <a:lnTo>
                        <a:pt x="398" y="1737"/>
                      </a:lnTo>
                      <a:lnTo>
                        <a:pt x="440" y="1779"/>
                      </a:lnTo>
                      <a:lnTo>
                        <a:pt x="440" y="1820"/>
                      </a:lnTo>
                      <a:lnTo>
                        <a:pt x="398" y="1820"/>
                      </a:lnTo>
                      <a:lnTo>
                        <a:pt x="377" y="1904"/>
                      </a:lnTo>
                      <a:lnTo>
                        <a:pt x="293" y="1925"/>
                      </a:lnTo>
                      <a:lnTo>
                        <a:pt x="168" y="2030"/>
                      </a:lnTo>
                      <a:lnTo>
                        <a:pt x="126" y="2051"/>
                      </a:lnTo>
                      <a:lnTo>
                        <a:pt x="126" y="2134"/>
                      </a:lnTo>
                      <a:lnTo>
                        <a:pt x="168" y="2197"/>
                      </a:lnTo>
                      <a:lnTo>
                        <a:pt x="126" y="2260"/>
                      </a:lnTo>
                      <a:lnTo>
                        <a:pt x="126" y="2344"/>
                      </a:lnTo>
                      <a:lnTo>
                        <a:pt x="63" y="2448"/>
                      </a:lnTo>
                      <a:lnTo>
                        <a:pt x="1" y="2469"/>
                      </a:lnTo>
                      <a:lnTo>
                        <a:pt x="1" y="2532"/>
                      </a:lnTo>
                      <a:lnTo>
                        <a:pt x="84" y="2636"/>
                      </a:lnTo>
                      <a:lnTo>
                        <a:pt x="126" y="2741"/>
                      </a:lnTo>
                      <a:lnTo>
                        <a:pt x="168" y="2783"/>
                      </a:lnTo>
                      <a:lnTo>
                        <a:pt x="314" y="2762"/>
                      </a:lnTo>
                      <a:lnTo>
                        <a:pt x="335" y="2825"/>
                      </a:lnTo>
                      <a:lnTo>
                        <a:pt x="377" y="2867"/>
                      </a:lnTo>
                      <a:lnTo>
                        <a:pt x="419" y="2929"/>
                      </a:lnTo>
                      <a:lnTo>
                        <a:pt x="419" y="2992"/>
                      </a:lnTo>
                      <a:lnTo>
                        <a:pt x="524" y="3055"/>
                      </a:lnTo>
                      <a:lnTo>
                        <a:pt x="586" y="3034"/>
                      </a:lnTo>
                      <a:lnTo>
                        <a:pt x="628" y="3034"/>
                      </a:lnTo>
                      <a:lnTo>
                        <a:pt x="691" y="2971"/>
                      </a:lnTo>
                      <a:lnTo>
                        <a:pt x="817" y="2971"/>
                      </a:lnTo>
                      <a:lnTo>
                        <a:pt x="963" y="2992"/>
                      </a:lnTo>
                      <a:lnTo>
                        <a:pt x="1026" y="3097"/>
                      </a:lnTo>
                      <a:lnTo>
                        <a:pt x="1026" y="3264"/>
                      </a:lnTo>
                      <a:lnTo>
                        <a:pt x="1005" y="3390"/>
                      </a:lnTo>
                      <a:lnTo>
                        <a:pt x="900" y="3515"/>
                      </a:lnTo>
                      <a:lnTo>
                        <a:pt x="837" y="3662"/>
                      </a:lnTo>
                      <a:lnTo>
                        <a:pt x="796" y="3766"/>
                      </a:lnTo>
                      <a:lnTo>
                        <a:pt x="796" y="3871"/>
                      </a:lnTo>
                      <a:lnTo>
                        <a:pt x="837" y="3996"/>
                      </a:lnTo>
                      <a:lnTo>
                        <a:pt x="837" y="4080"/>
                      </a:lnTo>
                      <a:lnTo>
                        <a:pt x="942" y="4206"/>
                      </a:lnTo>
                      <a:lnTo>
                        <a:pt x="1047" y="4289"/>
                      </a:lnTo>
                      <a:lnTo>
                        <a:pt x="1130" y="4331"/>
                      </a:lnTo>
                      <a:lnTo>
                        <a:pt x="1172" y="4394"/>
                      </a:lnTo>
                      <a:lnTo>
                        <a:pt x="1256" y="4499"/>
                      </a:lnTo>
                      <a:lnTo>
                        <a:pt x="1235" y="4541"/>
                      </a:lnTo>
                      <a:lnTo>
                        <a:pt x="1256" y="4645"/>
                      </a:lnTo>
                      <a:lnTo>
                        <a:pt x="1361" y="4624"/>
                      </a:lnTo>
                      <a:lnTo>
                        <a:pt x="1381" y="4499"/>
                      </a:lnTo>
                      <a:lnTo>
                        <a:pt x="1361" y="4352"/>
                      </a:lnTo>
                      <a:lnTo>
                        <a:pt x="1423" y="4248"/>
                      </a:lnTo>
                      <a:lnTo>
                        <a:pt x="1423" y="4143"/>
                      </a:lnTo>
                      <a:lnTo>
                        <a:pt x="1486" y="3996"/>
                      </a:lnTo>
                      <a:lnTo>
                        <a:pt x="1591" y="3976"/>
                      </a:lnTo>
                      <a:lnTo>
                        <a:pt x="1674" y="3913"/>
                      </a:lnTo>
                      <a:lnTo>
                        <a:pt x="1695" y="3808"/>
                      </a:lnTo>
                      <a:lnTo>
                        <a:pt x="1737" y="3599"/>
                      </a:lnTo>
                      <a:lnTo>
                        <a:pt x="1653" y="3515"/>
                      </a:lnTo>
                      <a:lnTo>
                        <a:pt x="1674" y="3473"/>
                      </a:lnTo>
                      <a:lnTo>
                        <a:pt x="1653" y="3452"/>
                      </a:lnTo>
                      <a:lnTo>
                        <a:pt x="1674" y="3390"/>
                      </a:lnTo>
                      <a:lnTo>
                        <a:pt x="1737" y="3390"/>
                      </a:lnTo>
                      <a:lnTo>
                        <a:pt x="1758" y="3306"/>
                      </a:lnTo>
                      <a:lnTo>
                        <a:pt x="1842" y="3306"/>
                      </a:lnTo>
                      <a:lnTo>
                        <a:pt x="1842" y="3243"/>
                      </a:lnTo>
                      <a:lnTo>
                        <a:pt x="1779" y="3160"/>
                      </a:lnTo>
                      <a:lnTo>
                        <a:pt x="1737" y="3034"/>
                      </a:lnTo>
                      <a:lnTo>
                        <a:pt x="1591" y="2846"/>
                      </a:lnTo>
                      <a:lnTo>
                        <a:pt x="1570" y="2741"/>
                      </a:lnTo>
                      <a:lnTo>
                        <a:pt x="1361" y="2553"/>
                      </a:lnTo>
                      <a:lnTo>
                        <a:pt x="1319" y="2532"/>
                      </a:lnTo>
                      <a:lnTo>
                        <a:pt x="1277" y="2469"/>
                      </a:lnTo>
                      <a:lnTo>
                        <a:pt x="1172" y="2406"/>
                      </a:lnTo>
                      <a:lnTo>
                        <a:pt x="1005" y="2323"/>
                      </a:lnTo>
                      <a:lnTo>
                        <a:pt x="921" y="1779"/>
                      </a:lnTo>
                      <a:lnTo>
                        <a:pt x="942" y="1674"/>
                      </a:lnTo>
                      <a:lnTo>
                        <a:pt x="942" y="691"/>
                      </a:lnTo>
                      <a:lnTo>
                        <a:pt x="921" y="481"/>
                      </a:lnTo>
                      <a:lnTo>
                        <a:pt x="733" y="272"/>
                      </a:lnTo>
                      <a:lnTo>
                        <a:pt x="649" y="209"/>
                      </a:lnTo>
                      <a:lnTo>
                        <a:pt x="607" y="167"/>
                      </a:lnTo>
                      <a:lnTo>
                        <a:pt x="586" y="126"/>
                      </a:lnTo>
                      <a:lnTo>
                        <a:pt x="524" y="126"/>
                      </a:lnTo>
                      <a:lnTo>
                        <a:pt x="503" y="105"/>
                      </a:lnTo>
                      <a:lnTo>
                        <a:pt x="419" y="63"/>
                      </a:lnTo>
                      <a:lnTo>
                        <a:pt x="398" y="105"/>
                      </a:lnTo>
                      <a:lnTo>
                        <a:pt x="377" y="63"/>
                      </a:lnTo>
                      <a:lnTo>
                        <a:pt x="293" y="63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39"/>
                <p:cNvSpPr/>
                <p:nvPr/>
              </p:nvSpPr>
              <p:spPr>
                <a:xfrm>
                  <a:off x="4001175" y="3363575"/>
                  <a:ext cx="170550" cy="14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2" h="5818" extrusionOk="0">
                      <a:moveTo>
                        <a:pt x="5085" y="1"/>
                      </a:moveTo>
                      <a:lnTo>
                        <a:pt x="4143" y="210"/>
                      </a:lnTo>
                      <a:lnTo>
                        <a:pt x="3913" y="691"/>
                      </a:lnTo>
                      <a:lnTo>
                        <a:pt x="3934" y="796"/>
                      </a:lnTo>
                      <a:lnTo>
                        <a:pt x="3997" y="858"/>
                      </a:lnTo>
                      <a:lnTo>
                        <a:pt x="4081" y="900"/>
                      </a:lnTo>
                      <a:lnTo>
                        <a:pt x="4039" y="942"/>
                      </a:lnTo>
                      <a:lnTo>
                        <a:pt x="4018" y="1005"/>
                      </a:lnTo>
                      <a:lnTo>
                        <a:pt x="4018" y="1068"/>
                      </a:lnTo>
                      <a:lnTo>
                        <a:pt x="4018" y="1151"/>
                      </a:lnTo>
                      <a:lnTo>
                        <a:pt x="4018" y="1235"/>
                      </a:lnTo>
                      <a:lnTo>
                        <a:pt x="4018" y="1361"/>
                      </a:lnTo>
                      <a:lnTo>
                        <a:pt x="3976" y="1382"/>
                      </a:lnTo>
                      <a:lnTo>
                        <a:pt x="3997" y="1423"/>
                      </a:lnTo>
                      <a:lnTo>
                        <a:pt x="3934" y="1465"/>
                      </a:lnTo>
                      <a:lnTo>
                        <a:pt x="3830" y="1570"/>
                      </a:lnTo>
                      <a:lnTo>
                        <a:pt x="3830" y="1654"/>
                      </a:lnTo>
                      <a:lnTo>
                        <a:pt x="3830" y="1988"/>
                      </a:lnTo>
                      <a:lnTo>
                        <a:pt x="3830" y="2114"/>
                      </a:lnTo>
                      <a:lnTo>
                        <a:pt x="3913" y="2198"/>
                      </a:lnTo>
                      <a:lnTo>
                        <a:pt x="4081" y="2365"/>
                      </a:lnTo>
                      <a:lnTo>
                        <a:pt x="4102" y="2428"/>
                      </a:lnTo>
                      <a:lnTo>
                        <a:pt x="4143" y="2511"/>
                      </a:lnTo>
                      <a:lnTo>
                        <a:pt x="4436" y="2511"/>
                      </a:lnTo>
                      <a:lnTo>
                        <a:pt x="4395" y="2470"/>
                      </a:lnTo>
                      <a:lnTo>
                        <a:pt x="4395" y="2386"/>
                      </a:lnTo>
                      <a:lnTo>
                        <a:pt x="4520" y="2365"/>
                      </a:lnTo>
                      <a:lnTo>
                        <a:pt x="4562" y="2386"/>
                      </a:lnTo>
                      <a:lnTo>
                        <a:pt x="4625" y="3014"/>
                      </a:lnTo>
                      <a:lnTo>
                        <a:pt x="4562" y="3055"/>
                      </a:lnTo>
                      <a:lnTo>
                        <a:pt x="4499" y="3035"/>
                      </a:lnTo>
                      <a:lnTo>
                        <a:pt x="4457" y="3014"/>
                      </a:lnTo>
                      <a:lnTo>
                        <a:pt x="4436" y="2993"/>
                      </a:lnTo>
                      <a:lnTo>
                        <a:pt x="4353" y="3035"/>
                      </a:lnTo>
                      <a:lnTo>
                        <a:pt x="4248" y="3055"/>
                      </a:lnTo>
                      <a:lnTo>
                        <a:pt x="4185" y="3055"/>
                      </a:lnTo>
                      <a:lnTo>
                        <a:pt x="4039" y="2930"/>
                      </a:lnTo>
                      <a:lnTo>
                        <a:pt x="3934" y="2804"/>
                      </a:lnTo>
                      <a:lnTo>
                        <a:pt x="3830" y="2721"/>
                      </a:lnTo>
                      <a:lnTo>
                        <a:pt x="3725" y="2574"/>
                      </a:lnTo>
                      <a:lnTo>
                        <a:pt x="3599" y="2470"/>
                      </a:lnTo>
                      <a:lnTo>
                        <a:pt x="3390" y="2407"/>
                      </a:lnTo>
                      <a:lnTo>
                        <a:pt x="3244" y="2323"/>
                      </a:lnTo>
                      <a:lnTo>
                        <a:pt x="3244" y="2260"/>
                      </a:lnTo>
                      <a:lnTo>
                        <a:pt x="3139" y="2156"/>
                      </a:lnTo>
                      <a:lnTo>
                        <a:pt x="3139" y="1988"/>
                      </a:lnTo>
                      <a:lnTo>
                        <a:pt x="3097" y="1988"/>
                      </a:lnTo>
                      <a:lnTo>
                        <a:pt x="3055" y="2009"/>
                      </a:lnTo>
                      <a:lnTo>
                        <a:pt x="2972" y="2009"/>
                      </a:lnTo>
                      <a:lnTo>
                        <a:pt x="2930" y="2177"/>
                      </a:lnTo>
                      <a:lnTo>
                        <a:pt x="2888" y="2219"/>
                      </a:lnTo>
                      <a:lnTo>
                        <a:pt x="2742" y="2281"/>
                      </a:lnTo>
                      <a:lnTo>
                        <a:pt x="2637" y="2281"/>
                      </a:lnTo>
                      <a:lnTo>
                        <a:pt x="2637" y="2260"/>
                      </a:lnTo>
                      <a:lnTo>
                        <a:pt x="2511" y="2219"/>
                      </a:lnTo>
                      <a:lnTo>
                        <a:pt x="2365" y="2198"/>
                      </a:lnTo>
                      <a:lnTo>
                        <a:pt x="2239" y="2114"/>
                      </a:lnTo>
                      <a:lnTo>
                        <a:pt x="2198" y="2114"/>
                      </a:lnTo>
                      <a:lnTo>
                        <a:pt x="2093" y="2072"/>
                      </a:lnTo>
                      <a:lnTo>
                        <a:pt x="2030" y="2072"/>
                      </a:lnTo>
                      <a:lnTo>
                        <a:pt x="2030" y="2009"/>
                      </a:lnTo>
                      <a:lnTo>
                        <a:pt x="2030" y="1947"/>
                      </a:lnTo>
                      <a:lnTo>
                        <a:pt x="2009" y="1884"/>
                      </a:lnTo>
                      <a:lnTo>
                        <a:pt x="2009" y="1758"/>
                      </a:lnTo>
                      <a:lnTo>
                        <a:pt x="1946" y="1758"/>
                      </a:lnTo>
                      <a:lnTo>
                        <a:pt x="1800" y="1800"/>
                      </a:lnTo>
                      <a:lnTo>
                        <a:pt x="1779" y="1842"/>
                      </a:lnTo>
                      <a:lnTo>
                        <a:pt x="1695" y="1842"/>
                      </a:lnTo>
                      <a:lnTo>
                        <a:pt x="1612" y="1884"/>
                      </a:lnTo>
                      <a:lnTo>
                        <a:pt x="1528" y="1947"/>
                      </a:lnTo>
                      <a:lnTo>
                        <a:pt x="1507" y="1905"/>
                      </a:lnTo>
                      <a:lnTo>
                        <a:pt x="1486" y="1884"/>
                      </a:lnTo>
                      <a:lnTo>
                        <a:pt x="1486" y="1779"/>
                      </a:lnTo>
                      <a:lnTo>
                        <a:pt x="1465" y="1758"/>
                      </a:lnTo>
                      <a:lnTo>
                        <a:pt x="1361" y="1695"/>
                      </a:lnTo>
                      <a:lnTo>
                        <a:pt x="1298" y="1737"/>
                      </a:lnTo>
                      <a:lnTo>
                        <a:pt x="1256" y="1674"/>
                      </a:lnTo>
                      <a:lnTo>
                        <a:pt x="1256" y="1695"/>
                      </a:lnTo>
                      <a:lnTo>
                        <a:pt x="1256" y="1758"/>
                      </a:lnTo>
                      <a:lnTo>
                        <a:pt x="1214" y="1779"/>
                      </a:lnTo>
                      <a:lnTo>
                        <a:pt x="1256" y="2009"/>
                      </a:lnTo>
                      <a:lnTo>
                        <a:pt x="1256" y="2219"/>
                      </a:lnTo>
                      <a:lnTo>
                        <a:pt x="1256" y="2365"/>
                      </a:lnTo>
                      <a:lnTo>
                        <a:pt x="1298" y="2470"/>
                      </a:lnTo>
                      <a:lnTo>
                        <a:pt x="1298" y="2574"/>
                      </a:lnTo>
                      <a:lnTo>
                        <a:pt x="1277" y="2616"/>
                      </a:lnTo>
                      <a:lnTo>
                        <a:pt x="1256" y="2783"/>
                      </a:lnTo>
                      <a:lnTo>
                        <a:pt x="1277" y="2825"/>
                      </a:lnTo>
                      <a:lnTo>
                        <a:pt x="42" y="2825"/>
                      </a:lnTo>
                      <a:lnTo>
                        <a:pt x="1" y="4771"/>
                      </a:lnTo>
                      <a:lnTo>
                        <a:pt x="22" y="4813"/>
                      </a:lnTo>
                      <a:lnTo>
                        <a:pt x="105" y="4918"/>
                      </a:lnTo>
                      <a:lnTo>
                        <a:pt x="168" y="4980"/>
                      </a:lnTo>
                      <a:lnTo>
                        <a:pt x="231" y="5043"/>
                      </a:lnTo>
                      <a:lnTo>
                        <a:pt x="314" y="5085"/>
                      </a:lnTo>
                      <a:lnTo>
                        <a:pt x="419" y="5232"/>
                      </a:lnTo>
                      <a:lnTo>
                        <a:pt x="482" y="5294"/>
                      </a:lnTo>
                      <a:lnTo>
                        <a:pt x="566" y="5336"/>
                      </a:lnTo>
                      <a:lnTo>
                        <a:pt x="628" y="5399"/>
                      </a:lnTo>
                      <a:lnTo>
                        <a:pt x="670" y="5462"/>
                      </a:lnTo>
                      <a:lnTo>
                        <a:pt x="754" y="5504"/>
                      </a:lnTo>
                      <a:lnTo>
                        <a:pt x="775" y="5608"/>
                      </a:lnTo>
                      <a:lnTo>
                        <a:pt x="1319" y="5462"/>
                      </a:lnTo>
                      <a:lnTo>
                        <a:pt x="1402" y="5504"/>
                      </a:lnTo>
                      <a:lnTo>
                        <a:pt x="1528" y="5441"/>
                      </a:lnTo>
                      <a:lnTo>
                        <a:pt x="1570" y="5462"/>
                      </a:lnTo>
                      <a:lnTo>
                        <a:pt x="1591" y="5462"/>
                      </a:lnTo>
                      <a:lnTo>
                        <a:pt x="1612" y="5504"/>
                      </a:lnTo>
                      <a:lnTo>
                        <a:pt x="1695" y="5504"/>
                      </a:lnTo>
                      <a:lnTo>
                        <a:pt x="1716" y="5524"/>
                      </a:lnTo>
                      <a:lnTo>
                        <a:pt x="1737" y="5524"/>
                      </a:lnTo>
                      <a:lnTo>
                        <a:pt x="1821" y="5629"/>
                      </a:lnTo>
                      <a:lnTo>
                        <a:pt x="1884" y="5629"/>
                      </a:lnTo>
                      <a:lnTo>
                        <a:pt x="2030" y="5650"/>
                      </a:lnTo>
                      <a:lnTo>
                        <a:pt x="2135" y="5713"/>
                      </a:lnTo>
                      <a:lnTo>
                        <a:pt x="2198" y="5755"/>
                      </a:lnTo>
                      <a:lnTo>
                        <a:pt x="2239" y="5755"/>
                      </a:lnTo>
                      <a:lnTo>
                        <a:pt x="2344" y="5671"/>
                      </a:lnTo>
                      <a:lnTo>
                        <a:pt x="2470" y="5650"/>
                      </a:lnTo>
                      <a:lnTo>
                        <a:pt x="2532" y="5713"/>
                      </a:lnTo>
                      <a:lnTo>
                        <a:pt x="2553" y="5671"/>
                      </a:lnTo>
                      <a:lnTo>
                        <a:pt x="2574" y="5713"/>
                      </a:lnTo>
                      <a:lnTo>
                        <a:pt x="2616" y="5713"/>
                      </a:lnTo>
                      <a:lnTo>
                        <a:pt x="2679" y="5776"/>
                      </a:lnTo>
                      <a:lnTo>
                        <a:pt x="2783" y="5817"/>
                      </a:lnTo>
                      <a:lnTo>
                        <a:pt x="2951" y="5755"/>
                      </a:lnTo>
                      <a:lnTo>
                        <a:pt x="3139" y="5504"/>
                      </a:lnTo>
                      <a:lnTo>
                        <a:pt x="3390" y="5190"/>
                      </a:lnTo>
                      <a:lnTo>
                        <a:pt x="3725" y="4939"/>
                      </a:lnTo>
                      <a:lnTo>
                        <a:pt x="3934" y="4876"/>
                      </a:lnTo>
                      <a:lnTo>
                        <a:pt x="3976" y="4834"/>
                      </a:lnTo>
                      <a:lnTo>
                        <a:pt x="3997" y="4792"/>
                      </a:lnTo>
                      <a:lnTo>
                        <a:pt x="3976" y="4729"/>
                      </a:lnTo>
                      <a:lnTo>
                        <a:pt x="3997" y="4687"/>
                      </a:lnTo>
                      <a:lnTo>
                        <a:pt x="3997" y="4625"/>
                      </a:lnTo>
                      <a:lnTo>
                        <a:pt x="4039" y="4562"/>
                      </a:lnTo>
                      <a:lnTo>
                        <a:pt x="4206" y="4457"/>
                      </a:lnTo>
                      <a:lnTo>
                        <a:pt x="4290" y="4415"/>
                      </a:lnTo>
                      <a:lnTo>
                        <a:pt x="4353" y="4395"/>
                      </a:lnTo>
                      <a:lnTo>
                        <a:pt x="4499" y="4353"/>
                      </a:lnTo>
                      <a:lnTo>
                        <a:pt x="4646" y="4353"/>
                      </a:lnTo>
                      <a:lnTo>
                        <a:pt x="4667" y="4395"/>
                      </a:lnTo>
                      <a:lnTo>
                        <a:pt x="4729" y="4374"/>
                      </a:lnTo>
                      <a:lnTo>
                        <a:pt x="4855" y="4395"/>
                      </a:lnTo>
                      <a:lnTo>
                        <a:pt x="4918" y="4395"/>
                      </a:lnTo>
                      <a:lnTo>
                        <a:pt x="4918" y="4311"/>
                      </a:lnTo>
                      <a:lnTo>
                        <a:pt x="4876" y="4143"/>
                      </a:lnTo>
                      <a:lnTo>
                        <a:pt x="4918" y="4060"/>
                      </a:lnTo>
                      <a:lnTo>
                        <a:pt x="5148" y="3955"/>
                      </a:lnTo>
                      <a:lnTo>
                        <a:pt x="5273" y="3955"/>
                      </a:lnTo>
                      <a:lnTo>
                        <a:pt x="5859" y="3683"/>
                      </a:lnTo>
                      <a:lnTo>
                        <a:pt x="5964" y="3662"/>
                      </a:lnTo>
                      <a:lnTo>
                        <a:pt x="6299" y="3537"/>
                      </a:lnTo>
                      <a:lnTo>
                        <a:pt x="6487" y="3474"/>
                      </a:lnTo>
                      <a:lnTo>
                        <a:pt x="6445" y="3432"/>
                      </a:lnTo>
                      <a:lnTo>
                        <a:pt x="6403" y="3327"/>
                      </a:lnTo>
                      <a:lnTo>
                        <a:pt x="6320" y="3223"/>
                      </a:lnTo>
                      <a:lnTo>
                        <a:pt x="6320" y="3160"/>
                      </a:lnTo>
                      <a:lnTo>
                        <a:pt x="6382" y="3139"/>
                      </a:lnTo>
                      <a:lnTo>
                        <a:pt x="6445" y="3035"/>
                      </a:lnTo>
                      <a:lnTo>
                        <a:pt x="6445" y="2951"/>
                      </a:lnTo>
                      <a:lnTo>
                        <a:pt x="6487" y="2888"/>
                      </a:lnTo>
                      <a:lnTo>
                        <a:pt x="6445" y="2825"/>
                      </a:lnTo>
                      <a:lnTo>
                        <a:pt x="6445" y="2742"/>
                      </a:lnTo>
                      <a:lnTo>
                        <a:pt x="6487" y="2721"/>
                      </a:lnTo>
                      <a:lnTo>
                        <a:pt x="6612" y="2616"/>
                      </a:lnTo>
                      <a:lnTo>
                        <a:pt x="6696" y="2595"/>
                      </a:lnTo>
                      <a:lnTo>
                        <a:pt x="6717" y="2511"/>
                      </a:lnTo>
                      <a:lnTo>
                        <a:pt x="6759" y="2511"/>
                      </a:lnTo>
                      <a:lnTo>
                        <a:pt x="6759" y="2470"/>
                      </a:lnTo>
                      <a:lnTo>
                        <a:pt x="6717" y="2428"/>
                      </a:lnTo>
                      <a:lnTo>
                        <a:pt x="6696" y="2386"/>
                      </a:lnTo>
                      <a:lnTo>
                        <a:pt x="6654" y="2302"/>
                      </a:lnTo>
                      <a:lnTo>
                        <a:pt x="6717" y="2281"/>
                      </a:lnTo>
                      <a:lnTo>
                        <a:pt x="6717" y="2198"/>
                      </a:lnTo>
                      <a:lnTo>
                        <a:pt x="6654" y="2114"/>
                      </a:lnTo>
                      <a:lnTo>
                        <a:pt x="6717" y="2051"/>
                      </a:lnTo>
                      <a:lnTo>
                        <a:pt x="6696" y="1967"/>
                      </a:lnTo>
                      <a:lnTo>
                        <a:pt x="6696" y="1884"/>
                      </a:lnTo>
                      <a:lnTo>
                        <a:pt x="6654" y="1779"/>
                      </a:lnTo>
                      <a:lnTo>
                        <a:pt x="6654" y="1695"/>
                      </a:lnTo>
                      <a:lnTo>
                        <a:pt x="6801" y="1570"/>
                      </a:lnTo>
                      <a:lnTo>
                        <a:pt x="6801" y="1528"/>
                      </a:lnTo>
                      <a:lnTo>
                        <a:pt x="6822" y="1486"/>
                      </a:lnTo>
                      <a:lnTo>
                        <a:pt x="6822" y="1361"/>
                      </a:lnTo>
                      <a:lnTo>
                        <a:pt x="6801" y="1277"/>
                      </a:lnTo>
                      <a:lnTo>
                        <a:pt x="6696" y="1214"/>
                      </a:lnTo>
                      <a:lnTo>
                        <a:pt x="6696" y="1151"/>
                      </a:lnTo>
                      <a:lnTo>
                        <a:pt x="6738" y="1005"/>
                      </a:lnTo>
                      <a:lnTo>
                        <a:pt x="6738" y="963"/>
                      </a:lnTo>
                      <a:lnTo>
                        <a:pt x="6696" y="942"/>
                      </a:lnTo>
                      <a:lnTo>
                        <a:pt x="6592" y="900"/>
                      </a:lnTo>
                      <a:lnTo>
                        <a:pt x="6550" y="817"/>
                      </a:lnTo>
                      <a:lnTo>
                        <a:pt x="6529" y="796"/>
                      </a:lnTo>
                      <a:lnTo>
                        <a:pt x="6508" y="712"/>
                      </a:lnTo>
                      <a:lnTo>
                        <a:pt x="6508" y="691"/>
                      </a:lnTo>
                      <a:lnTo>
                        <a:pt x="6445" y="691"/>
                      </a:lnTo>
                      <a:lnTo>
                        <a:pt x="6340" y="586"/>
                      </a:lnTo>
                      <a:lnTo>
                        <a:pt x="6299" y="503"/>
                      </a:lnTo>
                      <a:lnTo>
                        <a:pt x="6236" y="482"/>
                      </a:lnTo>
                      <a:lnTo>
                        <a:pt x="6194" y="419"/>
                      </a:lnTo>
                      <a:lnTo>
                        <a:pt x="6110" y="419"/>
                      </a:lnTo>
                      <a:lnTo>
                        <a:pt x="5859" y="335"/>
                      </a:lnTo>
                      <a:lnTo>
                        <a:pt x="5755" y="335"/>
                      </a:lnTo>
                      <a:lnTo>
                        <a:pt x="5671" y="273"/>
                      </a:lnTo>
                      <a:lnTo>
                        <a:pt x="5671" y="210"/>
                      </a:lnTo>
                      <a:lnTo>
                        <a:pt x="5587" y="168"/>
                      </a:lnTo>
                      <a:lnTo>
                        <a:pt x="5545" y="168"/>
                      </a:lnTo>
                      <a:lnTo>
                        <a:pt x="5441" y="126"/>
                      </a:lnTo>
                      <a:lnTo>
                        <a:pt x="5357" y="126"/>
                      </a:lnTo>
                      <a:lnTo>
                        <a:pt x="5169" y="22"/>
                      </a:lnTo>
                      <a:lnTo>
                        <a:pt x="50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39"/>
                <p:cNvSpPr/>
                <p:nvPr/>
              </p:nvSpPr>
              <p:spPr>
                <a:xfrm>
                  <a:off x="3852625" y="3330100"/>
                  <a:ext cx="181000" cy="17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0" h="7157" extrusionOk="0">
                      <a:moveTo>
                        <a:pt x="963" y="0"/>
                      </a:moveTo>
                      <a:lnTo>
                        <a:pt x="879" y="42"/>
                      </a:lnTo>
                      <a:lnTo>
                        <a:pt x="774" y="63"/>
                      </a:lnTo>
                      <a:lnTo>
                        <a:pt x="712" y="63"/>
                      </a:lnTo>
                      <a:lnTo>
                        <a:pt x="670" y="84"/>
                      </a:lnTo>
                      <a:lnTo>
                        <a:pt x="670" y="105"/>
                      </a:lnTo>
                      <a:lnTo>
                        <a:pt x="649" y="105"/>
                      </a:lnTo>
                      <a:lnTo>
                        <a:pt x="502" y="189"/>
                      </a:lnTo>
                      <a:lnTo>
                        <a:pt x="544" y="273"/>
                      </a:lnTo>
                      <a:lnTo>
                        <a:pt x="544" y="356"/>
                      </a:lnTo>
                      <a:lnTo>
                        <a:pt x="858" y="712"/>
                      </a:lnTo>
                      <a:lnTo>
                        <a:pt x="879" y="1151"/>
                      </a:lnTo>
                      <a:lnTo>
                        <a:pt x="1046" y="1402"/>
                      </a:lnTo>
                      <a:lnTo>
                        <a:pt x="1026" y="1633"/>
                      </a:lnTo>
                      <a:lnTo>
                        <a:pt x="837" y="1863"/>
                      </a:lnTo>
                      <a:lnTo>
                        <a:pt x="942" y="1925"/>
                      </a:lnTo>
                      <a:lnTo>
                        <a:pt x="942" y="2135"/>
                      </a:lnTo>
                      <a:lnTo>
                        <a:pt x="1046" y="2260"/>
                      </a:lnTo>
                      <a:lnTo>
                        <a:pt x="1046" y="2407"/>
                      </a:lnTo>
                      <a:lnTo>
                        <a:pt x="1256" y="2783"/>
                      </a:lnTo>
                      <a:lnTo>
                        <a:pt x="1256" y="2867"/>
                      </a:lnTo>
                      <a:lnTo>
                        <a:pt x="1339" y="2972"/>
                      </a:lnTo>
                      <a:lnTo>
                        <a:pt x="1339" y="3453"/>
                      </a:lnTo>
                      <a:lnTo>
                        <a:pt x="1088" y="3871"/>
                      </a:lnTo>
                      <a:lnTo>
                        <a:pt x="1026" y="3871"/>
                      </a:lnTo>
                      <a:lnTo>
                        <a:pt x="754" y="4081"/>
                      </a:lnTo>
                      <a:lnTo>
                        <a:pt x="754" y="4227"/>
                      </a:lnTo>
                      <a:lnTo>
                        <a:pt x="440" y="4499"/>
                      </a:lnTo>
                      <a:lnTo>
                        <a:pt x="440" y="4687"/>
                      </a:lnTo>
                      <a:lnTo>
                        <a:pt x="398" y="4750"/>
                      </a:lnTo>
                      <a:lnTo>
                        <a:pt x="398" y="5210"/>
                      </a:lnTo>
                      <a:lnTo>
                        <a:pt x="230" y="5399"/>
                      </a:lnTo>
                      <a:lnTo>
                        <a:pt x="210" y="5608"/>
                      </a:lnTo>
                      <a:lnTo>
                        <a:pt x="42" y="5796"/>
                      </a:lnTo>
                      <a:lnTo>
                        <a:pt x="42" y="6006"/>
                      </a:lnTo>
                      <a:lnTo>
                        <a:pt x="21" y="6173"/>
                      </a:lnTo>
                      <a:lnTo>
                        <a:pt x="21" y="6466"/>
                      </a:lnTo>
                      <a:lnTo>
                        <a:pt x="0" y="6654"/>
                      </a:lnTo>
                      <a:lnTo>
                        <a:pt x="21" y="6696"/>
                      </a:lnTo>
                      <a:lnTo>
                        <a:pt x="105" y="6738"/>
                      </a:lnTo>
                      <a:lnTo>
                        <a:pt x="126" y="6759"/>
                      </a:lnTo>
                      <a:lnTo>
                        <a:pt x="189" y="6738"/>
                      </a:lnTo>
                      <a:lnTo>
                        <a:pt x="210" y="6654"/>
                      </a:lnTo>
                      <a:lnTo>
                        <a:pt x="398" y="6654"/>
                      </a:lnTo>
                      <a:lnTo>
                        <a:pt x="461" y="6696"/>
                      </a:lnTo>
                      <a:lnTo>
                        <a:pt x="523" y="6675"/>
                      </a:lnTo>
                      <a:lnTo>
                        <a:pt x="523" y="6591"/>
                      </a:lnTo>
                      <a:lnTo>
                        <a:pt x="712" y="6466"/>
                      </a:lnTo>
                      <a:lnTo>
                        <a:pt x="754" y="6466"/>
                      </a:lnTo>
                      <a:lnTo>
                        <a:pt x="858" y="6529"/>
                      </a:lnTo>
                      <a:lnTo>
                        <a:pt x="879" y="6529"/>
                      </a:lnTo>
                      <a:lnTo>
                        <a:pt x="921" y="6487"/>
                      </a:lnTo>
                      <a:lnTo>
                        <a:pt x="963" y="6466"/>
                      </a:lnTo>
                      <a:lnTo>
                        <a:pt x="1046" y="6529"/>
                      </a:lnTo>
                      <a:lnTo>
                        <a:pt x="1046" y="6550"/>
                      </a:lnTo>
                      <a:lnTo>
                        <a:pt x="1130" y="6571"/>
                      </a:lnTo>
                      <a:lnTo>
                        <a:pt x="1088" y="6633"/>
                      </a:lnTo>
                      <a:lnTo>
                        <a:pt x="1151" y="6654"/>
                      </a:lnTo>
                      <a:lnTo>
                        <a:pt x="1256" y="6759"/>
                      </a:lnTo>
                      <a:lnTo>
                        <a:pt x="1381" y="6801"/>
                      </a:lnTo>
                      <a:lnTo>
                        <a:pt x="1486" y="6759"/>
                      </a:lnTo>
                      <a:lnTo>
                        <a:pt x="1507" y="6759"/>
                      </a:lnTo>
                      <a:lnTo>
                        <a:pt x="1590" y="6696"/>
                      </a:lnTo>
                      <a:lnTo>
                        <a:pt x="1653" y="6696"/>
                      </a:lnTo>
                      <a:lnTo>
                        <a:pt x="1674" y="6738"/>
                      </a:lnTo>
                      <a:lnTo>
                        <a:pt x="3850" y="6738"/>
                      </a:lnTo>
                      <a:lnTo>
                        <a:pt x="3871" y="6759"/>
                      </a:lnTo>
                      <a:lnTo>
                        <a:pt x="3913" y="6863"/>
                      </a:lnTo>
                      <a:lnTo>
                        <a:pt x="3976" y="6905"/>
                      </a:lnTo>
                      <a:lnTo>
                        <a:pt x="4101" y="6968"/>
                      </a:lnTo>
                      <a:lnTo>
                        <a:pt x="4206" y="6989"/>
                      </a:lnTo>
                      <a:lnTo>
                        <a:pt x="4311" y="6968"/>
                      </a:lnTo>
                      <a:lnTo>
                        <a:pt x="4373" y="6989"/>
                      </a:lnTo>
                      <a:lnTo>
                        <a:pt x="4394" y="7052"/>
                      </a:lnTo>
                      <a:lnTo>
                        <a:pt x="4478" y="7073"/>
                      </a:lnTo>
                      <a:lnTo>
                        <a:pt x="4541" y="7010"/>
                      </a:lnTo>
                      <a:lnTo>
                        <a:pt x="4645" y="6989"/>
                      </a:lnTo>
                      <a:lnTo>
                        <a:pt x="4792" y="7010"/>
                      </a:lnTo>
                      <a:lnTo>
                        <a:pt x="4855" y="7010"/>
                      </a:lnTo>
                      <a:lnTo>
                        <a:pt x="4896" y="6947"/>
                      </a:lnTo>
                      <a:lnTo>
                        <a:pt x="4917" y="6968"/>
                      </a:lnTo>
                      <a:lnTo>
                        <a:pt x="4959" y="6968"/>
                      </a:lnTo>
                      <a:lnTo>
                        <a:pt x="5106" y="7094"/>
                      </a:lnTo>
                      <a:lnTo>
                        <a:pt x="5210" y="7115"/>
                      </a:lnTo>
                      <a:lnTo>
                        <a:pt x="5357" y="7115"/>
                      </a:lnTo>
                      <a:lnTo>
                        <a:pt x="5357" y="7073"/>
                      </a:lnTo>
                      <a:lnTo>
                        <a:pt x="5440" y="7052"/>
                      </a:lnTo>
                      <a:lnTo>
                        <a:pt x="5482" y="7073"/>
                      </a:lnTo>
                      <a:lnTo>
                        <a:pt x="5545" y="7094"/>
                      </a:lnTo>
                      <a:lnTo>
                        <a:pt x="5587" y="7073"/>
                      </a:lnTo>
                      <a:lnTo>
                        <a:pt x="5629" y="7115"/>
                      </a:lnTo>
                      <a:lnTo>
                        <a:pt x="5671" y="7115"/>
                      </a:lnTo>
                      <a:lnTo>
                        <a:pt x="5692" y="7156"/>
                      </a:lnTo>
                      <a:lnTo>
                        <a:pt x="5838" y="7156"/>
                      </a:lnTo>
                      <a:lnTo>
                        <a:pt x="6717" y="6947"/>
                      </a:lnTo>
                      <a:lnTo>
                        <a:pt x="6696" y="6843"/>
                      </a:lnTo>
                      <a:lnTo>
                        <a:pt x="6612" y="6801"/>
                      </a:lnTo>
                      <a:lnTo>
                        <a:pt x="6570" y="6738"/>
                      </a:lnTo>
                      <a:lnTo>
                        <a:pt x="6508" y="6675"/>
                      </a:lnTo>
                      <a:lnTo>
                        <a:pt x="6424" y="6633"/>
                      </a:lnTo>
                      <a:lnTo>
                        <a:pt x="6361" y="6571"/>
                      </a:lnTo>
                      <a:lnTo>
                        <a:pt x="6256" y="6424"/>
                      </a:lnTo>
                      <a:lnTo>
                        <a:pt x="6173" y="6382"/>
                      </a:lnTo>
                      <a:lnTo>
                        <a:pt x="6110" y="6319"/>
                      </a:lnTo>
                      <a:lnTo>
                        <a:pt x="6047" y="6257"/>
                      </a:lnTo>
                      <a:lnTo>
                        <a:pt x="5964" y="6152"/>
                      </a:lnTo>
                      <a:lnTo>
                        <a:pt x="5943" y="6110"/>
                      </a:lnTo>
                      <a:lnTo>
                        <a:pt x="5984" y="4164"/>
                      </a:lnTo>
                      <a:lnTo>
                        <a:pt x="7219" y="4164"/>
                      </a:lnTo>
                      <a:lnTo>
                        <a:pt x="7198" y="4122"/>
                      </a:lnTo>
                      <a:lnTo>
                        <a:pt x="7219" y="3955"/>
                      </a:lnTo>
                      <a:lnTo>
                        <a:pt x="7240" y="3913"/>
                      </a:lnTo>
                      <a:lnTo>
                        <a:pt x="7240" y="3809"/>
                      </a:lnTo>
                      <a:lnTo>
                        <a:pt x="7198" y="3704"/>
                      </a:lnTo>
                      <a:lnTo>
                        <a:pt x="7198" y="3558"/>
                      </a:lnTo>
                      <a:lnTo>
                        <a:pt x="7198" y="3348"/>
                      </a:lnTo>
                      <a:lnTo>
                        <a:pt x="7156" y="3118"/>
                      </a:lnTo>
                      <a:lnTo>
                        <a:pt x="7198" y="3097"/>
                      </a:lnTo>
                      <a:lnTo>
                        <a:pt x="7198" y="3034"/>
                      </a:lnTo>
                      <a:lnTo>
                        <a:pt x="7198" y="3013"/>
                      </a:lnTo>
                      <a:lnTo>
                        <a:pt x="7093" y="3013"/>
                      </a:lnTo>
                      <a:lnTo>
                        <a:pt x="6989" y="3034"/>
                      </a:lnTo>
                      <a:lnTo>
                        <a:pt x="6905" y="3097"/>
                      </a:lnTo>
                      <a:lnTo>
                        <a:pt x="6821" y="3118"/>
                      </a:lnTo>
                      <a:lnTo>
                        <a:pt x="6780" y="3139"/>
                      </a:lnTo>
                      <a:lnTo>
                        <a:pt x="6717" y="3118"/>
                      </a:lnTo>
                      <a:lnTo>
                        <a:pt x="6570" y="3118"/>
                      </a:lnTo>
                      <a:lnTo>
                        <a:pt x="6508" y="3097"/>
                      </a:lnTo>
                      <a:lnTo>
                        <a:pt x="6424" y="3034"/>
                      </a:lnTo>
                      <a:lnTo>
                        <a:pt x="6382" y="3034"/>
                      </a:lnTo>
                      <a:lnTo>
                        <a:pt x="6361" y="3076"/>
                      </a:lnTo>
                      <a:lnTo>
                        <a:pt x="6298" y="3097"/>
                      </a:lnTo>
                      <a:lnTo>
                        <a:pt x="6256" y="3118"/>
                      </a:lnTo>
                      <a:lnTo>
                        <a:pt x="6194" y="3118"/>
                      </a:lnTo>
                      <a:lnTo>
                        <a:pt x="6173" y="3097"/>
                      </a:lnTo>
                      <a:lnTo>
                        <a:pt x="6173" y="2972"/>
                      </a:lnTo>
                      <a:lnTo>
                        <a:pt x="6215" y="2930"/>
                      </a:lnTo>
                      <a:lnTo>
                        <a:pt x="6215" y="2909"/>
                      </a:lnTo>
                      <a:lnTo>
                        <a:pt x="6256" y="2825"/>
                      </a:lnTo>
                      <a:lnTo>
                        <a:pt x="6173" y="2783"/>
                      </a:lnTo>
                      <a:lnTo>
                        <a:pt x="6173" y="2658"/>
                      </a:lnTo>
                      <a:lnTo>
                        <a:pt x="6194" y="2616"/>
                      </a:lnTo>
                      <a:lnTo>
                        <a:pt x="6194" y="2553"/>
                      </a:lnTo>
                      <a:lnTo>
                        <a:pt x="6110" y="2490"/>
                      </a:lnTo>
                      <a:lnTo>
                        <a:pt x="6110" y="2407"/>
                      </a:lnTo>
                      <a:lnTo>
                        <a:pt x="6152" y="2344"/>
                      </a:lnTo>
                      <a:lnTo>
                        <a:pt x="6110" y="2281"/>
                      </a:lnTo>
                      <a:lnTo>
                        <a:pt x="6068" y="2260"/>
                      </a:lnTo>
                      <a:lnTo>
                        <a:pt x="6047" y="2197"/>
                      </a:lnTo>
                      <a:lnTo>
                        <a:pt x="6005" y="2177"/>
                      </a:lnTo>
                      <a:lnTo>
                        <a:pt x="6005" y="2093"/>
                      </a:lnTo>
                      <a:lnTo>
                        <a:pt x="5964" y="2051"/>
                      </a:lnTo>
                      <a:lnTo>
                        <a:pt x="5964" y="1967"/>
                      </a:lnTo>
                      <a:lnTo>
                        <a:pt x="5901" y="1925"/>
                      </a:lnTo>
                      <a:lnTo>
                        <a:pt x="5964" y="1821"/>
                      </a:lnTo>
                      <a:lnTo>
                        <a:pt x="5964" y="1612"/>
                      </a:lnTo>
                      <a:lnTo>
                        <a:pt x="5943" y="1528"/>
                      </a:lnTo>
                      <a:lnTo>
                        <a:pt x="5943" y="1507"/>
                      </a:lnTo>
                      <a:lnTo>
                        <a:pt x="5964" y="1444"/>
                      </a:lnTo>
                      <a:lnTo>
                        <a:pt x="5964" y="1361"/>
                      </a:lnTo>
                      <a:lnTo>
                        <a:pt x="5901" y="1298"/>
                      </a:lnTo>
                      <a:lnTo>
                        <a:pt x="5943" y="1193"/>
                      </a:lnTo>
                      <a:lnTo>
                        <a:pt x="5984" y="1089"/>
                      </a:lnTo>
                      <a:lnTo>
                        <a:pt x="5984" y="1005"/>
                      </a:lnTo>
                      <a:lnTo>
                        <a:pt x="5984" y="921"/>
                      </a:lnTo>
                      <a:lnTo>
                        <a:pt x="5964" y="837"/>
                      </a:lnTo>
                      <a:lnTo>
                        <a:pt x="5315" y="796"/>
                      </a:lnTo>
                      <a:lnTo>
                        <a:pt x="5273" y="733"/>
                      </a:lnTo>
                      <a:lnTo>
                        <a:pt x="5315" y="691"/>
                      </a:lnTo>
                      <a:lnTo>
                        <a:pt x="5336" y="607"/>
                      </a:lnTo>
                      <a:lnTo>
                        <a:pt x="5147" y="586"/>
                      </a:lnTo>
                      <a:lnTo>
                        <a:pt x="5147" y="628"/>
                      </a:lnTo>
                      <a:lnTo>
                        <a:pt x="4583" y="670"/>
                      </a:lnTo>
                      <a:lnTo>
                        <a:pt x="4583" y="817"/>
                      </a:lnTo>
                      <a:lnTo>
                        <a:pt x="4520" y="921"/>
                      </a:lnTo>
                      <a:lnTo>
                        <a:pt x="4478" y="942"/>
                      </a:lnTo>
                      <a:lnTo>
                        <a:pt x="4499" y="1047"/>
                      </a:lnTo>
                      <a:lnTo>
                        <a:pt x="4499" y="1214"/>
                      </a:lnTo>
                      <a:lnTo>
                        <a:pt x="4059" y="1235"/>
                      </a:lnTo>
                      <a:lnTo>
                        <a:pt x="3976" y="1298"/>
                      </a:lnTo>
                      <a:lnTo>
                        <a:pt x="3787" y="1256"/>
                      </a:lnTo>
                      <a:lnTo>
                        <a:pt x="3704" y="1235"/>
                      </a:lnTo>
                      <a:lnTo>
                        <a:pt x="3599" y="1256"/>
                      </a:lnTo>
                      <a:lnTo>
                        <a:pt x="3453" y="1256"/>
                      </a:lnTo>
                      <a:lnTo>
                        <a:pt x="3390" y="1235"/>
                      </a:lnTo>
                      <a:lnTo>
                        <a:pt x="3369" y="1026"/>
                      </a:lnTo>
                      <a:lnTo>
                        <a:pt x="3285" y="921"/>
                      </a:lnTo>
                      <a:lnTo>
                        <a:pt x="3243" y="837"/>
                      </a:lnTo>
                      <a:lnTo>
                        <a:pt x="3181" y="817"/>
                      </a:lnTo>
                      <a:lnTo>
                        <a:pt x="3181" y="733"/>
                      </a:lnTo>
                      <a:lnTo>
                        <a:pt x="3160" y="691"/>
                      </a:lnTo>
                      <a:lnTo>
                        <a:pt x="3139" y="565"/>
                      </a:lnTo>
                      <a:lnTo>
                        <a:pt x="3076" y="461"/>
                      </a:lnTo>
                      <a:lnTo>
                        <a:pt x="3076" y="377"/>
                      </a:lnTo>
                      <a:lnTo>
                        <a:pt x="3118" y="314"/>
                      </a:lnTo>
                      <a:lnTo>
                        <a:pt x="3076" y="252"/>
                      </a:lnTo>
                      <a:lnTo>
                        <a:pt x="3034" y="189"/>
                      </a:lnTo>
                      <a:lnTo>
                        <a:pt x="3034" y="105"/>
                      </a:lnTo>
                      <a:lnTo>
                        <a:pt x="3034" y="84"/>
                      </a:lnTo>
                      <a:lnTo>
                        <a:pt x="3034" y="0"/>
                      </a:lnTo>
                      <a:lnTo>
                        <a:pt x="2030" y="0"/>
                      </a:lnTo>
                      <a:lnTo>
                        <a:pt x="1821" y="42"/>
                      </a:lnTo>
                      <a:lnTo>
                        <a:pt x="1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046675" y="3472375"/>
                  <a:ext cx="113025" cy="1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" h="4123" extrusionOk="0">
                      <a:moveTo>
                        <a:pt x="2679" y="1"/>
                      </a:moveTo>
                      <a:lnTo>
                        <a:pt x="2533" y="43"/>
                      </a:lnTo>
                      <a:lnTo>
                        <a:pt x="2470" y="63"/>
                      </a:lnTo>
                      <a:lnTo>
                        <a:pt x="2386" y="105"/>
                      </a:lnTo>
                      <a:lnTo>
                        <a:pt x="2219" y="210"/>
                      </a:lnTo>
                      <a:lnTo>
                        <a:pt x="2177" y="273"/>
                      </a:lnTo>
                      <a:lnTo>
                        <a:pt x="2177" y="335"/>
                      </a:lnTo>
                      <a:lnTo>
                        <a:pt x="2156" y="377"/>
                      </a:lnTo>
                      <a:lnTo>
                        <a:pt x="2177" y="440"/>
                      </a:lnTo>
                      <a:lnTo>
                        <a:pt x="2156" y="482"/>
                      </a:lnTo>
                      <a:lnTo>
                        <a:pt x="2114" y="524"/>
                      </a:lnTo>
                      <a:lnTo>
                        <a:pt x="1905" y="587"/>
                      </a:lnTo>
                      <a:lnTo>
                        <a:pt x="1570" y="838"/>
                      </a:lnTo>
                      <a:lnTo>
                        <a:pt x="1319" y="1152"/>
                      </a:lnTo>
                      <a:lnTo>
                        <a:pt x="1131" y="1403"/>
                      </a:lnTo>
                      <a:lnTo>
                        <a:pt x="963" y="1465"/>
                      </a:lnTo>
                      <a:lnTo>
                        <a:pt x="859" y="1424"/>
                      </a:lnTo>
                      <a:lnTo>
                        <a:pt x="796" y="1361"/>
                      </a:lnTo>
                      <a:lnTo>
                        <a:pt x="754" y="1361"/>
                      </a:lnTo>
                      <a:lnTo>
                        <a:pt x="733" y="1319"/>
                      </a:lnTo>
                      <a:lnTo>
                        <a:pt x="712" y="1361"/>
                      </a:lnTo>
                      <a:lnTo>
                        <a:pt x="650" y="1298"/>
                      </a:lnTo>
                      <a:lnTo>
                        <a:pt x="524" y="1319"/>
                      </a:lnTo>
                      <a:lnTo>
                        <a:pt x="419" y="1403"/>
                      </a:lnTo>
                      <a:lnTo>
                        <a:pt x="378" y="1403"/>
                      </a:lnTo>
                      <a:lnTo>
                        <a:pt x="315" y="1361"/>
                      </a:lnTo>
                      <a:lnTo>
                        <a:pt x="210" y="1298"/>
                      </a:lnTo>
                      <a:lnTo>
                        <a:pt x="64" y="1277"/>
                      </a:lnTo>
                      <a:lnTo>
                        <a:pt x="1" y="1277"/>
                      </a:lnTo>
                      <a:lnTo>
                        <a:pt x="22" y="1319"/>
                      </a:lnTo>
                      <a:lnTo>
                        <a:pt x="22" y="1382"/>
                      </a:lnTo>
                      <a:lnTo>
                        <a:pt x="22" y="1424"/>
                      </a:lnTo>
                      <a:lnTo>
                        <a:pt x="22" y="1486"/>
                      </a:lnTo>
                      <a:lnTo>
                        <a:pt x="106" y="1570"/>
                      </a:lnTo>
                      <a:lnTo>
                        <a:pt x="168" y="1591"/>
                      </a:lnTo>
                      <a:lnTo>
                        <a:pt x="231" y="1633"/>
                      </a:lnTo>
                      <a:lnTo>
                        <a:pt x="294" y="1716"/>
                      </a:lnTo>
                      <a:lnTo>
                        <a:pt x="294" y="1779"/>
                      </a:lnTo>
                      <a:lnTo>
                        <a:pt x="315" y="1800"/>
                      </a:lnTo>
                      <a:lnTo>
                        <a:pt x="378" y="1884"/>
                      </a:lnTo>
                      <a:lnTo>
                        <a:pt x="398" y="1988"/>
                      </a:lnTo>
                      <a:lnTo>
                        <a:pt x="440" y="2030"/>
                      </a:lnTo>
                      <a:lnTo>
                        <a:pt x="503" y="2114"/>
                      </a:lnTo>
                      <a:lnTo>
                        <a:pt x="545" y="2156"/>
                      </a:lnTo>
                      <a:lnTo>
                        <a:pt x="587" y="2156"/>
                      </a:lnTo>
                      <a:lnTo>
                        <a:pt x="629" y="2240"/>
                      </a:lnTo>
                      <a:lnTo>
                        <a:pt x="796" y="2512"/>
                      </a:lnTo>
                      <a:lnTo>
                        <a:pt x="901" y="2574"/>
                      </a:lnTo>
                      <a:lnTo>
                        <a:pt x="1005" y="2637"/>
                      </a:lnTo>
                      <a:lnTo>
                        <a:pt x="1047" y="2679"/>
                      </a:lnTo>
                      <a:lnTo>
                        <a:pt x="1131" y="2742"/>
                      </a:lnTo>
                      <a:lnTo>
                        <a:pt x="1131" y="2763"/>
                      </a:lnTo>
                      <a:lnTo>
                        <a:pt x="1131" y="2825"/>
                      </a:lnTo>
                      <a:lnTo>
                        <a:pt x="1152" y="2867"/>
                      </a:lnTo>
                      <a:lnTo>
                        <a:pt x="1256" y="2888"/>
                      </a:lnTo>
                      <a:lnTo>
                        <a:pt x="1340" y="2972"/>
                      </a:lnTo>
                      <a:lnTo>
                        <a:pt x="1319" y="3056"/>
                      </a:lnTo>
                      <a:lnTo>
                        <a:pt x="1340" y="3181"/>
                      </a:lnTo>
                      <a:lnTo>
                        <a:pt x="1340" y="3265"/>
                      </a:lnTo>
                      <a:lnTo>
                        <a:pt x="1382" y="3369"/>
                      </a:lnTo>
                      <a:lnTo>
                        <a:pt x="1487" y="3453"/>
                      </a:lnTo>
                      <a:lnTo>
                        <a:pt x="1549" y="3558"/>
                      </a:lnTo>
                      <a:lnTo>
                        <a:pt x="1675" y="3579"/>
                      </a:lnTo>
                      <a:lnTo>
                        <a:pt x="1759" y="3558"/>
                      </a:lnTo>
                      <a:lnTo>
                        <a:pt x="1884" y="3600"/>
                      </a:lnTo>
                      <a:lnTo>
                        <a:pt x="1968" y="3600"/>
                      </a:lnTo>
                      <a:lnTo>
                        <a:pt x="2093" y="3683"/>
                      </a:lnTo>
                      <a:lnTo>
                        <a:pt x="2156" y="3683"/>
                      </a:lnTo>
                      <a:lnTo>
                        <a:pt x="2198" y="3725"/>
                      </a:lnTo>
                      <a:lnTo>
                        <a:pt x="2198" y="3788"/>
                      </a:lnTo>
                      <a:lnTo>
                        <a:pt x="2261" y="3830"/>
                      </a:lnTo>
                      <a:lnTo>
                        <a:pt x="2303" y="3893"/>
                      </a:lnTo>
                      <a:lnTo>
                        <a:pt x="2491" y="3872"/>
                      </a:lnTo>
                      <a:lnTo>
                        <a:pt x="2616" y="3893"/>
                      </a:lnTo>
                      <a:lnTo>
                        <a:pt x="2679" y="3976"/>
                      </a:lnTo>
                      <a:lnTo>
                        <a:pt x="2742" y="3976"/>
                      </a:lnTo>
                      <a:lnTo>
                        <a:pt x="2888" y="4018"/>
                      </a:lnTo>
                      <a:lnTo>
                        <a:pt x="2909" y="4039"/>
                      </a:lnTo>
                      <a:lnTo>
                        <a:pt x="3014" y="4018"/>
                      </a:lnTo>
                      <a:lnTo>
                        <a:pt x="3160" y="3997"/>
                      </a:lnTo>
                      <a:lnTo>
                        <a:pt x="3349" y="4039"/>
                      </a:lnTo>
                      <a:lnTo>
                        <a:pt x="3453" y="4123"/>
                      </a:lnTo>
                      <a:lnTo>
                        <a:pt x="4081" y="3474"/>
                      </a:lnTo>
                      <a:lnTo>
                        <a:pt x="4081" y="3286"/>
                      </a:lnTo>
                      <a:lnTo>
                        <a:pt x="4102" y="3202"/>
                      </a:lnTo>
                      <a:lnTo>
                        <a:pt x="4144" y="3056"/>
                      </a:lnTo>
                      <a:lnTo>
                        <a:pt x="4165" y="2972"/>
                      </a:lnTo>
                      <a:lnTo>
                        <a:pt x="4144" y="2867"/>
                      </a:lnTo>
                      <a:lnTo>
                        <a:pt x="4165" y="2784"/>
                      </a:lnTo>
                      <a:lnTo>
                        <a:pt x="4248" y="2784"/>
                      </a:lnTo>
                      <a:lnTo>
                        <a:pt x="4269" y="2742"/>
                      </a:lnTo>
                      <a:lnTo>
                        <a:pt x="4374" y="2637"/>
                      </a:lnTo>
                      <a:lnTo>
                        <a:pt x="4458" y="2532"/>
                      </a:lnTo>
                      <a:lnTo>
                        <a:pt x="4416" y="2449"/>
                      </a:lnTo>
                      <a:lnTo>
                        <a:pt x="4374" y="2407"/>
                      </a:lnTo>
                      <a:lnTo>
                        <a:pt x="4374" y="2302"/>
                      </a:lnTo>
                      <a:lnTo>
                        <a:pt x="4416" y="2240"/>
                      </a:lnTo>
                      <a:lnTo>
                        <a:pt x="4395" y="2135"/>
                      </a:lnTo>
                      <a:lnTo>
                        <a:pt x="4290" y="2051"/>
                      </a:lnTo>
                      <a:lnTo>
                        <a:pt x="4290" y="2009"/>
                      </a:lnTo>
                      <a:lnTo>
                        <a:pt x="4374" y="1988"/>
                      </a:lnTo>
                      <a:lnTo>
                        <a:pt x="4374" y="1842"/>
                      </a:lnTo>
                      <a:lnTo>
                        <a:pt x="4374" y="1737"/>
                      </a:lnTo>
                      <a:lnTo>
                        <a:pt x="4479" y="1696"/>
                      </a:lnTo>
                      <a:lnTo>
                        <a:pt x="4500" y="1612"/>
                      </a:lnTo>
                      <a:lnTo>
                        <a:pt x="4416" y="1612"/>
                      </a:lnTo>
                      <a:lnTo>
                        <a:pt x="4374" y="1570"/>
                      </a:lnTo>
                      <a:lnTo>
                        <a:pt x="4416" y="1465"/>
                      </a:lnTo>
                      <a:lnTo>
                        <a:pt x="4458" y="1298"/>
                      </a:lnTo>
                      <a:lnTo>
                        <a:pt x="4500" y="1214"/>
                      </a:lnTo>
                      <a:lnTo>
                        <a:pt x="4500" y="1152"/>
                      </a:lnTo>
                      <a:lnTo>
                        <a:pt x="4479" y="1068"/>
                      </a:lnTo>
                      <a:lnTo>
                        <a:pt x="4500" y="984"/>
                      </a:lnTo>
                      <a:lnTo>
                        <a:pt x="4479" y="900"/>
                      </a:lnTo>
                      <a:lnTo>
                        <a:pt x="4520" y="796"/>
                      </a:lnTo>
                      <a:lnTo>
                        <a:pt x="4520" y="733"/>
                      </a:lnTo>
                      <a:lnTo>
                        <a:pt x="4395" y="691"/>
                      </a:lnTo>
                      <a:lnTo>
                        <a:pt x="4353" y="628"/>
                      </a:lnTo>
                      <a:lnTo>
                        <a:pt x="4248" y="545"/>
                      </a:lnTo>
                      <a:lnTo>
                        <a:pt x="4060" y="545"/>
                      </a:lnTo>
                      <a:lnTo>
                        <a:pt x="3956" y="524"/>
                      </a:lnTo>
                      <a:lnTo>
                        <a:pt x="3851" y="377"/>
                      </a:lnTo>
                      <a:lnTo>
                        <a:pt x="3683" y="273"/>
                      </a:lnTo>
                      <a:lnTo>
                        <a:pt x="3537" y="252"/>
                      </a:lnTo>
                      <a:lnTo>
                        <a:pt x="3474" y="315"/>
                      </a:lnTo>
                      <a:lnTo>
                        <a:pt x="3432" y="335"/>
                      </a:lnTo>
                      <a:lnTo>
                        <a:pt x="3411" y="252"/>
                      </a:lnTo>
                      <a:lnTo>
                        <a:pt x="3328" y="252"/>
                      </a:lnTo>
                      <a:lnTo>
                        <a:pt x="3119" y="231"/>
                      </a:lnTo>
                      <a:lnTo>
                        <a:pt x="3098" y="43"/>
                      </a:lnTo>
                      <a:lnTo>
                        <a:pt x="3035" y="43"/>
                      </a:lnTo>
                      <a:lnTo>
                        <a:pt x="2909" y="22"/>
                      </a:lnTo>
                      <a:lnTo>
                        <a:pt x="2847" y="43"/>
                      </a:lnTo>
                      <a:lnTo>
                        <a:pt x="28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3968750" y="3504300"/>
                  <a:ext cx="135500" cy="1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0" h="5420" extrusionOk="0">
                      <a:moveTo>
                        <a:pt x="3118" y="0"/>
                      </a:moveTo>
                      <a:lnTo>
                        <a:pt x="3013" y="21"/>
                      </a:lnTo>
                      <a:lnTo>
                        <a:pt x="2825" y="105"/>
                      </a:lnTo>
                      <a:lnTo>
                        <a:pt x="2762" y="147"/>
                      </a:lnTo>
                      <a:lnTo>
                        <a:pt x="2679" y="126"/>
                      </a:lnTo>
                      <a:lnTo>
                        <a:pt x="2658" y="105"/>
                      </a:lnTo>
                      <a:lnTo>
                        <a:pt x="2511" y="105"/>
                      </a:lnTo>
                      <a:lnTo>
                        <a:pt x="2407" y="230"/>
                      </a:lnTo>
                      <a:lnTo>
                        <a:pt x="2281" y="356"/>
                      </a:lnTo>
                      <a:lnTo>
                        <a:pt x="2093" y="502"/>
                      </a:lnTo>
                      <a:lnTo>
                        <a:pt x="2051" y="502"/>
                      </a:lnTo>
                      <a:lnTo>
                        <a:pt x="2072" y="419"/>
                      </a:lnTo>
                      <a:lnTo>
                        <a:pt x="2093" y="356"/>
                      </a:lnTo>
                      <a:lnTo>
                        <a:pt x="2051" y="335"/>
                      </a:lnTo>
                      <a:lnTo>
                        <a:pt x="2030" y="251"/>
                      </a:lnTo>
                      <a:lnTo>
                        <a:pt x="1988" y="230"/>
                      </a:lnTo>
                      <a:lnTo>
                        <a:pt x="1883" y="230"/>
                      </a:lnTo>
                      <a:lnTo>
                        <a:pt x="1716" y="293"/>
                      </a:lnTo>
                      <a:lnTo>
                        <a:pt x="1151" y="419"/>
                      </a:lnTo>
                      <a:lnTo>
                        <a:pt x="733" y="419"/>
                      </a:lnTo>
                      <a:lnTo>
                        <a:pt x="628" y="2490"/>
                      </a:lnTo>
                      <a:lnTo>
                        <a:pt x="105" y="2490"/>
                      </a:lnTo>
                      <a:lnTo>
                        <a:pt x="0" y="4310"/>
                      </a:lnTo>
                      <a:lnTo>
                        <a:pt x="210" y="4436"/>
                      </a:lnTo>
                      <a:lnTo>
                        <a:pt x="272" y="4624"/>
                      </a:lnTo>
                      <a:lnTo>
                        <a:pt x="419" y="4938"/>
                      </a:lnTo>
                      <a:lnTo>
                        <a:pt x="398" y="5105"/>
                      </a:lnTo>
                      <a:lnTo>
                        <a:pt x="314" y="5273"/>
                      </a:lnTo>
                      <a:lnTo>
                        <a:pt x="314" y="5377"/>
                      </a:lnTo>
                      <a:lnTo>
                        <a:pt x="482" y="5357"/>
                      </a:lnTo>
                      <a:lnTo>
                        <a:pt x="628" y="5419"/>
                      </a:lnTo>
                      <a:lnTo>
                        <a:pt x="712" y="5357"/>
                      </a:lnTo>
                      <a:lnTo>
                        <a:pt x="879" y="5377"/>
                      </a:lnTo>
                      <a:lnTo>
                        <a:pt x="942" y="5294"/>
                      </a:lnTo>
                      <a:lnTo>
                        <a:pt x="1088" y="5273"/>
                      </a:lnTo>
                      <a:lnTo>
                        <a:pt x="1193" y="5210"/>
                      </a:lnTo>
                      <a:lnTo>
                        <a:pt x="1235" y="5126"/>
                      </a:lnTo>
                      <a:lnTo>
                        <a:pt x="1423" y="5043"/>
                      </a:lnTo>
                      <a:lnTo>
                        <a:pt x="1528" y="4938"/>
                      </a:lnTo>
                      <a:lnTo>
                        <a:pt x="1611" y="4708"/>
                      </a:lnTo>
                      <a:lnTo>
                        <a:pt x="1758" y="4582"/>
                      </a:lnTo>
                      <a:lnTo>
                        <a:pt x="1925" y="4540"/>
                      </a:lnTo>
                      <a:lnTo>
                        <a:pt x="2093" y="4603"/>
                      </a:lnTo>
                      <a:lnTo>
                        <a:pt x="2155" y="4645"/>
                      </a:lnTo>
                      <a:lnTo>
                        <a:pt x="2239" y="4687"/>
                      </a:lnTo>
                      <a:lnTo>
                        <a:pt x="2448" y="4771"/>
                      </a:lnTo>
                      <a:lnTo>
                        <a:pt x="2511" y="4771"/>
                      </a:lnTo>
                      <a:lnTo>
                        <a:pt x="2616" y="4812"/>
                      </a:lnTo>
                      <a:lnTo>
                        <a:pt x="2762" y="4771"/>
                      </a:lnTo>
                      <a:lnTo>
                        <a:pt x="2888" y="4771"/>
                      </a:lnTo>
                      <a:lnTo>
                        <a:pt x="2992" y="4750"/>
                      </a:lnTo>
                      <a:lnTo>
                        <a:pt x="3013" y="4812"/>
                      </a:lnTo>
                      <a:lnTo>
                        <a:pt x="3097" y="4854"/>
                      </a:lnTo>
                      <a:lnTo>
                        <a:pt x="3223" y="4750"/>
                      </a:lnTo>
                      <a:lnTo>
                        <a:pt x="3202" y="4729"/>
                      </a:lnTo>
                      <a:lnTo>
                        <a:pt x="3223" y="4624"/>
                      </a:lnTo>
                      <a:lnTo>
                        <a:pt x="3223" y="4540"/>
                      </a:lnTo>
                      <a:lnTo>
                        <a:pt x="3285" y="4499"/>
                      </a:lnTo>
                      <a:lnTo>
                        <a:pt x="3285" y="4331"/>
                      </a:lnTo>
                      <a:lnTo>
                        <a:pt x="3327" y="4227"/>
                      </a:lnTo>
                      <a:lnTo>
                        <a:pt x="3432" y="4206"/>
                      </a:lnTo>
                      <a:lnTo>
                        <a:pt x="3515" y="4164"/>
                      </a:lnTo>
                      <a:lnTo>
                        <a:pt x="3599" y="4164"/>
                      </a:lnTo>
                      <a:lnTo>
                        <a:pt x="3641" y="4101"/>
                      </a:lnTo>
                      <a:lnTo>
                        <a:pt x="3662" y="4080"/>
                      </a:lnTo>
                      <a:lnTo>
                        <a:pt x="3704" y="3996"/>
                      </a:lnTo>
                      <a:lnTo>
                        <a:pt x="3767" y="3955"/>
                      </a:lnTo>
                      <a:lnTo>
                        <a:pt x="3850" y="3913"/>
                      </a:lnTo>
                      <a:lnTo>
                        <a:pt x="3871" y="3871"/>
                      </a:lnTo>
                      <a:lnTo>
                        <a:pt x="3955" y="3850"/>
                      </a:lnTo>
                      <a:lnTo>
                        <a:pt x="3955" y="3766"/>
                      </a:lnTo>
                      <a:lnTo>
                        <a:pt x="3934" y="3704"/>
                      </a:lnTo>
                      <a:lnTo>
                        <a:pt x="3955" y="3578"/>
                      </a:lnTo>
                      <a:lnTo>
                        <a:pt x="4080" y="3369"/>
                      </a:lnTo>
                      <a:lnTo>
                        <a:pt x="4185" y="3327"/>
                      </a:lnTo>
                      <a:lnTo>
                        <a:pt x="4248" y="3327"/>
                      </a:lnTo>
                      <a:lnTo>
                        <a:pt x="4290" y="3264"/>
                      </a:lnTo>
                      <a:lnTo>
                        <a:pt x="4373" y="3243"/>
                      </a:lnTo>
                      <a:lnTo>
                        <a:pt x="4394" y="3180"/>
                      </a:lnTo>
                      <a:lnTo>
                        <a:pt x="4457" y="3139"/>
                      </a:lnTo>
                      <a:lnTo>
                        <a:pt x="4541" y="3076"/>
                      </a:lnTo>
                      <a:lnTo>
                        <a:pt x="4645" y="2971"/>
                      </a:lnTo>
                      <a:lnTo>
                        <a:pt x="4771" y="2950"/>
                      </a:lnTo>
                      <a:lnTo>
                        <a:pt x="4792" y="2971"/>
                      </a:lnTo>
                      <a:lnTo>
                        <a:pt x="4855" y="2950"/>
                      </a:lnTo>
                      <a:lnTo>
                        <a:pt x="4959" y="2950"/>
                      </a:lnTo>
                      <a:lnTo>
                        <a:pt x="5022" y="2867"/>
                      </a:lnTo>
                      <a:lnTo>
                        <a:pt x="5106" y="2867"/>
                      </a:lnTo>
                      <a:lnTo>
                        <a:pt x="5127" y="2762"/>
                      </a:lnTo>
                      <a:lnTo>
                        <a:pt x="5127" y="2720"/>
                      </a:lnTo>
                      <a:lnTo>
                        <a:pt x="5189" y="2657"/>
                      </a:lnTo>
                      <a:lnTo>
                        <a:pt x="5294" y="2657"/>
                      </a:lnTo>
                      <a:lnTo>
                        <a:pt x="5336" y="2616"/>
                      </a:lnTo>
                      <a:lnTo>
                        <a:pt x="5420" y="2616"/>
                      </a:lnTo>
                      <a:lnTo>
                        <a:pt x="5378" y="2553"/>
                      </a:lnTo>
                      <a:lnTo>
                        <a:pt x="5315" y="2511"/>
                      </a:lnTo>
                      <a:lnTo>
                        <a:pt x="5315" y="2448"/>
                      </a:lnTo>
                      <a:lnTo>
                        <a:pt x="5273" y="2406"/>
                      </a:lnTo>
                      <a:lnTo>
                        <a:pt x="5210" y="2406"/>
                      </a:lnTo>
                      <a:lnTo>
                        <a:pt x="5085" y="2323"/>
                      </a:lnTo>
                      <a:lnTo>
                        <a:pt x="5001" y="2323"/>
                      </a:lnTo>
                      <a:lnTo>
                        <a:pt x="4876" y="2281"/>
                      </a:lnTo>
                      <a:lnTo>
                        <a:pt x="4792" y="2302"/>
                      </a:lnTo>
                      <a:lnTo>
                        <a:pt x="4666" y="2281"/>
                      </a:lnTo>
                      <a:lnTo>
                        <a:pt x="4604" y="2176"/>
                      </a:lnTo>
                      <a:lnTo>
                        <a:pt x="4499" y="2092"/>
                      </a:lnTo>
                      <a:lnTo>
                        <a:pt x="4457" y="1988"/>
                      </a:lnTo>
                      <a:lnTo>
                        <a:pt x="4457" y="1904"/>
                      </a:lnTo>
                      <a:lnTo>
                        <a:pt x="4436" y="1779"/>
                      </a:lnTo>
                      <a:lnTo>
                        <a:pt x="4457" y="1695"/>
                      </a:lnTo>
                      <a:lnTo>
                        <a:pt x="4373" y="1611"/>
                      </a:lnTo>
                      <a:lnTo>
                        <a:pt x="4269" y="1590"/>
                      </a:lnTo>
                      <a:lnTo>
                        <a:pt x="4248" y="1548"/>
                      </a:lnTo>
                      <a:lnTo>
                        <a:pt x="4248" y="1486"/>
                      </a:lnTo>
                      <a:lnTo>
                        <a:pt x="4248" y="1465"/>
                      </a:lnTo>
                      <a:lnTo>
                        <a:pt x="4164" y="1402"/>
                      </a:lnTo>
                      <a:lnTo>
                        <a:pt x="4122" y="1360"/>
                      </a:lnTo>
                      <a:lnTo>
                        <a:pt x="4018" y="1297"/>
                      </a:lnTo>
                      <a:lnTo>
                        <a:pt x="3913" y="1235"/>
                      </a:lnTo>
                      <a:lnTo>
                        <a:pt x="3746" y="963"/>
                      </a:lnTo>
                      <a:lnTo>
                        <a:pt x="3704" y="879"/>
                      </a:lnTo>
                      <a:lnTo>
                        <a:pt x="3662" y="879"/>
                      </a:lnTo>
                      <a:lnTo>
                        <a:pt x="3620" y="837"/>
                      </a:lnTo>
                      <a:lnTo>
                        <a:pt x="3557" y="753"/>
                      </a:lnTo>
                      <a:lnTo>
                        <a:pt x="3515" y="711"/>
                      </a:lnTo>
                      <a:lnTo>
                        <a:pt x="3495" y="607"/>
                      </a:lnTo>
                      <a:lnTo>
                        <a:pt x="3432" y="523"/>
                      </a:lnTo>
                      <a:lnTo>
                        <a:pt x="3411" y="502"/>
                      </a:lnTo>
                      <a:lnTo>
                        <a:pt x="3411" y="439"/>
                      </a:lnTo>
                      <a:lnTo>
                        <a:pt x="3348" y="356"/>
                      </a:lnTo>
                      <a:lnTo>
                        <a:pt x="3285" y="314"/>
                      </a:lnTo>
                      <a:lnTo>
                        <a:pt x="3223" y="293"/>
                      </a:lnTo>
                      <a:lnTo>
                        <a:pt x="3139" y="209"/>
                      </a:lnTo>
                      <a:lnTo>
                        <a:pt x="3139" y="147"/>
                      </a:lnTo>
                      <a:lnTo>
                        <a:pt x="3139" y="105"/>
                      </a:lnTo>
                      <a:lnTo>
                        <a:pt x="3139" y="42"/>
                      </a:lnTo>
                      <a:lnTo>
                        <a:pt x="3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3853150" y="3491725"/>
                  <a:ext cx="193550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2" h="7283" extrusionOk="0">
                      <a:moveTo>
                        <a:pt x="691" y="1"/>
                      </a:moveTo>
                      <a:lnTo>
                        <a:pt x="502" y="126"/>
                      </a:lnTo>
                      <a:lnTo>
                        <a:pt x="502" y="210"/>
                      </a:lnTo>
                      <a:lnTo>
                        <a:pt x="440" y="231"/>
                      </a:lnTo>
                      <a:lnTo>
                        <a:pt x="377" y="189"/>
                      </a:lnTo>
                      <a:lnTo>
                        <a:pt x="189" y="189"/>
                      </a:lnTo>
                      <a:lnTo>
                        <a:pt x="168" y="273"/>
                      </a:lnTo>
                      <a:lnTo>
                        <a:pt x="105" y="294"/>
                      </a:lnTo>
                      <a:lnTo>
                        <a:pt x="84" y="273"/>
                      </a:lnTo>
                      <a:lnTo>
                        <a:pt x="0" y="231"/>
                      </a:lnTo>
                      <a:lnTo>
                        <a:pt x="21" y="733"/>
                      </a:lnTo>
                      <a:lnTo>
                        <a:pt x="377" y="1068"/>
                      </a:lnTo>
                      <a:lnTo>
                        <a:pt x="544" y="1382"/>
                      </a:lnTo>
                      <a:lnTo>
                        <a:pt x="837" y="2051"/>
                      </a:lnTo>
                      <a:lnTo>
                        <a:pt x="858" y="2302"/>
                      </a:lnTo>
                      <a:lnTo>
                        <a:pt x="1151" y="2700"/>
                      </a:lnTo>
                      <a:lnTo>
                        <a:pt x="1151" y="2847"/>
                      </a:lnTo>
                      <a:lnTo>
                        <a:pt x="1465" y="3307"/>
                      </a:lnTo>
                      <a:lnTo>
                        <a:pt x="1465" y="3537"/>
                      </a:lnTo>
                      <a:lnTo>
                        <a:pt x="1381" y="3579"/>
                      </a:lnTo>
                      <a:lnTo>
                        <a:pt x="1465" y="3872"/>
                      </a:lnTo>
                      <a:lnTo>
                        <a:pt x="1486" y="4311"/>
                      </a:lnTo>
                      <a:lnTo>
                        <a:pt x="1674" y="4751"/>
                      </a:lnTo>
                      <a:lnTo>
                        <a:pt x="1653" y="5023"/>
                      </a:lnTo>
                      <a:lnTo>
                        <a:pt x="1695" y="5190"/>
                      </a:lnTo>
                      <a:lnTo>
                        <a:pt x="1632" y="5232"/>
                      </a:lnTo>
                      <a:lnTo>
                        <a:pt x="1674" y="5315"/>
                      </a:lnTo>
                      <a:lnTo>
                        <a:pt x="1737" y="5629"/>
                      </a:lnTo>
                      <a:lnTo>
                        <a:pt x="1800" y="5650"/>
                      </a:lnTo>
                      <a:lnTo>
                        <a:pt x="1862" y="5755"/>
                      </a:lnTo>
                      <a:lnTo>
                        <a:pt x="1800" y="5797"/>
                      </a:lnTo>
                      <a:lnTo>
                        <a:pt x="1800" y="5943"/>
                      </a:lnTo>
                      <a:lnTo>
                        <a:pt x="1883" y="6027"/>
                      </a:lnTo>
                      <a:lnTo>
                        <a:pt x="1904" y="6257"/>
                      </a:lnTo>
                      <a:lnTo>
                        <a:pt x="2009" y="6383"/>
                      </a:lnTo>
                      <a:lnTo>
                        <a:pt x="2155" y="6676"/>
                      </a:lnTo>
                      <a:lnTo>
                        <a:pt x="2281" y="6801"/>
                      </a:lnTo>
                      <a:lnTo>
                        <a:pt x="2302" y="6885"/>
                      </a:lnTo>
                      <a:lnTo>
                        <a:pt x="2511" y="7031"/>
                      </a:lnTo>
                      <a:lnTo>
                        <a:pt x="2595" y="6989"/>
                      </a:lnTo>
                      <a:lnTo>
                        <a:pt x="2720" y="6968"/>
                      </a:lnTo>
                      <a:lnTo>
                        <a:pt x="2720" y="6885"/>
                      </a:lnTo>
                      <a:lnTo>
                        <a:pt x="2678" y="6843"/>
                      </a:lnTo>
                      <a:lnTo>
                        <a:pt x="2720" y="6759"/>
                      </a:lnTo>
                      <a:lnTo>
                        <a:pt x="2888" y="6696"/>
                      </a:lnTo>
                      <a:lnTo>
                        <a:pt x="2930" y="6801"/>
                      </a:lnTo>
                      <a:lnTo>
                        <a:pt x="3055" y="6822"/>
                      </a:lnTo>
                      <a:lnTo>
                        <a:pt x="3013" y="6927"/>
                      </a:lnTo>
                      <a:lnTo>
                        <a:pt x="3097" y="7115"/>
                      </a:lnTo>
                      <a:lnTo>
                        <a:pt x="3264" y="7136"/>
                      </a:lnTo>
                      <a:lnTo>
                        <a:pt x="3411" y="7220"/>
                      </a:lnTo>
                      <a:lnTo>
                        <a:pt x="3515" y="7199"/>
                      </a:lnTo>
                      <a:lnTo>
                        <a:pt x="3557" y="7220"/>
                      </a:lnTo>
                      <a:lnTo>
                        <a:pt x="3662" y="7240"/>
                      </a:lnTo>
                      <a:lnTo>
                        <a:pt x="3725" y="7199"/>
                      </a:lnTo>
                      <a:lnTo>
                        <a:pt x="3787" y="7199"/>
                      </a:lnTo>
                      <a:lnTo>
                        <a:pt x="3850" y="7282"/>
                      </a:lnTo>
                      <a:lnTo>
                        <a:pt x="3976" y="7282"/>
                      </a:lnTo>
                      <a:lnTo>
                        <a:pt x="3997" y="7178"/>
                      </a:lnTo>
                      <a:lnTo>
                        <a:pt x="4038" y="7115"/>
                      </a:lnTo>
                      <a:lnTo>
                        <a:pt x="4101" y="7094"/>
                      </a:lnTo>
                      <a:lnTo>
                        <a:pt x="4164" y="6968"/>
                      </a:lnTo>
                      <a:lnTo>
                        <a:pt x="4310" y="6885"/>
                      </a:lnTo>
                      <a:lnTo>
                        <a:pt x="4499" y="6906"/>
                      </a:lnTo>
                      <a:lnTo>
                        <a:pt x="4562" y="6906"/>
                      </a:lnTo>
                      <a:lnTo>
                        <a:pt x="4624" y="4813"/>
                      </a:lnTo>
                      <a:lnTo>
                        <a:pt x="4729" y="2993"/>
                      </a:lnTo>
                      <a:lnTo>
                        <a:pt x="5252" y="2993"/>
                      </a:lnTo>
                      <a:lnTo>
                        <a:pt x="5357" y="922"/>
                      </a:lnTo>
                      <a:lnTo>
                        <a:pt x="5775" y="922"/>
                      </a:lnTo>
                      <a:lnTo>
                        <a:pt x="6340" y="796"/>
                      </a:lnTo>
                      <a:lnTo>
                        <a:pt x="6507" y="733"/>
                      </a:lnTo>
                      <a:lnTo>
                        <a:pt x="6612" y="733"/>
                      </a:lnTo>
                      <a:lnTo>
                        <a:pt x="6654" y="754"/>
                      </a:lnTo>
                      <a:lnTo>
                        <a:pt x="6675" y="838"/>
                      </a:lnTo>
                      <a:lnTo>
                        <a:pt x="6717" y="859"/>
                      </a:lnTo>
                      <a:lnTo>
                        <a:pt x="6696" y="922"/>
                      </a:lnTo>
                      <a:lnTo>
                        <a:pt x="6675" y="1005"/>
                      </a:lnTo>
                      <a:lnTo>
                        <a:pt x="6717" y="1005"/>
                      </a:lnTo>
                      <a:lnTo>
                        <a:pt x="6905" y="859"/>
                      </a:lnTo>
                      <a:lnTo>
                        <a:pt x="7031" y="733"/>
                      </a:lnTo>
                      <a:lnTo>
                        <a:pt x="7135" y="608"/>
                      </a:lnTo>
                      <a:lnTo>
                        <a:pt x="7282" y="608"/>
                      </a:lnTo>
                      <a:lnTo>
                        <a:pt x="7303" y="629"/>
                      </a:lnTo>
                      <a:lnTo>
                        <a:pt x="7386" y="650"/>
                      </a:lnTo>
                      <a:lnTo>
                        <a:pt x="7449" y="608"/>
                      </a:lnTo>
                      <a:lnTo>
                        <a:pt x="7637" y="524"/>
                      </a:lnTo>
                      <a:lnTo>
                        <a:pt x="7742" y="503"/>
                      </a:lnTo>
                      <a:lnTo>
                        <a:pt x="7658" y="398"/>
                      </a:lnTo>
                      <a:lnTo>
                        <a:pt x="7637" y="398"/>
                      </a:lnTo>
                      <a:lnTo>
                        <a:pt x="7616" y="378"/>
                      </a:lnTo>
                      <a:lnTo>
                        <a:pt x="7533" y="378"/>
                      </a:lnTo>
                      <a:lnTo>
                        <a:pt x="7512" y="336"/>
                      </a:lnTo>
                      <a:lnTo>
                        <a:pt x="7491" y="336"/>
                      </a:lnTo>
                      <a:lnTo>
                        <a:pt x="7449" y="315"/>
                      </a:lnTo>
                      <a:lnTo>
                        <a:pt x="7323" y="378"/>
                      </a:lnTo>
                      <a:lnTo>
                        <a:pt x="7240" y="336"/>
                      </a:lnTo>
                      <a:lnTo>
                        <a:pt x="6696" y="482"/>
                      </a:lnTo>
                      <a:lnTo>
                        <a:pt x="5817" y="691"/>
                      </a:lnTo>
                      <a:lnTo>
                        <a:pt x="5671" y="691"/>
                      </a:lnTo>
                      <a:lnTo>
                        <a:pt x="5650" y="650"/>
                      </a:lnTo>
                      <a:lnTo>
                        <a:pt x="5608" y="650"/>
                      </a:lnTo>
                      <a:lnTo>
                        <a:pt x="5566" y="608"/>
                      </a:lnTo>
                      <a:lnTo>
                        <a:pt x="5524" y="629"/>
                      </a:lnTo>
                      <a:lnTo>
                        <a:pt x="5461" y="608"/>
                      </a:lnTo>
                      <a:lnTo>
                        <a:pt x="5419" y="587"/>
                      </a:lnTo>
                      <a:lnTo>
                        <a:pt x="5336" y="608"/>
                      </a:lnTo>
                      <a:lnTo>
                        <a:pt x="5336" y="650"/>
                      </a:lnTo>
                      <a:lnTo>
                        <a:pt x="5189" y="650"/>
                      </a:lnTo>
                      <a:lnTo>
                        <a:pt x="5085" y="629"/>
                      </a:lnTo>
                      <a:lnTo>
                        <a:pt x="4938" y="503"/>
                      </a:lnTo>
                      <a:lnTo>
                        <a:pt x="4896" y="503"/>
                      </a:lnTo>
                      <a:lnTo>
                        <a:pt x="4875" y="482"/>
                      </a:lnTo>
                      <a:lnTo>
                        <a:pt x="4834" y="545"/>
                      </a:lnTo>
                      <a:lnTo>
                        <a:pt x="4771" y="545"/>
                      </a:lnTo>
                      <a:lnTo>
                        <a:pt x="4624" y="524"/>
                      </a:lnTo>
                      <a:lnTo>
                        <a:pt x="4520" y="545"/>
                      </a:lnTo>
                      <a:lnTo>
                        <a:pt x="4457" y="608"/>
                      </a:lnTo>
                      <a:lnTo>
                        <a:pt x="4373" y="587"/>
                      </a:lnTo>
                      <a:lnTo>
                        <a:pt x="4352" y="524"/>
                      </a:lnTo>
                      <a:lnTo>
                        <a:pt x="4290" y="503"/>
                      </a:lnTo>
                      <a:lnTo>
                        <a:pt x="4185" y="524"/>
                      </a:lnTo>
                      <a:lnTo>
                        <a:pt x="4080" y="503"/>
                      </a:lnTo>
                      <a:lnTo>
                        <a:pt x="3955" y="440"/>
                      </a:lnTo>
                      <a:lnTo>
                        <a:pt x="3892" y="398"/>
                      </a:lnTo>
                      <a:lnTo>
                        <a:pt x="3850" y="294"/>
                      </a:lnTo>
                      <a:lnTo>
                        <a:pt x="3829" y="273"/>
                      </a:lnTo>
                      <a:lnTo>
                        <a:pt x="1653" y="273"/>
                      </a:lnTo>
                      <a:lnTo>
                        <a:pt x="1632" y="231"/>
                      </a:lnTo>
                      <a:lnTo>
                        <a:pt x="1569" y="231"/>
                      </a:lnTo>
                      <a:lnTo>
                        <a:pt x="1486" y="294"/>
                      </a:lnTo>
                      <a:lnTo>
                        <a:pt x="1465" y="294"/>
                      </a:lnTo>
                      <a:lnTo>
                        <a:pt x="1360" y="336"/>
                      </a:lnTo>
                      <a:lnTo>
                        <a:pt x="1235" y="294"/>
                      </a:lnTo>
                      <a:lnTo>
                        <a:pt x="1130" y="189"/>
                      </a:lnTo>
                      <a:lnTo>
                        <a:pt x="1067" y="168"/>
                      </a:lnTo>
                      <a:lnTo>
                        <a:pt x="1109" y="106"/>
                      </a:lnTo>
                      <a:lnTo>
                        <a:pt x="1025" y="85"/>
                      </a:lnTo>
                      <a:lnTo>
                        <a:pt x="1025" y="64"/>
                      </a:lnTo>
                      <a:lnTo>
                        <a:pt x="942" y="1"/>
                      </a:lnTo>
                      <a:lnTo>
                        <a:pt x="900" y="22"/>
                      </a:lnTo>
                      <a:lnTo>
                        <a:pt x="858" y="64"/>
                      </a:lnTo>
                      <a:lnTo>
                        <a:pt x="837" y="64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4123050" y="3397575"/>
                  <a:ext cx="150675" cy="24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7" h="9710" extrusionOk="0">
                      <a:moveTo>
                        <a:pt x="6006" y="1"/>
                      </a:moveTo>
                      <a:lnTo>
                        <a:pt x="5964" y="22"/>
                      </a:lnTo>
                      <a:lnTo>
                        <a:pt x="5922" y="84"/>
                      </a:lnTo>
                      <a:lnTo>
                        <a:pt x="5818" y="63"/>
                      </a:lnTo>
                      <a:lnTo>
                        <a:pt x="5734" y="126"/>
                      </a:lnTo>
                      <a:lnTo>
                        <a:pt x="5650" y="210"/>
                      </a:lnTo>
                      <a:lnTo>
                        <a:pt x="5525" y="231"/>
                      </a:lnTo>
                      <a:lnTo>
                        <a:pt x="5441" y="314"/>
                      </a:lnTo>
                      <a:lnTo>
                        <a:pt x="5315" y="314"/>
                      </a:lnTo>
                      <a:lnTo>
                        <a:pt x="5294" y="377"/>
                      </a:lnTo>
                      <a:lnTo>
                        <a:pt x="5190" y="398"/>
                      </a:lnTo>
                      <a:lnTo>
                        <a:pt x="5106" y="377"/>
                      </a:lnTo>
                      <a:lnTo>
                        <a:pt x="4897" y="440"/>
                      </a:lnTo>
                      <a:lnTo>
                        <a:pt x="4855" y="482"/>
                      </a:lnTo>
                      <a:lnTo>
                        <a:pt x="4750" y="503"/>
                      </a:lnTo>
                      <a:lnTo>
                        <a:pt x="4667" y="440"/>
                      </a:lnTo>
                      <a:lnTo>
                        <a:pt x="4583" y="440"/>
                      </a:lnTo>
                      <a:lnTo>
                        <a:pt x="4478" y="419"/>
                      </a:lnTo>
                      <a:lnTo>
                        <a:pt x="4437" y="482"/>
                      </a:lnTo>
                      <a:lnTo>
                        <a:pt x="4458" y="524"/>
                      </a:lnTo>
                      <a:lnTo>
                        <a:pt x="4437" y="607"/>
                      </a:lnTo>
                      <a:lnTo>
                        <a:pt x="4269" y="628"/>
                      </a:lnTo>
                      <a:lnTo>
                        <a:pt x="4144" y="691"/>
                      </a:lnTo>
                      <a:lnTo>
                        <a:pt x="4060" y="628"/>
                      </a:lnTo>
                      <a:lnTo>
                        <a:pt x="3976" y="628"/>
                      </a:lnTo>
                      <a:lnTo>
                        <a:pt x="3976" y="587"/>
                      </a:lnTo>
                      <a:lnTo>
                        <a:pt x="3934" y="545"/>
                      </a:lnTo>
                      <a:lnTo>
                        <a:pt x="3872" y="607"/>
                      </a:lnTo>
                      <a:lnTo>
                        <a:pt x="3809" y="607"/>
                      </a:lnTo>
                      <a:lnTo>
                        <a:pt x="3704" y="712"/>
                      </a:lnTo>
                      <a:lnTo>
                        <a:pt x="3516" y="733"/>
                      </a:lnTo>
                      <a:lnTo>
                        <a:pt x="3537" y="712"/>
                      </a:lnTo>
                      <a:lnTo>
                        <a:pt x="3495" y="628"/>
                      </a:lnTo>
                      <a:lnTo>
                        <a:pt x="3411" y="628"/>
                      </a:lnTo>
                      <a:lnTo>
                        <a:pt x="3328" y="587"/>
                      </a:lnTo>
                      <a:lnTo>
                        <a:pt x="3244" y="545"/>
                      </a:lnTo>
                      <a:lnTo>
                        <a:pt x="3244" y="503"/>
                      </a:lnTo>
                      <a:lnTo>
                        <a:pt x="3181" y="524"/>
                      </a:lnTo>
                      <a:lnTo>
                        <a:pt x="3139" y="545"/>
                      </a:lnTo>
                      <a:lnTo>
                        <a:pt x="3035" y="587"/>
                      </a:lnTo>
                      <a:lnTo>
                        <a:pt x="2491" y="607"/>
                      </a:lnTo>
                      <a:lnTo>
                        <a:pt x="2365" y="1110"/>
                      </a:lnTo>
                      <a:lnTo>
                        <a:pt x="2449" y="1654"/>
                      </a:lnTo>
                      <a:lnTo>
                        <a:pt x="2616" y="1737"/>
                      </a:lnTo>
                      <a:lnTo>
                        <a:pt x="2721" y="1800"/>
                      </a:lnTo>
                      <a:lnTo>
                        <a:pt x="2763" y="1863"/>
                      </a:lnTo>
                      <a:lnTo>
                        <a:pt x="2805" y="1884"/>
                      </a:lnTo>
                      <a:lnTo>
                        <a:pt x="3014" y="2072"/>
                      </a:lnTo>
                      <a:lnTo>
                        <a:pt x="3035" y="2177"/>
                      </a:lnTo>
                      <a:lnTo>
                        <a:pt x="3181" y="2365"/>
                      </a:lnTo>
                      <a:lnTo>
                        <a:pt x="3223" y="2491"/>
                      </a:lnTo>
                      <a:lnTo>
                        <a:pt x="3286" y="2574"/>
                      </a:lnTo>
                      <a:lnTo>
                        <a:pt x="3286" y="2637"/>
                      </a:lnTo>
                      <a:lnTo>
                        <a:pt x="3202" y="2637"/>
                      </a:lnTo>
                      <a:lnTo>
                        <a:pt x="3181" y="2721"/>
                      </a:lnTo>
                      <a:lnTo>
                        <a:pt x="3118" y="2721"/>
                      </a:lnTo>
                      <a:lnTo>
                        <a:pt x="3097" y="2783"/>
                      </a:lnTo>
                      <a:lnTo>
                        <a:pt x="3118" y="2804"/>
                      </a:lnTo>
                      <a:lnTo>
                        <a:pt x="3097" y="2846"/>
                      </a:lnTo>
                      <a:lnTo>
                        <a:pt x="3181" y="2930"/>
                      </a:lnTo>
                      <a:lnTo>
                        <a:pt x="3139" y="3139"/>
                      </a:lnTo>
                      <a:lnTo>
                        <a:pt x="3118" y="3244"/>
                      </a:lnTo>
                      <a:lnTo>
                        <a:pt x="3035" y="3307"/>
                      </a:lnTo>
                      <a:lnTo>
                        <a:pt x="2930" y="3327"/>
                      </a:lnTo>
                      <a:lnTo>
                        <a:pt x="2867" y="3474"/>
                      </a:lnTo>
                      <a:lnTo>
                        <a:pt x="2867" y="3579"/>
                      </a:lnTo>
                      <a:lnTo>
                        <a:pt x="2805" y="3683"/>
                      </a:lnTo>
                      <a:lnTo>
                        <a:pt x="2825" y="3830"/>
                      </a:lnTo>
                      <a:lnTo>
                        <a:pt x="2805" y="3955"/>
                      </a:lnTo>
                      <a:lnTo>
                        <a:pt x="2700" y="3976"/>
                      </a:lnTo>
                      <a:lnTo>
                        <a:pt x="2679" y="3872"/>
                      </a:lnTo>
                      <a:lnTo>
                        <a:pt x="2700" y="3830"/>
                      </a:lnTo>
                      <a:lnTo>
                        <a:pt x="2616" y="3725"/>
                      </a:lnTo>
                      <a:lnTo>
                        <a:pt x="2574" y="3662"/>
                      </a:lnTo>
                      <a:lnTo>
                        <a:pt x="2491" y="3620"/>
                      </a:lnTo>
                      <a:lnTo>
                        <a:pt x="2386" y="3537"/>
                      </a:lnTo>
                      <a:lnTo>
                        <a:pt x="2281" y="3411"/>
                      </a:lnTo>
                      <a:lnTo>
                        <a:pt x="2281" y="3327"/>
                      </a:lnTo>
                      <a:lnTo>
                        <a:pt x="2240" y="3202"/>
                      </a:lnTo>
                      <a:lnTo>
                        <a:pt x="2240" y="3097"/>
                      </a:lnTo>
                      <a:lnTo>
                        <a:pt x="2281" y="2993"/>
                      </a:lnTo>
                      <a:lnTo>
                        <a:pt x="2344" y="2846"/>
                      </a:lnTo>
                      <a:lnTo>
                        <a:pt x="2449" y="2721"/>
                      </a:lnTo>
                      <a:lnTo>
                        <a:pt x="2470" y="2595"/>
                      </a:lnTo>
                      <a:lnTo>
                        <a:pt x="2470" y="2428"/>
                      </a:lnTo>
                      <a:lnTo>
                        <a:pt x="2407" y="2323"/>
                      </a:lnTo>
                      <a:lnTo>
                        <a:pt x="2261" y="2302"/>
                      </a:lnTo>
                      <a:lnTo>
                        <a:pt x="2135" y="2302"/>
                      </a:lnTo>
                      <a:lnTo>
                        <a:pt x="2072" y="2365"/>
                      </a:lnTo>
                      <a:lnTo>
                        <a:pt x="2030" y="2365"/>
                      </a:lnTo>
                      <a:lnTo>
                        <a:pt x="1968" y="2386"/>
                      </a:lnTo>
                      <a:lnTo>
                        <a:pt x="1863" y="2323"/>
                      </a:lnTo>
                      <a:lnTo>
                        <a:pt x="1863" y="2260"/>
                      </a:lnTo>
                      <a:lnTo>
                        <a:pt x="1821" y="2198"/>
                      </a:lnTo>
                      <a:lnTo>
                        <a:pt x="1779" y="2156"/>
                      </a:lnTo>
                      <a:lnTo>
                        <a:pt x="1758" y="2093"/>
                      </a:lnTo>
                      <a:lnTo>
                        <a:pt x="1612" y="2114"/>
                      </a:lnTo>
                      <a:lnTo>
                        <a:pt x="1424" y="2177"/>
                      </a:lnTo>
                      <a:lnTo>
                        <a:pt x="1089" y="2302"/>
                      </a:lnTo>
                      <a:lnTo>
                        <a:pt x="984" y="2323"/>
                      </a:lnTo>
                      <a:lnTo>
                        <a:pt x="398" y="2595"/>
                      </a:lnTo>
                      <a:lnTo>
                        <a:pt x="273" y="2595"/>
                      </a:lnTo>
                      <a:lnTo>
                        <a:pt x="43" y="2700"/>
                      </a:lnTo>
                      <a:lnTo>
                        <a:pt x="1" y="2783"/>
                      </a:lnTo>
                      <a:lnTo>
                        <a:pt x="43" y="2951"/>
                      </a:lnTo>
                      <a:lnTo>
                        <a:pt x="43" y="3035"/>
                      </a:lnTo>
                      <a:lnTo>
                        <a:pt x="64" y="3223"/>
                      </a:lnTo>
                      <a:lnTo>
                        <a:pt x="273" y="3244"/>
                      </a:lnTo>
                      <a:lnTo>
                        <a:pt x="356" y="3244"/>
                      </a:lnTo>
                      <a:lnTo>
                        <a:pt x="377" y="3327"/>
                      </a:lnTo>
                      <a:lnTo>
                        <a:pt x="419" y="3307"/>
                      </a:lnTo>
                      <a:lnTo>
                        <a:pt x="482" y="3244"/>
                      </a:lnTo>
                      <a:lnTo>
                        <a:pt x="628" y="3265"/>
                      </a:lnTo>
                      <a:lnTo>
                        <a:pt x="796" y="3369"/>
                      </a:lnTo>
                      <a:lnTo>
                        <a:pt x="901" y="3516"/>
                      </a:lnTo>
                      <a:lnTo>
                        <a:pt x="1005" y="3537"/>
                      </a:lnTo>
                      <a:lnTo>
                        <a:pt x="1193" y="3537"/>
                      </a:lnTo>
                      <a:lnTo>
                        <a:pt x="1298" y="3620"/>
                      </a:lnTo>
                      <a:lnTo>
                        <a:pt x="1340" y="3683"/>
                      </a:lnTo>
                      <a:lnTo>
                        <a:pt x="1465" y="3725"/>
                      </a:lnTo>
                      <a:lnTo>
                        <a:pt x="1465" y="3788"/>
                      </a:lnTo>
                      <a:lnTo>
                        <a:pt x="1424" y="3892"/>
                      </a:lnTo>
                      <a:lnTo>
                        <a:pt x="1445" y="3976"/>
                      </a:lnTo>
                      <a:lnTo>
                        <a:pt x="1424" y="4060"/>
                      </a:lnTo>
                      <a:lnTo>
                        <a:pt x="1445" y="4144"/>
                      </a:lnTo>
                      <a:lnTo>
                        <a:pt x="1445" y="4206"/>
                      </a:lnTo>
                      <a:lnTo>
                        <a:pt x="1403" y="4290"/>
                      </a:lnTo>
                      <a:lnTo>
                        <a:pt x="1361" y="4457"/>
                      </a:lnTo>
                      <a:lnTo>
                        <a:pt x="1319" y="4562"/>
                      </a:lnTo>
                      <a:lnTo>
                        <a:pt x="1361" y="4604"/>
                      </a:lnTo>
                      <a:lnTo>
                        <a:pt x="1445" y="4604"/>
                      </a:lnTo>
                      <a:lnTo>
                        <a:pt x="1424" y="4688"/>
                      </a:lnTo>
                      <a:lnTo>
                        <a:pt x="1319" y="4729"/>
                      </a:lnTo>
                      <a:lnTo>
                        <a:pt x="1319" y="4834"/>
                      </a:lnTo>
                      <a:lnTo>
                        <a:pt x="1319" y="4980"/>
                      </a:lnTo>
                      <a:lnTo>
                        <a:pt x="1235" y="5001"/>
                      </a:lnTo>
                      <a:lnTo>
                        <a:pt x="1235" y="5043"/>
                      </a:lnTo>
                      <a:lnTo>
                        <a:pt x="1340" y="5127"/>
                      </a:lnTo>
                      <a:lnTo>
                        <a:pt x="1361" y="5232"/>
                      </a:lnTo>
                      <a:lnTo>
                        <a:pt x="1319" y="5294"/>
                      </a:lnTo>
                      <a:lnTo>
                        <a:pt x="1319" y="5399"/>
                      </a:lnTo>
                      <a:lnTo>
                        <a:pt x="1361" y="5441"/>
                      </a:lnTo>
                      <a:lnTo>
                        <a:pt x="1403" y="5524"/>
                      </a:lnTo>
                      <a:lnTo>
                        <a:pt x="1319" y="5629"/>
                      </a:lnTo>
                      <a:lnTo>
                        <a:pt x="1214" y="5734"/>
                      </a:lnTo>
                      <a:lnTo>
                        <a:pt x="1193" y="5776"/>
                      </a:lnTo>
                      <a:lnTo>
                        <a:pt x="1110" y="5776"/>
                      </a:lnTo>
                      <a:lnTo>
                        <a:pt x="1089" y="5859"/>
                      </a:lnTo>
                      <a:lnTo>
                        <a:pt x="1110" y="5964"/>
                      </a:lnTo>
                      <a:lnTo>
                        <a:pt x="1089" y="6048"/>
                      </a:lnTo>
                      <a:lnTo>
                        <a:pt x="1047" y="6194"/>
                      </a:lnTo>
                      <a:lnTo>
                        <a:pt x="1026" y="6278"/>
                      </a:lnTo>
                      <a:lnTo>
                        <a:pt x="1026" y="6466"/>
                      </a:lnTo>
                      <a:lnTo>
                        <a:pt x="398" y="7115"/>
                      </a:lnTo>
                      <a:lnTo>
                        <a:pt x="461" y="7282"/>
                      </a:lnTo>
                      <a:lnTo>
                        <a:pt x="482" y="7429"/>
                      </a:lnTo>
                      <a:lnTo>
                        <a:pt x="566" y="7554"/>
                      </a:lnTo>
                      <a:lnTo>
                        <a:pt x="566" y="7847"/>
                      </a:lnTo>
                      <a:lnTo>
                        <a:pt x="524" y="7868"/>
                      </a:lnTo>
                      <a:lnTo>
                        <a:pt x="524" y="7973"/>
                      </a:lnTo>
                      <a:lnTo>
                        <a:pt x="587" y="8077"/>
                      </a:lnTo>
                      <a:lnTo>
                        <a:pt x="608" y="8224"/>
                      </a:lnTo>
                      <a:lnTo>
                        <a:pt x="608" y="8684"/>
                      </a:lnTo>
                      <a:lnTo>
                        <a:pt x="566" y="8851"/>
                      </a:lnTo>
                      <a:lnTo>
                        <a:pt x="566" y="9019"/>
                      </a:lnTo>
                      <a:lnTo>
                        <a:pt x="566" y="9207"/>
                      </a:lnTo>
                      <a:lnTo>
                        <a:pt x="566" y="9228"/>
                      </a:lnTo>
                      <a:lnTo>
                        <a:pt x="628" y="9270"/>
                      </a:lnTo>
                      <a:lnTo>
                        <a:pt x="691" y="9333"/>
                      </a:lnTo>
                      <a:lnTo>
                        <a:pt x="733" y="9395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691" y="9626"/>
                      </a:lnTo>
                      <a:lnTo>
                        <a:pt x="691" y="9646"/>
                      </a:lnTo>
                      <a:lnTo>
                        <a:pt x="733" y="9646"/>
                      </a:lnTo>
                      <a:lnTo>
                        <a:pt x="942" y="9709"/>
                      </a:lnTo>
                      <a:lnTo>
                        <a:pt x="1047" y="9709"/>
                      </a:lnTo>
                      <a:lnTo>
                        <a:pt x="1089" y="9605"/>
                      </a:lnTo>
                      <a:lnTo>
                        <a:pt x="1131" y="9500"/>
                      </a:lnTo>
                      <a:lnTo>
                        <a:pt x="1152" y="9333"/>
                      </a:lnTo>
                      <a:lnTo>
                        <a:pt x="1131" y="9291"/>
                      </a:lnTo>
                      <a:lnTo>
                        <a:pt x="1110" y="9291"/>
                      </a:lnTo>
                      <a:lnTo>
                        <a:pt x="1089" y="9395"/>
                      </a:lnTo>
                      <a:lnTo>
                        <a:pt x="1005" y="9374"/>
                      </a:lnTo>
                      <a:lnTo>
                        <a:pt x="942" y="9437"/>
                      </a:lnTo>
                      <a:lnTo>
                        <a:pt x="942" y="9333"/>
                      </a:lnTo>
                      <a:lnTo>
                        <a:pt x="901" y="9228"/>
                      </a:lnTo>
                      <a:lnTo>
                        <a:pt x="880" y="9207"/>
                      </a:lnTo>
                      <a:lnTo>
                        <a:pt x="921" y="9165"/>
                      </a:lnTo>
                      <a:lnTo>
                        <a:pt x="984" y="9165"/>
                      </a:lnTo>
                      <a:lnTo>
                        <a:pt x="1026" y="9019"/>
                      </a:lnTo>
                      <a:lnTo>
                        <a:pt x="1110" y="8977"/>
                      </a:lnTo>
                      <a:lnTo>
                        <a:pt x="1131" y="8893"/>
                      </a:lnTo>
                      <a:lnTo>
                        <a:pt x="1298" y="8872"/>
                      </a:lnTo>
                      <a:lnTo>
                        <a:pt x="1465" y="8663"/>
                      </a:lnTo>
                      <a:lnTo>
                        <a:pt x="1989" y="8579"/>
                      </a:lnTo>
                      <a:lnTo>
                        <a:pt x="2365" y="8391"/>
                      </a:lnTo>
                      <a:lnTo>
                        <a:pt x="2574" y="8182"/>
                      </a:lnTo>
                      <a:lnTo>
                        <a:pt x="2616" y="8035"/>
                      </a:lnTo>
                      <a:lnTo>
                        <a:pt x="2679" y="7931"/>
                      </a:lnTo>
                      <a:lnTo>
                        <a:pt x="2679" y="7847"/>
                      </a:lnTo>
                      <a:lnTo>
                        <a:pt x="2574" y="7910"/>
                      </a:lnTo>
                      <a:lnTo>
                        <a:pt x="2553" y="7805"/>
                      </a:lnTo>
                      <a:lnTo>
                        <a:pt x="2595" y="7805"/>
                      </a:lnTo>
                      <a:lnTo>
                        <a:pt x="2595" y="7701"/>
                      </a:lnTo>
                      <a:lnTo>
                        <a:pt x="2658" y="7617"/>
                      </a:lnTo>
                      <a:lnTo>
                        <a:pt x="2658" y="7533"/>
                      </a:lnTo>
                      <a:lnTo>
                        <a:pt x="2721" y="7345"/>
                      </a:lnTo>
                      <a:lnTo>
                        <a:pt x="2700" y="7324"/>
                      </a:lnTo>
                      <a:lnTo>
                        <a:pt x="2700" y="7177"/>
                      </a:lnTo>
                      <a:lnTo>
                        <a:pt x="2763" y="7115"/>
                      </a:lnTo>
                      <a:lnTo>
                        <a:pt x="2763" y="6968"/>
                      </a:lnTo>
                      <a:lnTo>
                        <a:pt x="2721" y="6968"/>
                      </a:lnTo>
                      <a:lnTo>
                        <a:pt x="2721" y="6822"/>
                      </a:lnTo>
                      <a:lnTo>
                        <a:pt x="2658" y="6968"/>
                      </a:lnTo>
                      <a:lnTo>
                        <a:pt x="2658" y="7073"/>
                      </a:lnTo>
                      <a:lnTo>
                        <a:pt x="2595" y="7094"/>
                      </a:lnTo>
                      <a:lnTo>
                        <a:pt x="2574" y="6968"/>
                      </a:lnTo>
                      <a:lnTo>
                        <a:pt x="2595" y="6592"/>
                      </a:lnTo>
                      <a:lnTo>
                        <a:pt x="2553" y="6466"/>
                      </a:lnTo>
                      <a:lnTo>
                        <a:pt x="2553" y="6340"/>
                      </a:lnTo>
                      <a:lnTo>
                        <a:pt x="2470" y="6236"/>
                      </a:lnTo>
                      <a:lnTo>
                        <a:pt x="2407" y="6194"/>
                      </a:lnTo>
                      <a:lnTo>
                        <a:pt x="2491" y="6152"/>
                      </a:lnTo>
                      <a:lnTo>
                        <a:pt x="2491" y="6068"/>
                      </a:lnTo>
                      <a:lnTo>
                        <a:pt x="2302" y="5838"/>
                      </a:lnTo>
                      <a:lnTo>
                        <a:pt x="2386" y="5755"/>
                      </a:lnTo>
                      <a:lnTo>
                        <a:pt x="2365" y="5650"/>
                      </a:lnTo>
                      <a:lnTo>
                        <a:pt x="2407" y="5608"/>
                      </a:lnTo>
                      <a:lnTo>
                        <a:pt x="2407" y="5524"/>
                      </a:lnTo>
                      <a:lnTo>
                        <a:pt x="2365" y="5441"/>
                      </a:lnTo>
                      <a:lnTo>
                        <a:pt x="2365" y="5399"/>
                      </a:lnTo>
                      <a:lnTo>
                        <a:pt x="2407" y="5399"/>
                      </a:lnTo>
                      <a:lnTo>
                        <a:pt x="2512" y="5462"/>
                      </a:lnTo>
                      <a:lnTo>
                        <a:pt x="2574" y="5399"/>
                      </a:lnTo>
                      <a:lnTo>
                        <a:pt x="2721" y="5399"/>
                      </a:lnTo>
                      <a:lnTo>
                        <a:pt x="2825" y="5315"/>
                      </a:lnTo>
                      <a:lnTo>
                        <a:pt x="2805" y="5190"/>
                      </a:lnTo>
                      <a:lnTo>
                        <a:pt x="3118" y="4980"/>
                      </a:lnTo>
                      <a:lnTo>
                        <a:pt x="3244" y="4980"/>
                      </a:lnTo>
                      <a:lnTo>
                        <a:pt x="3244" y="4897"/>
                      </a:lnTo>
                      <a:lnTo>
                        <a:pt x="3307" y="4876"/>
                      </a:lnTo>
                      <a:lnTo>
                        <a:pt x="3349" y="4813"/>
                      </a:lnTo>
                      <a:lnTo>
                        <a:pt x="3349" y="4771"/>
                      </a:lnTo>
                      <a:lnTo>
                        <a:pt x="3600" y="4625"/>
                      </a:lnTo>
                      <a:lnTo>
                        <a:pt x="3621" y="4562"/>
                      </a:lnTo>
                      <a:lnTo>
                        <a:pt x="3662" y="4520"/>
                      </a:lnTo>
                      <a:lnTo>
                        <a:pt x="3704" y="4374"/>
                      </a:lnTo>
                      <a:lnTo>
                        <a:pt x="3746" y="4478"/>
                      </a:lnTo>
                      <a:lnTo>
                        <a:pt x="3830" y="4416"/>
                      </a:lnTo>
                      <a:lnTo>
                        <a:pt x="3955" y="4269"/>
                      </a:lnTo>
                      <a:lnTo>
                        <a:pt x="3955" y="4185"/>
                      </a:lnTo>
                      <a:lnTo>
                        <a:pt x="4018" y="4248"/>
                      </a:lnTo>
                      <a:lnTo>
                        <a:pt x="4248" y="4081"/>
                      </a:lnTo>
                      <a:lnTo>
                        <a:pt x="4437" y="3997"/>
                      </a:lnTo>
                      <a:lnTo>
                        <a:pt x="4437" y="3976"/>
                      </a:lnTo>
                      <a:lnTo>
                        <a:pt x="4562" y="3976"/>
                      </a:lnTo>
                      <a:lnTo>
                        <a:pt x="4918" y="3788"/>
                      </a:lnTo>
                      <a:lnTo>
                        <a:pt x="4960" y="3725"/>
                      </a:lnTo>
                      <a:lnTo>
                        <a:pt x="5022" y="3683"/>
                      </a:lnTo>
                      <a:lnTo>
                        <a:pt x="5399" y="3474"/>
                      </a:lnTo>
                      <a:lnTo>
                        <a:pt x="5399" y="3369"/>
                      </a:lnTo>
                      <a:lnTo>
                        <a:pt x="5504" y="3369"/>
                      </a:lnTo>
                      <a:lnTo>
                        <a:pt x="5608" y="3223"/>
                      </a:lnTo>
                      <a:lnTo>
                        <a:pt x="5608" y="3139"/>
                      </a:lnTo>
                      <a:lnTo>
                        <a:pt x="5734" y="2993"/>
                      </a:lnTo>
                      <a:lnTo>
                        <a:pt x="5818" y="2951"/>
                      </a:lnTo>
                      <a:lnTo>
                        <a:pt x="5818" y="2846"/>
                      </a:lnTo>
                      <a:lnTo>
                        <a:pt x="5859" y="2783"/>
                      </a:lnTo>
                      <a:lnTo>
                        <a:pt x="5797" y="2783"/>
                      </a:lnTo>
                      <a:lnTo>
                        <a:pt x="5755" y="2804"/>
                      </a:lnTo>
                      <a:lnTo>
                        <a:pt x="5734" y="2742"/>
                      </a:lnTo>
                      <a:lnTo>
                        <a:pt x="5838" y="2679"/>
                      </a:lnTo>
                      <a:lnTo>
                        <a:pt x="5901" y="2679"/>
                      </a:lnTo>
                      <a:lnTo>
                        <a:pt x="5922" y="2616"/>
                      </a:lnTo>
                      <a:lnTo>
                        <a:pt x="5901" y="2574"/>
                      </a:lnTo>
                      <a:lnTo>
                        <a:pt x="5943" y="2532"/>
                      </a:lnTo>
                      <a:lnTo>
                        <a:pt x="6006" y="2470"/>
                      </a:lnTo>
                      <a:lnTo>
                        <a:pt x="5964" y="2219"/>
                      </a:lnTo>
                      <a:lnTo>
                        <a:pt x="5943" y="2198"/>
                      </a:lnTo>
                      <a:lnTo>
                        <a:pt x="5838" y="2198"/>
                      </a:lnTo>
                      <a:lnTo>
                        <a:pt x="5797" y="2177"/>
                      </a:lnTo>
                      <a:lnTo>
                        <a:pt x="5818" y="2114"/>
                      </a:lnTo>
                      <a:lnTo>
                        <a:pt x="5901" y="2114"/>
                      </a:lnTo>
                      <a:lnTo>
                        <a:pt x="5901" y="1863"/>
                      </a:lnTo>
                      <a:lnTo>
                        <a:pt x="5859" y="1800"/>
                      </a:lnTo>
                      <a:lnTo>
                        <a:pt x="5901" y="1800"/>
                      </a:lnTo>
                      <a:lnTo>
                        <a:pt x="5922" y="1528"/>
                      </a:lnTo>
                      <a:lnTo>
                        <a:pt x="5901" y="1361"/>
                      </a:lnTo>
                      <a:lnTo>
                        <a:pt x="5964" y="1319"/>
                      </a:lnTo>
                      <a:lnTo>
                        <a:pt x="5943" y="1151"/>
                      </a:lnTo>
                      <a:lnTo>
                        <a:pt x="5922" y="1131"/>
                      </a:lnTo>
                      <a:lnTo>
                        <a:pt x="5922" y="963"/>
                      </a:lnTo>
                      <a:lnTo>
                        <a:pt x="5964" y="942"/>
                      </a:lnTo>
                      <a:lnTo>
                        <a:pt x="5901" y="817"/>
                      </a:lnTo>
                      <a:lnTo>
                        <a:pt x="5859" y="628"/>
                      </a:lnTo>
                      <a:lnTo>
                        <a:pt x="5922" y="587"/>
                      </a:lnTo>
                      <a:lnTo>
                        <a:pt x="5901" y="545"/>
                      </a:lnTo>
                      <a:lnTo>
                        <a:pt x="5901" y="503"/>
                      </a:lnTo>
                      <a:lnTo>
                        <a:pt x="5901" y="440"/>
                      </a:lnTo>
                      <a:lnTo>
                        <a:pt x="6027" y="273"/>
                      </a:lnTo>
                      <a:lnTo>
                        <a:pt x="5964" y="231"/>
                      </a:lnTo>
                      <a:lnTo>
                        <a:pt x="6027" y="168"/>
                      </a:lnTo>
                      <a:lnTo>
                        <a:pt x="6027" y="22"/>
                      </a:lnTo>
                      <a:lnTo>
                        <a:pt x="600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120450" y="3622500"/>
                  <a:ext cx="20950" cy="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943" extrusionOk="0">
                      <a:moveTo>
                        <a:pt x="314" y="1"/>
                      </a:moveTo>
                      <a:lnTo>
                        <a:pt x="209" y="43"/>
                      </a:lnTo>
                      <a:lnTo>
                        <a:pt x="188" y="189"/>
                      </a:lnTo>
                      <a:lnTo>
                        <a:pt x="63" y="440"/>
                      </a:lnTo>
                      <a:lnTo>
                        <a:pt x="0" y="566"/>
                      </a:lnTo>
                      <a:lnTo>
                        <a:pt x="42" y="649"/>
                      </a:lnTo>
                      <a:lnTo>
                        <a:pt x="105" y="712"/>
                      </a:lnTo>
                      <a:lnTo>
                        <a:pt x="168" y="817"/>
                      </a:lnTo>
                      <a:lnTo>
                        <a:pt x="377" y="921"/>
                      </a:lnTo>
                      <a:lnTo>
                        <a:pt x="586" y="942"/>
                      </a:lnTo>
                      <a:lnTo>
                        <a:pt x="670" y="921"/>
                      </a:lnTo>
                      <a:lnTo>
                        <a:pt x="712" y="817"/>
                      </a:lnTo>
                      <a:lnTo>
                        <a:pt x="691" y="712"/>
                      </a:lnTo>
                      <a:lnTo>
                        <a:pt x="774" y="691"/>
                      </a:lnTo>
                      <a:lnTo>
                        <a:pt x="795" y="649"/>
                      </a:lnTo>
                      <a:lnTo>
                        <a:pt x="795" y="629"/>
                      </a:lnTo>
                      <a:lnTo>
                        <a:pt x="816" y="524"/>
                      </a:lnTo>
                      <a:lnTo>
                        <a:pt x="816" y="440"/>
                      </a:lnTo>
                      <a:lnTo>
                        <a:pt x="837" y="398"/>
                      </a:lnTo>
                      <a:lnTo>
                        <a:pt x="795" y="336"/>
                      </a:lnTo>
                      <a:lnTo>
                        <a:pt x="732" y="273"/>
                      </a:lnTo>
                      <a:lnTo>
                        <a:pt x="670" y="231"/>
                      </a:lnTo>
                      <a:lnTo>
                        <a:pt x="670" y="210"/>
                      </a:lnTo>
                      <a:lnTo>
                        <a:pt x="565" y="189"/>
                      </a:lnTo>
                      <a:lnTo>
                        <a:pt x="481" y="105"/>
                      </a:lnTo>
                      <a:lnTo>
                        <a:pt x="3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4064475" y="3669050"/>
                  <a:ext cx="33500" cy="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257" extrusionOk="0">
                      <a:moveTo>
                        <a:pt x="775" y="1"/>
                      </a:moveTo>
                      <a:lnTo>
                        <a:pt x="754" y="43"/>
                      </a:lnTo>
                      <a:lnTo>
                        <a:pt x="670" y="106"/>
                      </a:lnTo>
                      <a:lnTo>
                        <a:pt x="628" y="147"/>
                      </a:lnTo>
                      <a:lnTo>
                        <a:pt x="419" y="189"/>
                      </a:lnTo>
                      <a:lnTo>
                        <a:pt x="293" y="315"/>
                      </a:lnTo>
                      <a:lnTo>
                        <a:pt x="231" y="440"/>
                      </a:lnTo>
                      <a:lnTo>
                        <a:pt x="84" y="566"/>
                      </a:lnTo>
                      <a:lnTo>
                        <a:pt x="0" y="629"/>
                      </a:lnTo>
                      <a:lnTo>
                        <a:pt x="42" y="733"/>
                      </a:lnTo>
                      <a:lnTo>
                        <a:pt x="126" y="796"/>
                      </a:lnTo>
                      <a:lnTo>
                        <a:pt x="126" y="859"/>
                      </a:lnTo>
                      <a:lnTo>
                        <a:pt x="210" y="943"/>
                      </a:lnTo>
                      <a:lnTo>
                        <a:pt x="210" y="1047"/>
                      </a:lnTo>
                      <a:lnTo>
                        <a:pt x="293" y="1131"/>
                      </a:lnTo>
                      <a:lnTo>
                        <a:pt x="356" y="1194"/>
                      </a:lnTo>
                      <a:lnTo>
                        <a:pt x="503" y="1256"/>
                      </a:lnTo>
                      <a:lnTo>
                        <a:pt x="607" y="1256"/>
                      </a:lnTo>
                      <a:lnTo>
                        <a:pt x="628" y="1194"/>
                      </a:lnTo>
                      <a:lnTo>
                        <a:pt x="670" y="1152"/>
                      </a:lnTo>
                      <a:lnTo>
                        <a:pt x="712" y="1026"/>
                      </a:lnTo>
                      <a:lnTo>
                        <a:pt x="816" y="984"/>
                      </a:lnTo>
                      <a:lnTo>
                        <a:pt x="879" y="943"/>
                      </a:lnTo>
                      <a:lnTo>
                        <a:pt x="984" y="922"/>
                      </a:lnTo>
                      <a:lnTo>
                        <a:pt x="1067" y="943"/>
                      </a:lnTo>
                      <a:lnTo>
                        <a:pt x="1172" y="859"/>
                      </a:lnTo>
                      <a:lnTo>
                        <a:pt x="1193" y="775"/>
                      </a:lnTo>
                      <a:lnTo>
                        <a:pt x="1151" y="733"/>
                      </a:lnTo>
                      <a:lnTo>
                        <a:pt x="1130" y="650"/>
                      </a:lnTo>
                      <a:lnTo>
                        <a:pt x="1235" y="608"/>
                      </a:lnTo>
                      <a:lnTo>
                        <a:pt x="1339" y="524"/>
                      </a:lnTo>
                      <a:lnTo>
                        <a:pt x="1339" y="399"/>
                      </a:lnTo>
                      <a:lnTo>
                        <a:pt x="1256" y="147"/>
                      </a:lnTo>
                      <a:lnTo>
                        <a:pt x="1130" y="43"/>
                      </a:lnTo>
                      <a:lnTo>
                        <a:pt x="1026" y="85"/>
                      </a:lnTo>
                      <a:lnTo>
                        <a:pt x="942" y="22"/>
                      </a:lnTo>
                      <a:lnTo>
                        <a:pt x="921" y="43"/>
                      </a:lnTo>
                      <a:lnTo>
                        <a:pt x="858" y="22"/>
                      </a:lnTo>
                      <a:lnTo>
                        <a:pt x="7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4697400" y="2660025"/>
                  <a:ext cx="105175" cy="8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" h="3474" extrusionOk="0">
                      <a:moveTo>
                        <a:pt x="1507" y="0"/>
                      </a:moveTo>
                      <a:lnTo>
                        <a:pt x="1466" y="63"/>
                      </a:lnTo>
                      <a:lnTo>
                        <a:pt x="1403" y="105"/>
                      </a:lnTo>
                      <a:lnTo>
                        <a:pt x="1298" y="105"/>
                      </a:lnTo>
                      <a:lnTo>
                        <a:pt x="1256" y="126"/>
                      </a:lnTo>
                      <a:lnTo>
                        <a:pt x="1152" y="63"/>
                      </a:lnTo>
                      <a:lnTo>
                        <a:pt x="1068" y="63"/>
                      </a:lnTo>
                      <a:lnTo>
                        <a:pt x="1026" y="105"/>
                      </a:lnTo>
                      <a:lnTo>
                        <a:pt x="880" y="293"/>
                      </a:lnTo>
                      <a:lnTo>
                        <a:pt x="629" y="398"/>
                      </a:lnTo>
                      <a:lnTo>
                        <a:pt x="231" y="503"/>
                      </a:lnTo>
                      <a:lnTo>
                        <a:pt x="252" y="586"/>
                      </a:lnTo>
                      <a:lnTo>
                        <a:pt x="1" y="754"/>
                      </a:lnTo>
                      <a:lnTo>
                        <a:pt x="22" y="1005"/>
                      </a:lnTo>
                      <a:lnTo>
                        <a:pt x="106" y="1067"/>
                      </a:lnTo>
                      <a:lnTo>
                        <a:pt x="189" y="1047"/>
                      </a:lnTo>
                      <a:lnTo>
                        <a:pt x="294" y="1005"/>
                      </a:lnTo>
                      <a:lnTo>
                        <a:pt x="419" y="1151"/>
                      </a:lnTo>
                      <a:lnTo>
                        <a:pt x="566" y="1277"/>
                      </a:lnTo>
                      <a:lnTo>
                        <a:pt x="733" y="1360"/>
                      </a:lnTo>
                      <a:lnTo>
                        <a:pt x="754" y="1486"/>
                      </a:lnTo>
                      <a:lnTo>
                        <a:pt x="901" y="1549"/>
                      </a:lnTo>
                      <a:lnTo>
                        <a:pt x="901" y="1674"/>
                      </a:lnTo>
                      <a:lnTo>
                        <a:pt x="754" y="1779"/>
                      </a:lnTo>
                      <a:lnTo>
                        <a:pt x="754" y="1904"/>
                      </a:lnTo>
                      <a:lnTo>
                        <a:pt x="650" y="1946"/>
                      </a:lnTo>
                      <a:lnTo>
                        <a:pt x="650" y="2114"/>
                      </a:lnTo>
                      <a:lnTo>
                        <a:pt x="754" y="2302"/>
                      </a:lnTo>
                      <a:lnTo>
                        <a:pt x="859" y="2679"/>
                      </a:lnTo>
                      <a:lnTo>
                        <a:pt x="880" y="2846"/>
                      </a:lnTo>
                      <a:lnTo>
                        <a:pt x="1089" y="3034"/>
                      </a:lnTo>
                      <a:lnTo>
                        <a:pt x="1298" y="3097"/>
                      </a:lnTo>
                      <a:lnTo>
                        <a:pt x="1507" y="3160"/>
                      </a:lnTo>
                      <a:lnTo>
                        <a:pt x="1570" y="3327"/>
                      </a:lnTo>
                      <a:lnTo>
                        <a:pt x="1759" y="3348"/>
                      </a:lnTo>
                      <a:lnTo>
                        <a:pt x="1884" y="3306"/>
                      </a:lnTo>
                      <a:lnTo>
                        <a:pt x="2031" y="3348"/>
                      </a:lnTo>
                      <a:lnTo>
                        <a:pt x="2031" y="3474"/>
                      </a:lnTo>
                      <a:lnTo>
                        <a:pt x="2093" y="3432"/>
                      </a:lnTo>
                      <a:lnTo>
                        <a:pt x="2240" y="3139"/>
                      </a:lnTo>
                      <a:lnTo>
                        <a:pt x="2428" y="2992"/>
                      </a:lnTo>
                      <a:lnTo>
                        <a:pt x="2554" y="2992"/>
                      </a:lnTo>
                      <a:lnTo>
                        <a:pt x="2637" y="2846"/>
                      </a:lnTo>
                      <a:lnTo>
                        <a:pt x="2763" y="2846"/>
                      </a:lnTo>
                      <a:lnTo>
                        <a:pt x="3077" y="3055"/>
                      </a:lnTo>
                      <a:lnTo>
                        <a:pt x="3244" y="2951"/>
                      </a:lnTo>
                      <a:lnTo>
                        <a:pt x="3391" y="3034"/>
                      </a:lnTo>
                      <a:lnTo>
                        <a:pt x="3453" y="3202"/>
                      </a:lnTo>
                      <a:lnTo>
                        <a:pt x="3600" y="3202"/>
                      </a:lnTo>
                      <a:lnTo>
                        <a:pt x="3851" y="3327"/>
                      </a:lnTo>
                      <a:lnTo>
                        <a:pt x="3997" y="3139"/>
                      </a:lnTo>
                      <a:lnTo>
                        <a:pt x="4102" y="3202"/>
                      </a:lnTo>
                      <a:lnTo>
                        <a:pt x="4123" y="3264"/>
                      </a:lnTo>
                      <a:lnTo>
                        <a:pt x="4207" y="3139"/>
                      </a:lnTo>
                      <a:lnTo>
                        <a:pt x="4165" y="2930"/>
                      </a:lnTo>
                      <a:lnTo>
                        <a:pt x="4102" y="2679"/>
                      </a:lnTo>
                      <a:lnTo>
                        <a:pt x="3955" y="2637"/>
                      </a:lnTo>
                      <a:lnTo>
                        <a:pt x="3851" y="2386"/>
                      </a:lnTo>
                      <a:lnTo>
                        <a:pt x="3851" y="2114"/>
                      </a:lnTo>
                      <a:lnTo>
                        <a:pt x="3767" y="1967"/>
                      </a:lnTo>
                      <a:lnTo>
                        <a:pt x="3579" y="1863"/>
                      </a:lnTo>
                      <a:lnTo>
                        <a:pt x="3432" y="1695"/>
                      </a:lnTo>
                      <a:lnTo>
                        <a:pt x="3328" y="1423"/>
                      </a:lnTo>
                      <a:lnTo>
                        <a:pt x="3139" y="1319"/>
                      </a:lnTo>
                      <a:lnTo>
                        <a:pt x="2909" y="1235"/>
                      </a:lnTo>
                      <a:lnTo>
                        <a:pt x="2867" y="1109"/>
                      </a:lnTo>
                      <a:lnTo>
                        <a:pt x="2763" y="1067"/>
                      </a:lnTo>
                      <a:lnTo>
                        <a:pt x="2554" y="1067"/>
                      </a:lnTo>
                      <a:lnTo>
                        <a:pt x="2323" y="1047"/>
                      </a:lnTo>
                      <a:lnTo>
                        <a:pt x="2240" y="963"/>
                      </a:lnTo>
                      <a:lnTo>
                        <a:pt x="2177" y="900"/>
                      </a:lnTo>
                      <a:lnTo>
                        <a:pt x="2135" y="733"/>
                      </a:lnTo>
                      <a:lnTo>
                        <a:pt x="2010" y="649"/>
                      </a:lnTo>
                      <a:lnTo>
                        <a:pt x="1759" y="272"/>
                      </a:lnTo>
                      <a:lnTo>
                        <a:pt x="1675" y="84"/>
                      </a:lnTo>
                      <a:lnTo>
                        <a:pt x="15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39"/>
                <p:cNvSpPr/>
                <p:nvPr/>
              </p:nvSpPr>
              <p:spPr>
                <a:xfrm>
                  <a:off x="4697400" y="2660025"/>
                  <a:ext cx="105175" cy="8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" h="3474" extrusionOk="0">
                      <a:moveTo>
                        <a:pt x="1507" y="0"/>
                      </a:moveTo>
                      <a:lnTo>
                        <a:pt x="1466" y="63"/>
                      </a:lnTo>
                      <a:lnTo>
                        <a:pt x="1403" y="105"/>
                      </a:lnTo>
                      <a:lnTo>
                        <a:pt x="1298" y="105"/>
                      </a:lnTo>
                      <a:lnTo>
                        <a:pt x="1256" y="126"/>
                      </a:lnTo>
                      <a:lnTo>
                        <a:pt x="1152" y="63"/>
                      </a:lnTo>
                      <a:lnTo>
                        <a:pt x="1068" y="63"/>
                      </a:lnTo>
                      <a:lnTo>
                        <a:pt x="1026" y="105"/>
                      </a:lnTo>
                      <a:lnTo>
                        <a:pt x="880" y="293"/>
                      </a:lnTo>
                      <a:lnTo>
                        <a:pt x="629" y="398"/>
                      </a:lnTo>
                      <a:lnTo>
                        <a:pt x="231" y="503"/>
                      </a:lnTo>
                      <a:lnTo>
                        <a:pt x="252" y="586"/>
                      </a:lnTo>
                      <a:lnTo>
                        <a:pt x="1" y="754"/>
                      </a:lnTo>
                      <a:lnTo>
                        <a:pt x="22" y="1005"/>
                      </a:lnTo>
                      <a:lnTo>
                        <a:pt x="106" y="1067"/>
                      </a:lnTo>
                      <a:lnTo>
                        <a:pt x="189" y="1047"/>
                      </a:lnTo>
                      <a:lnTo>
                        <a:pt x="294" y="1005"/>
                      </a:lnTo>
                      <a:lnTo>
                        <a:pt x="419" y="1151"/>
                      </a:lnTo>
                      <a:lnTo>
                        <a:pt x="566" y="1277"/>
                      </a:lnTo>
                      <a:lnTo>
                        <a:pt x="733" y="1360"/>
                      </a:lnTo>
                      <a:lnTo>
                        <a:pt x="754" y="1486"/>
                      </a:lnTo>
                      <a:lnTo>
                        <a:pt x="901" y="1549"/>
                      </a:lnTo>
                      <a:lnTo>
                        <a:pt x="901" y="1674"/>
                      </a:lnTo>
                      <a:lnTo>
                        <a:pt x="754" y="1779"/>
                      </a:lnTo>
                      <a:lnTo>
                        <a:pt x="754" y="1904"/>
                      </a:lnTo>
                      <a:lnTo>
                        <a:pt x="650" y="1946"/>
                      </a:lnTo>
                      <a:lnTo>
                        <a:pt x="650" y="2114"/>
                      </a:lnTo>
                      <a:lnTo>
                        <a:pt x="754" y="2302"/>
                      </a:lnTo>
                      <a:lnTo>
                        <a:pt x="859" y="2679"/>
                      </a:lnTo>
                      <a:lnTo>
                        <a:pt x="880" y="2846"/>
                      </a:lnTo>
                      <a:lnTo>
                        <a:pt x="1089" y="3034"/>
                      </a:lnTo>
                      <a:lnTo>
                        <a:pt x="1298" y="3097"/>
                      </a:lnTo>
                      <a:lnTo>
                        <a:pt x="1507" y="3160"/>
                      </a:lnTo>
                      <a:lnTo>
                        <a:pt x="1570" y="3327"/>
                      </a:lnTo>
                      <a:lnTo>
                        <a:pt x="1759" y="3348"/>
                      </a:lnTo>
                      <a:lnTo>
                        <a:pt x="1884" y="3306"/>
                      </a:lnTo>
                      <a:lnTo>
                        <a:pt x="2031" y="3348"/>
                      </a:lnTo>
                      <a:lnTo>
                        <a:pt x="2031" y="3474"/>
                      </a:lnTo>
                      <a:lnTo>
                        <a:pt x="2093" y="3432"/>
                      </a:lnTo>
                      <a:lnTo>
                        <a:pt x="2240" y="3139"/>
                      </a:lnTo>
                      <a:lnTo>
                        <a:pt x="2428" y="2992"/>
                      </a:lnTo>
                      <a:lnTo>
                        <a:pt x="2554" y="2992"/>
                      </a:lnTo>
                      <a:lnTo>
                        <a:pt x="2637" y="2846"/>
                      </a:lnTo>
                      <a:lnTo>
                        <a:pt x="2763" y="2846"/>
                      </a:lnTo>
                      <a:lnTo>
                        <a:pt x="3077" y="3055"/>
                      </a:lnTo>
                      <a:lnTo>
                        <a:pt x="3244" y="2951"/>
                      </a:lnTo>
                      <a:lnTo>
                        <a:pt x="3391" y="3034"/>
                      </a:lnTo>
                      <a:lnTo>
                        <a:pt x="3453" y="3202"/>
                      </a:lnTo>
                      <a:lnTo>
                        <a:pt x="3600" y="3202"/>
                      </a:lnTo>
                      <a:lnTo>
                        <a:pt x="3851" y="3327"/>
                      </a:lnTo>
                      <a:lnTo>
                        <a:pt x="3997" y="3139"/>
                      </a:lnTo>
                      <a:lnTo>
                        <a:pt x="4102" y="3202"/>
                      </a:lnTo>
                      <a:lnTo>
                        <a:pt x="4123" y="3264"/>
                      </a:lnTo>
                      <a:lnTo>
                        <a:pt x="4207" y="3139"/>
                      </a:lnTo>
                      <a:lnTo>
                        <a:pt x="4165" y="2930"/>
                      </a:lnTo>
                      <a:lnTo>
                        <a:pt x="4102" y="2679"/>
                      </a:lnTo>
                      <a:lnTo>
                        <a:pt x="3955" y="2637"/>
                      </a:lnTo>
                      <a:lnTo>
                        <a:pt x="3851" y="2386"/>
                      </a:lnTo>
                      <a:lnTo>
                        <a:pt x="3851" y="2114"/>
                      </a:lnTo>
                      <a:lnTo>
                        <a:pt x="3767" y="1967"/>
                      </a:lnTo>
                      <a:lnTo>
                        <a:pt x="3579" y="1863"/>
                      </a:lnTo>
                      <a:lnTo>
                        <a:pt x="3432" y="1695"/>
                      </a:lnTo>
                      <a:lnTo>
                        <a:pt x="3328" y="1423"/>
                      </a:lnTo>
                      <a:lnTo>
                        <a:pt x="3139" y="1319"/>
                      </a:lnTo>
                      <a:lnTo>
                        <a:pt x="2909" y="1235"/>
                      </a:lnTo>
                      <a:lnTo>
                        <a:pt x="2867" y="1109"/>
                      </a:lnTo>
                      <a:lnTo>
                        <a:pt x="2763" y="1067"/>
                      </a:lnTo>
                      <a:lnTo>
                        <a:pt x="2554" y="1067"/>
                      </a:lnTo>
                      <a:lnTo>
                        <a:pt x="2323" y="1047"/>
                      </a:lnTo>
                      <a:lnTo>
                        <a:pt x="2240" y="963"/>
                      </a:lnTo>
                      <a:lnTo>
                        <a:pt x="2177" y="900"/>
                      </a:lnTo>
                      <a:lnTo>
                        <a:pt x="2135" y="733"/>
                      </a:lnTo>
                      <a:lnTo>
                        <a:pt x="2010" y="649"/>
                      </a:lnTo>
                      <a:lnTo>
                        <a:pt x="1759" y="272"/>
                      </a:lnTo>
                      <a:lnTo>
                        <a:pt x="1675" y="84"/>
                      </a:lnTo>
                      <a:lnTo>
                        <a:pt x="15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39"/>
                <p:cNvSpPr/>
                <p:nvPr/>
              </p:nvSpPr>
              <p:spPr>
                <a:xfrm>
                  <a:off x="4252775" y="2586800"/>
                  <a:ext cx="70650" cy="1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6" h="796" extrusionOk="0">
                      <a:moveTo>
                        <a:pt x="2240" y="0"/>
                      </a:moveTo>
                      <a:cubicBezTo>
                        <a:pt x="2240" y="0"/>
                        <a:pt x="1717" y="230"/>
                        <a:pt x="1612" y="230"/>
                      </a:cubicBezTo>
                      <a:cubicBezTo>
                        <a:pt x="1507" y="230"/>
                        <a:pt x="1382" y="105"/>
                        <a:pt x="1382" y="105"/>
                      </a:cubicBezTo>
                      <a:lnTo>
                        <a:pt x="733" y="126"/>
                      </a:lnTo>
                      <a:lnTo>
                        <a:pt x="754" y="293"/>
                      </a:lnTo>
                      <a:cubicBezTo>
                        <a:pt x="775" y="419"/>
                        <a:pt x="231" y="419"/>
                        <a:pt x="22" y="419"/>
                      </a:cubicBezTo>
                      <a:lnTo>
                        <a:pt x="22" y="439"/>
                      </a:lnTo>
                      <a:lnTo>
                        <a:pt x="1" y="481"/>
                      </a:lnTo>
                      <a:lnTo>
                        <a:pt x="85" y="481"/>
                      </a:lnTo>
                      <a:lnTo>
                        <a:pt x="105" y="586"/>
                      </a:lnTo>
                      <a:lnTo>
                        <a:pt x="189" y="586"/>
                      </a:lnTo>
                      <a:lnTo>
                        <a:pt x="231" y="502"/>
                      </a:lnTo>
                      <a:lnTo>
                        <a:pt x="398" y="544"/>
                      </a:lnTo>
                      <a:lnTo>
                        <a:pt x="461" y="544"/>
                      </a:lnTo>
                      <a:lnTo>
                        <a:pt x="545" y="460"/>
                      </a:lnTo>
                      <a:lnTo>
                        <a:pt x="649" y="502"/>
                      </a:lnTo>
                      <a:lnTo>
                        <a:pt x="880" y="711"/>
                      </a:lnTo>
                      <a:lnTo>
                        <a:pt x="984" y="732"/>
                      </a:lnTo>
                      <a:lnTo>
                        <a:pt x="1173" y="691"/>
                      </a:lnTo>
                      <a:lnTo>
                        <a:pt x="1424" y="628"/>
                      </a:lnTo>
                      <a:lnTo>
                        <a:pt x="1507" y="649"/>
                      </a:lnTo>
                      <a:lnTo>
                        <a:pt x="1821" y="649"/>
                      </a:lnTo>
                      <a:lnTo>
                        <a:pt x="1863" y="691"/>
                      </a:lnTo>
                      <a:lnTo>
                        <a:pt x="1863" y="586"/>
                      </a:lnTo>
                      <a:lnTo>
                        <a:pt x="2072" y="502"/>
                      </a:lnTo>
                      <a:lnTo>
                        <a:pt x="2386" y="691"/>
                      </a:lnTo>
                      <a:lnTo>
                        <a:pt x="2595" y="691"/>
                      </a:lnTo>
                      <a:lnTo>
                        <a:pt x="2805" y="795"/>
                      </a:lnTo>
                      <a:lnTo>
                        <a:pt x="2826" y="586"/>
                      </a:lnTo>
                      <a:lnTo>
                        <a:pt x="2742" y="481"/>
                      </a:lnTo>
                      <a:lnTo>
                        <a:pt x="2595" y="377"/>
                      </a:lnTo>
                      <a:lnTo>
                        <a:pt x="2637" y="188"/>
                      </a:lnTo>
                      <a:cubicBezTo>
                        <a:pt x="2628" y="188"/>
                        <a:pt x="2594" y="197"/>
                        <a:pt x="2555" y="197"/>
                      </a:cubicBezTo>
                      <a:cubicBezTo>
                        <a:pt x="2507" y="197"/>
                        <a:pt x="2451" y="184"/>
                        <a:pt x="2428" y="126"/>
                      </a:cubicBezTo>
                      <a:cubicBezTo>
                        <a:pt x="2386" y="21"/>
                        <a:pt x="2240" y="0"/>
                        <a:pt x="22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39"/>
                <p:cNvSpPr/>
                <p:nvPr/>
              </p:nvSpPr>
              <p:spPr>
                <a:xfrm>
                  <a:off x="4298825" y="2603000"/>
                  <a:ext cx="2625" cy="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06" fill="none" extrusionOk="0">
                      <a:moveTo>
                        <a:pt x="105" y="105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39"/>
                <p:cNvSpPr/>
                <p:nvPr/>
              </p:nvSpPr>
              <p:spPr>
                <a:xfrm>
                  <a:off x="4949025" y="2811200"/>
                  <a:ext cx="444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9" h="1047" extrusionOk="0">
                      <a:moveTo>
                        <a:pt x="753" y="0"/>
                      </a:moveTo>
                      <a:lnTo>
                        <a:pt x="586" y="21"/>
                      </a:lnTo>
                      <a:lnTo>
                        <a:pt x="314" y="189"/>
                      </a:lnTo>
                      <a:lnTo>
                        <a:pt x="188" y="440"/>
                      </a:lnTo>
                      <a:lnTo>
                        <a:pt x="63" y="502"/>
                      </a:lnTo>
                      <a:lnTo>
                        <a:pt x="63" y="628"/>
                      </a:lnTo>
                      <a:lnTo>
                        <a:pt x="0" y="733"/>
                      </a:lnTo>
                      <a:lnTo>
                        <a:pt x="105" y="921"/>
                      </a:lnTo>
                      <a:lnTo>
                        <a:pt x="314" y="942"/>
                      </a:lnTo>
                      <a:lnTo>
                        <a:pt x="398" y="879"/>
                      </a:lnTo>
                      <a:lnTo>
                        <a:pt x="691" y="1046"/>
                      </a:lnTo>
                      <a:lnTo>
                        <a:pt x="837" y="1046"/>
                      </a:lnTo>
                      <a:lnTo>
                        <a:pt x="942" y="921"/>
                      </a:lnTo>
                      <a:lnTo>
                        <a:pt x="1067" y="879"/>
                      </a:lnTo>
                      <a:lnTo>
                        <a:pt x="1172" y="942"/>
                      </a:lnTo>
                      <a:lnTo>
                        <a:pt x="1381" y="879"/>
                      </a:lnTo>
                      <a:lnTo>
                        <a:pt x="1549" y="921"/>
                      </a:lnTo>
                      <a:lnTo>
                        <a:pt x="1779" y="837"/>
                      </a:lnTo>
                      <a:lnTo>
                        <a:pt x="1779" y="733"/>
                      </a:lnTo>
                      <a:lnTo>
                        <a:pt x="1779" y="565"/>
                      </a:lnTo>
                      <a:lnTo>
                        <a:pt x="1590" y="502"/>
                      </a:lnTo>
                      <a:lnTo>
                        <a:pt x="1590" y="398"/>
                      </a:lnTo>
                      <a:lnTo>
                        <a:pt x="1632" y="230"/>
                      </a:lnTo>
                      <a:lnTo>
                        <a:pt x="1590" y="230"/>
                      </a:lnTo>
                      <a:lnTo>
                        <a:pt x="1528" y="126"/>
                      </a:lnTo>
                      <a:lnTo>
                        <a:pt x="1360" y="105"/>
                      </a:lnTo>
                      <a:lnTo>
                        <a:pt x="1214" y="189"/>
                      </a:lnTo>
                      <a:lnTo>
                        <a:pt x="1109" y="126"/>
                      </a:lnTo>
                      <a:lnTo>
                        <a:pt x="837" y="105"/>
                      </a:lnTo>
                      <a:lnTo>
                        <a:pt x="7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39"/>
                <p:cNvSpPr/>
                <p:nvPr/>
              </p:nvSpPr>
              <p:spPr>
                <a:xfrm>
                  <a:off x="3967175" y="2589925"/>
                  <a:ext cx="35075" cy="2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1194" extrusionOk="0">
                      <a:moveTo>
                        <a:pt x="900" y="1"/>
                      </a:moveTo>
                      <a:lnTo>
                        <a:pt x="754" y="42"/>
                      </a:lnTo>
                      <a:lnTo>
                        <a:pt x="628" y="42"/>
                      </a:lnTo>
                      <a:lnTo>
                        <a:pt x="419" y="84"/>
                      </a:lnTo>
                      <a:lnTo>
                        <a:pt x="314" y="168"/>
                      </a:lnTo>
                      <a:lnTo>
                        <a:pt x="210" y="189"/>
                      </a:lnTo>
                      <a:lnTo>
                        <a:pt x="42" y="273"/>
                      </a:lnTo>
                      <a:lnTo>
                        <a:pt x="63" y="356"/>
                      </a:lnTo>
                      <a:lnTo>
                        <a:pt x="21" y="398"/>
                      </a:lnTo>
                      <a:lnTo>
                        <a:pt x="21" y="377"/>
                      </a:lnTo>
                      <a:lnTo>
                        <a:pt x="1" y="586"/>
                      </a:lnTo>
                      <a:lnTo>
                        <a:pt x="21" y="796"/>
                      </a:lnTo>
                      <a:lnTo>
                        <a:pt x="126" y="942"/>
                      </a:lnTo>
                      <a:lnTo>
                        <a:pt x="168" y="1089"/>
                      </a:lnTo>
                      <a:lnTo>
                        <a:pt x="314" y="1193"/>
                      </a:lnTo>
                      <a:lnTo>
                        <a:pt x="314" y="1151"/>
                      </a:lnTo>
                      <a:lnTo>
                        <a:pt x="524" y="1026"/>
                      </a:lnTo>
                      <a:lnTo>
                        <a:pt x="691" y="984"/>
                      </a:lnTo>
                      <a:lnTo>
                        <a:pt x="691" y="921"/>
                      </a:lnTo>
                      <a:lnTo>
                        <a:pt x="837" y="838"/>
                      </a:lnTo>
                      <a:lnTo>
                        <a:pt x="1110" y="879"/>
                      </a:lnTo>
                      <a:lnTo>
                        <a:pt x="1256" y="796"/>
                      </a:lnTo>
                      <a:lnTo>
                        <a:pt x="1361" y="775"/>
                      </a:lnTo>
                      <a:lnTo>
                        <a:pt x="1402" y="712"/>
                      </a:lnTo>
                      <a:lnTo>
                        <a:pt x="1402" y="607"/>
                      </a:lnTo>
                      <a:lnTo>
                        <a:pt x="1382" y="461"/>
                      </a:lnTo>
                      <a:lnTo>
                        <a:pt x="1214" y="189"/>
                      </a:lnTo>
                      <a:lnTo>
                        <a:pt x="9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39"/>
                <p:cNvSpPr/>
                <p:nvPr/>
              </p:nvSpPr>
              <p:spPr>
                <a:xfrm>
                  <a:off x="3938400" y="2522975"/>
                  <a:ext cx="58625" cy="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3077" extrusionOk="0">
                      <a:moveTo>
                        <a:pt x="461" y="0"/>
                      </a:moveTo>
                      <a:lnTo>
                        <a:pt x="336" y="105"/>
                      </a:lnTo>
                      <a:lnTo>
                        <a:pt x="315" y="147"/>
                      </a:lnTo>
                      <a:lnTo>
                        <a:pt x="210" y="147"/>
                      </a:lnTo>
                      <a:lnTo>
                        <a:pt x="64" y="210"/>
                      </a:lnTo>
                      <a:lnTo>
                        <a:pt x="1" y="272"/>
                      </a:lnTo>
                      <a:lnTo>
                        <a:pt x="22" y="314"/>
                      </a:lnTo>
                      <a:lnTo>
                        <a:pt x="64" y="461"/>
                      </a:lnTo>
                      <a:lnTo>
                        <a:pt x="105" y="628"/>
                      </a:lnTo>
                      <a:lnTo>
                        <a:pt x="168" y="670"/>
                      </a:lnTo>
                      <a:lnTo>
                        <a:pt x="273" y="691"/>
                      </a:lnTo>
                      <a:lnTo>
                        <a:pt x="273" y="754"/>
                      </a:lnTo>
                      <a:lnTo>
                        <a:pt x="231" y="754"/>
                      </a:lnTo>
                      <a:lnTo>
                        <a:pt x="105" y="775"/>
                      </a:lnTo>
                      <a:lnTo>
                        <a:pt x="126" y="879"/>
                      </a:lnTo>
                      <a:lnTo>
                        <a:pt x="147" y="900"/>
                      </a:lnTo>
                      <a:lnTo>
                        <a:pt x="210" y="879"/>
                      </a:lnTo>
                      <a:lnTo>
                        <a:pt x="273" y="879"/>
                      </a:lnTo>
                      <a:lnTo>
                        <a:pt x="252" y="1047"/>
                      </a:lnTo>
                      <a:lnTo>
                        <a:pt x="147" y="1193"/>
                      </a:lnTo>
                      <a:lnTo>
                        <a:pt x="147" y="1277"/>
                      </a:lnTo>
                      <a:lnTo>
                        <a:pt x="315" y="1402"/>
                      </a:lnTo>
                      <a:lnTo>
                        <a:pt x="419" y="1423"/>
                      </a:lnTo>
                      <a:lnTo>
                        <a:pt x="461" y="1486"/>
                      </a:lnTo>
                      <a:lnTo>
                        <a:pt x="440" y="1570"/>
                      </a:lnTo>
                      <a:lnTo>
                        <a:pt x="336" y="1507"/>
                      </a:lnTo>
                      <a:lnTo>
                        <a:pt x="273" y="1528"/>
                      </a:lnTo>
                      <a:lnTo>
                        <a:pt x="273" y="1674"/>
                      </a:lnTo>
                      <a:lnTo>
                        <a:pt x="419" y="1821"/>
                      </a:lnTo>
                      <a:lnTo>
                        <a:pt x="356" y="1842"/>
                      </a:lnTo>
                      <a:lnTo>
                        <a:pt x="482" y="1988"/>
                      </a:lnTo>
                      <a:lnTo>
                        <a:pt x="482" y="2051"/>
                      </a:lnTo>
                      <a:lnTo>
                        <a:pt x="545" y="2135"/>
                      </a:lnTo>
                      <a:lnTo>
                        <a:pt x="670" y="2135"/>
                      </a:lnTo>
                      <a:lnTo>
                        <a:pt x="754" y="2218"/>
                      </a:lnTo>
                      <a:lnTo>
                        <a:pt x="900" y="2239"/>
                      </a:lnTo>
                      <a:lnTo>
                        <a:pt x="900" y="2365"/>
                      </a:lnTo>
                      <a:lnTo>
                        <a:pt x="838" y="2448"/>
                      </a:lnTo>
                      <a:lnTo>
                        <a:pt x="796" y="2511"/>
                      </a:lnTo>
                      <a:lnTo>
                        <a:pt x="859" y="2532"/>
                      </a:lnTo>
                      <a:lnTo>
                        <a:pt x="942" y="2658"/>
                      </a:lnTo>
                      <a:lnTo>
                        <a:pt x="984" y="2658"/>
                      </a:lnTo>
                      <a:lnTo>
                        <a:pt x="1089" y="2741"/>
                      </a:lnTo>
                      <a:lnTo>
                        <a:pt x="1152" y="2846"/>
                      </a:lnTo>
                      <a:lnTo>
                        <a:pt x="1152" y="2992"/>
                      </a:lnTo>
                      <a:lnTo>
                        <a:pt x="1172" y="3076"/>
                      </a:lnTo>
                      <a:lnTo>
                        <a:pt x="1214" y="3034"/>
                      </a:lnTo>
                      <a:lnTo>
                        <a:pt x="1193" y="2951"/>
                      </a:lnTo>
                      <a:lnTo>
                        <a:pt x="1361" y="2867"/>
                      </a:lnTo>
                      <a:lnTo>
                        <a:pt x="1465" y="2846"/>
                      </a:lnTo>
                      <a:lnTo>
                        <a:pt x="1570" y="2762"/>
                      </a:lnTo>
                      <a:lnTo>
                        <a:pt x="1779" y="2720"/>
                      </a:lnTo>
                      <a:lnTo>
                        <a:pt x="1905" y="2720"/>
                      </a:lnTo>
                      <a:lnTo>
                        <a:pt x="2051" y="2679"/>
                      </a:lnTo>
                      <a:lnTo>
                        <a:pt x="2135" y="2679"/>
                      </a:lnTo>
                      <a:lnTo>
                        <a:pt x="2198" y="2574"/>
                      </a:lnTo>
                      <a:lnTo>
                        <a:pt x="2114" y="2469"/>
                      </a:lnTo>
                      <a:lnTo>
                        <a:pt x="2093" y="2365"/>
                      </a:lnTo>
                      <a:lnTo>
                        <a:pt x="2302" y="2197"/>
                      </a:lnTo>
                      <a:lnTo>
                        <a:pt x="2344" y="2051"/>
                      </a:lnTo>
                      <a:lnTo>
                        <a:pt x="2261" y="1925"/>
                      </a:lnTo>
                      <a:lnTo>
                        <a:pt x="2093" y="1737"/>
                      </a:lnTo>
                      <a:lnTo>
                        <a:pt x="2030" y="1507"/>
                      </a:lnTo>
                      <a:lnTo>
                        <a:pt x="2114" y="1423"/>
                      </a:lnTo>
                      <a:lnTo>
                        <a:pt x="2093" y="1319"/>
                      </a:lnTo>
                      <a:lnTo>
                        <a:pt x="2051" y="1193"/>
                      </a:lnTo>
                      <a:lnTo>
                        <a:pt x="2030" y="1109"/>
                      </a:lnTo>
                      <a:lnTo>
                        <a:pt x="2135" y="984"/>
                      </a:lnTo>
                      <a:lnTo>
                        <a:pt x="1926" y="963"/>
                      </a:lnTo>
                      <a:lnTo>
                        <a:pt x="1842" y="1088"/>
                      </a:lnTo>
                      <a:lnTo>
                        <a:pt x="1737" y="1005"/>
                      </a:lnTo>
                      <a:lnTo>
                        <a:pt x="1633" y="1047"/>
                      </a:lnTo>
                      <a:lnTo>
                        <a:pt x="1591" y="963"/>
                      </a:lnTo>
                      <a:lnTo>
                        <a:pt x="1382" y="879"/>
                      </a:lnTo>
                      <a:lnTo>
                        <a:pt x="1361" y="837"/>
                      </a:lnTo>
                      <a:lnTo>
                        <a:pt x="1424" y="691"/>
                      </a:lnTo>
                      <a:lnTo>
                        <a:pt x="1277" y="565"/>
                      </a:lnTo>
                      <a:lnTo>
                        <a:pt x="1110" y="482"/>
                      </a:lnTo>
                      <a:lnTo>
                        <a:pt x="1089" y="377"/>
                      </a:lnTo>
                      <a:lnTo>
                        <a:pt x="900" y="168"/>
                      </a:lnTo>
                      <a:lnTo>
                        <a:pt x="880" y="105"/>
                      </a:lnTo>
                      <a:lnTo>
                        <a:pt x="754" y="63"/>
                      </a:lnTo>
                      <a:lnTo>
                        <a:pt x="670" y="42"/>
                      </a:lnTo>
                      <a:lnTo>
                        <a:pt x="566" y="21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5" name="Google Shape;755;p39"/>
              <p:cNvGrpSpPr/>
              <p:nvPr/>
            </p:nvGrpSpPr>
            <p:grpSpPr>
              <a:xfrm>
                <a:off x="3157777" y="2241928"/>
                <a:ext cx="2139403" cy="2008437"/>
                <a:chOff x="4179025" y="2275025"/>
                <a:chExt cx="2004500" cy="1864325"/>
              </a:xfrm>
            </p:grpSpPr>
            <p:sp>
              <p:nvSpPr>
                <p:cNvPr id="756" name="Google Shape;756;p39"/>
                <p:cNvSpPr/>
                <p:nvPr/>
              </p:nvSpPr>
              <p:spPr>
                <a:xfrm>
                  <a:off x="4855375" y="2348250"/>
                  <a:ext cx="444650" cy="20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86" h="8392" extrusionOk="0">
                      <a:moveTo>
                        <a:pt x="5232" y="1"/>
                      </a:moveTo>
                      <a:lnTo>
                        <a:pt x="5169" y="85"/>
                      </a:lnTo>
                      <a:lnTo>
                        <a:pt x="5169" y="147"/>
                      </a:lnTo>
                      <a:lnTo>
                        <a:pt x="5190" y="252"/>
                      </a:lnTo>
                      <a:lnTo>
                        <a:pt x="5169" y="336"/>
                      </a:lnTo>
                      <a:lnTo>
                        <a:pt x="5085" y="336"/>
                      </a:lnTo>
                      <a:lnTo>
                        <a:pt x="5002" y="357"/>
                      </a:lnTo>
                      <a:lnTo>
                        <a:pt x="4918" y="461"/>
                      </a:lnTo>
                      <a:lnTo>
                        <a:pt x="4918" y="545"/>
                      </a:lnTo>
                      <a:lnTo>
                        <a:pt x="4813" y="670"/>
                      </a:lnTo>
                      <a:lnTo>
                        <a:pt x="4813" y="963"/>
                      </a:lnTo>
                      <a:lnTo>
                        <a:pt x="4855" y="1089"/>
                      </a:lnTo>
                      <a:lnTo>
                        <a:pt x="5023" y="1152"/>
                      </a:lnTo>
                      <a:lnTo>
                        <a:pt x="5085" y="1214"/>
                      </a:lnTo>
                      <a:lnTo>
                        <a:pt x="5190" y="1256"/>
                      </a:lnTo>
                      <a:lnTo>
                        <a:pt x="5211" y="1340"/>
                      </a:lnTo>
                      <a:lnTo>
                        <a:pt x="5190" y="1507"/>
                      </a:lnTo>
                      <a:lnTo>
                        <a:pt x="5190" y="1696"/>
                      </a:lnTo>
                      <a:lnTo>
                        <a:pt x="5295" y="1779"/>
                      </a:lnTo>
                      <a:lnTo>
                        <a:pt x="5378" y="1863"/>
                      </a:lnTo>
                      <a:lnTo>
                        <a:pt x="5232" y="2010"/>
                      </a:lnTo>
                      <a:lnTo>
                        <a:pt x="5043" y="2030"/>
                      </a:lnTo>
                      <a:lnTo>
                        <a:pt x="4960" y="2010"/>
                      </a:lnTo>
                      <a:lnTo>
                        <a:pt x="4918" y="2072"/>
                      </a:lnTo>
                      <a:lnTo>
                        <a:pt x="4813" y="2072"/>
                      </a:lnTo>
                      <a:lnTo>
                        <a:pt x="4709" y="2010"/>
                      </a:lnTo>
                      <a:lnTo>
                        <a:pt x="4479" y="2010"/>
                      </a:lnTo>
                      <a:lnTo>
                        <a:pt x="4374" y="2030"/>
                      </a:lnTo>
                      <a:lnTo>
                        <a:pt x="4290" y="1989"/>
                      </a:lnTo>
                      <a:lnTo>
                        <a:pt x="4186" y="1968"/>
                      </a:lnTo>
                      <a:lnTo>
                        <a:pt x="4081" y="1968"/>
                      </a:lnTo>
                      <a:lnTo>
                        <a:pt x="3955" y="2072"/>
                      </a:lnTo>
                      <a:lnTo>
                        <a:pt x="3851" y="2093"/>
                      </a:lnTo>
                      <a:lnTo>
                        <a:pt x="3767" y="2135"/>
                      </a:lnTo>
                      <a:lnTo>
                        <a:pt x="3558" y="2030"/>
                      </a:lnTo>
                      <a:lnTo>
                        <a:pt x="3453" y="1968"/>
                      </a:lnTo>
                      <a:lnTo>
                        <a:pt x="3181" y="1800"/>
                      </a:lnTo>
                      <a:lnTo>
                        <a:pt x="3139" y="1717"/>
                      </a:lnTo>
                      <a:lnTo>
                        <a:pt x="3118" y="1612"/>
                      </a:lnTo>
                      <a:lnTo>
                        <a:pt x="3077" y="1549"/>
                      </a:lnTo>
                      <a:lnTo>
                        <a:pt x="2888" y="1549"/>
                      </a:lnTo>
                      <a:lnTo>
                        <a:pt x="2805" y="1591"/>
                      </a:lnTo>
                      <a:lnTo>
                        <a:pt x="2700" y="1591"/>
                      </a:lnTo>
                      <a:lnTo>
                        <a:pt x="2658" y="1612"/>
                      </a:lnTo>
                      <a:lnTo>
                        <a:pt x="2512" y="1612"/>
                      </a:lnTo>
                      <a:lnTo>
                        <a:pt x="2470" y="1549"/>
                      </a:lnTo>
                      <a:lnTo>
                        <a:pt x="2428" y="1486"/>
                      </a:lnTo>
                      <a:lnTo>
                        <a:pt x="2365" y="1382"/>
                      </a:lnTo>
                      <a:lnTo>
                        <a:pt x="2344" y="1382"/>
                      </a:lnTo>
                      <a:lnTo>
                        <a:pt x="2261" y="1445"/>
                      </a:lnTo>
                      <a:lnTo>
                        <a:pt x="2030" y="1445"/>
                      </a:lnTo>
                      <a:lnTo>
                        <a:pt x="1905" y="1466"/>
                      </a:lnTo>
                      <a:lnTo>
                        <a:pt x="1717" y="1486"/>
                      </a:lnTo>
                      <a:lnTo>
                        <a:pt x="1633" y="1549"/>
                      </a:lnTo>
                      <a:lnTo>
                        <a:pt x="1549" y="1675"/>
                      </a:lnTo>
                      <a:lnTo>
                        <a:pt x="1466" y="1717"/>
                      </a:lnTo>
                      <a:lnTo>
                        <a:pt x="1298" y="1675"/>
                      </a:lnTo>
                      <a:lnTo>
                        <a:pt x="1256" y="1717"/>
                      </a:lnTo>
                      <a:lnTo>
                        <a:pt x="1256" y="1800"/>
                      </a:lnTo>
                      <a:lnTo>
                        <a:pt x="1319" y="1863"/>
                      </a:lnTo>
                      <a:lnTo>
                        <a:pt x="1256" y="1884"/>
                      </a:lnTo>
                      <a:lnTo>
                        <a:pt x="1193" y="2010"/>
                      </a:lnTo>
                      <a:lnTo>
                        <a:pt x="1110" y="2030"/>
                      </a:lnTo>
                      <a:lnTo>
                        <a:pt x="1005" y="2114"/>
                      </a:lnTo>
                      <a:lnTo>
                        <a:pt x="1005" y="2198"/>
                      </a:lnTo>
                      <a:lnTo>
                        <a:pt x="838" y="2282"/>
                      </a:lnTo>
                      <a:lnTo>
                        <a:pt x="817" y="2386"/>
                      </a:lnTo>
                      <a:lnTo>
                        <a:pt x="796" y="2512"/>
                      </a:lnTo>
                      <a:lnTo>
                        <a:pt x="608" y="2554"/>
                      </a:lnTo>
                      <a:lnTo>
                        <a:pt x="503" y="2658"/>
                      </a:lnTo>
                      <a:lnTo>
                        <a:pt x="482" y="2742"/>
                      </a:lnTo>
                      <a:lnTo>
                        <a:pt x="210" y="2721"/>
                      </a:lnTo>
                      <a:lnTo>
                        <a:pt x="105" y="2763"/>
                      </a:lnTo>
                      <a:lnTo>
                        <a:pt x="1" y="2972"/>
                      </a:lnTo>
                      <a:lnTo>
                        <a:pt x="1" y="3014"/>
                      </a:lnTo>
                      <a:lnTo>
                        <a:pt x="43" y="3056"/>
                      </a:lnTo>
                      <a:lnTo>
                        <a:pt x="43" y="3181"/>
                      </a:lnTo>
                      <a:lnTo>
                        <a:pt x="64" y="3223"/>
                      </a:lnTo>
                      <a:lnTo>
                        <a:pt x="105" y="3286"/>
                      </a:lnTo>
                      <a:lnTo>
                        <a:pt x="147" y="3286"/>
                      </a:lnTo>
                      <a:lnTo>
                        <a:pt x="147" y="3244"/>
                      </a:lnTo>
                      <a:lnTo>
                        <a:pt x="168" y="3244"/>
                      </a:lnTo>
                      <a:lnTo>
                        <a:pt x="189" y="3286"/>
                      </a:lnTo>
                      <a:lnTo>
                        <a:pt x="189" y="3370"/>
                      </a:lnTo>
                      <a:lnTo>
                        <a:pt x="210" y="3453"/>
                      </a:lnTo>
                      <a:lnTo>
                        <a:pt x="294" y="3495"/>
                      </a:lnTo>
                      <a:lnTo>
                        <a:pt x="336" y="3537"/>
                      </a:lnTo>
                      <a:lnTo>
                        <a:pt x="461" y="3642"/>
                      </a:lnTo>
                      <a:lnTo>
                        <a:pt x="566" y="3704"/>
                      </a:lnTo>
                      <a:lnTo>
                        <a:pt x="629" y="3788"/>
                      </a:lnTo>
                      <a:lnTo>
                        <a:pt x="629" y="3851"/>
                      </a:lnTo>
                      <a:lnTo>
                        <a:pt x="670" y="3914"/>
                      </a:lnTo>
                      <a:lnTo>
                        <a:pt x="796" y="3997"/>
                      </a:lnTo>
                      <a:lnTo>
                        <a:pt x="838" y="3997"/>
                      </a:lnTo>
                      <a:lnTo>
                        <a:pt x="859" y="3914"/>
                      </a:lnTo>
                      <a:lnTo>
                        <a:pt x="901" y="3872"/>
                      </a:lnTo>
                      <a:lnTo>
                        <a:pt x="1026" y="3809"/>
                      </a:lnTo>
                      <a:lnTo>
                        <a:pt x="1131" y="3809"/>
                      </a:lnTo>
                      <a:lnTo>
                        <a:pt x="1152" y="3872"/>
                      </a:lnTo>
                      <a:lnTo>
                        <a:pt x="1235" y="3976"/>
                      </a:lnTo>
                      <a:lnTo>
                        <a:pt x="1319" y="3997"/>
                      </a:lnTo>
                      <a:lnTo>
                        <a:pt x="1361" y="3976"/>
                      </a:lnTo>
                      <a:lnTo>
                        <a:pt x="1424" y="3914"/>
                      </a:lnTo>
                      <a:lnTo>
                        <a:pt x="1528" y="3914"/>
                      </a:lnTo>
                      <a:lnTo>
                        <a:pt x="1612" y="3955"/>
                      </a:lnTo>
                      <a:lnTo>
                        <a:pt x="1654" y="4018"/>
                      </a:lnTo>
                      <a:lnTo>
                        <a:pt x="1738" y="4060"/>
                      </a:lnTo>
                      <a:lnTo>
                        <a:pt x="1842" y="4123"/>
                      </a:lnTo>
                      <a:lnTo>
                        <a:pt x="1884" y="4207"/>
                      </a:lnTo>
                      <a:lnTo>
                        <a:pt x="1905" y="4311"/>
                      </a:lnTo>
                      <a:lnTo>
                        <a:pt x="1947" y="4416"/>
                      </a:lnTo>
                      <a:lnTo>
                        <a:pt x="1989" y="4499"/>
                      </a:lnTo>
                      <a:lnTo>
                        <a:pt x="2051" y="4604"/>
                      </a:lnTo>
                      <a:lnTo>
                        <a:pt x="2135" y="4646"/>
                      </a:lnTo>
                      <a:lnTo>
                        <a:pt x="2198" y="4709"/>
                      </a:lnTo>
                      <a:lnTo>
                        <a:pt x="2282" y="4834"/>
                      </a:lnTo>
                      <a:lnTo>
                        <a:pt x="2344" y="4897"/>
                      </a:lnTo>
                      <a:lnTo>
                        <a:pt x="2344" y="5023"/>
                      </a:lnTo>
                      <a:lnTo>
                        <a:pt x="2302" y="5106"/>
                      </a:lnTo>
                      <a:lnTo>
                        <a:pt x="2344" y="5232"/>
                      </a:lnTo>
                      <a:lnTo>
                        <a:pt x="2407" y="5315"/>
                      </a:lnTo>
                      <a:lnTo>
                        <a:pt x="2365" y="5420"/>
                      </a:lnTo>
                      <a:lnTo>
                        <a:pt x="2282" y="5483"/>
                      </a:lnTo>
                      <a:lnTo>
                        <a:pt x="2261" y="5546"/>
                      </a:lnTo>
                      <a:lnTo>
                        <a:pt x="2261" y="5629"/>
                      </a:lnTo>
                      <a:lnTo>
                        <a:pt x="2282" y="5734"/>
                      </a:lnTo>
                      <a:lnTo>
                        <a:pt x="2407" y="5901"/>
                      </a:lnTo>
                      <a:lnTo>
                        <a:pt x="2512" y="5985"/>
                      </a:lnTo>
                      <a:lnTo>
                        <a:pt x="3098" y="6111"/>
                      </a:lnTo>
                      <a:lnTo>
                        <a:pt x="3349" y="6090"/>
                      </a:lnTo>
                      <a:lnTo>
                        <a:pt x="3516" y="6090"/>
                      </a:lnTo>
                      <a:lnTo>
                        <a:pt x="3558" y="6048"/>
                      </a:lnTo>
                      <a:lnTo>
                        <a:pt x="3600" y="6048"/>
                      </a:lnTo>
                      <a:lnTo>
                        <a:pt x="3976" y="6111"/>
                      </a:lnTo>
                      <a:lnTo>
                        <a:pt x="4165" y="6257"/>
                      </a:lnTo>
                      <a:lnTo>
                        <a:pt x="4227" y="6299"/>
                      </a:lnTo>
                      <a:lnTo>
                        <a:pt x="4332" y="6320"/>
                      </a:lnTo>
                      <a:lnTo>
                        <a:pt x="4437" y="6320"/>
                      </a:lnTo>
                      <a:lnTo>
                        <a:pt x="4646" y="6487"/>
                      </a:lnTo>
                      <a:lnTo>
                        <a:pt x="4792" y="6571"/>
                      </a:lnTo>
                      <a:lnTo>
                        <a:pt x="5023" y="6571"/>
                      </a:lnTo>
                      <a:lnTo>
                        <a:pt x="5043" y="6675"/>
                      </a:lnTo>
                      <a:lnTo>
                        <a:pt x="5085" y="6738"/>
                      </a:lnTo>
                      <a:lnTo>
                        <a:pt x="5127" y="6738"/>
                      </a:lnTo>
                      <a:lnTo>
                        <a:pt x="5211" y="6780"/>
                      </a:lnTo>
                      <a:lnTo>
                        <a:pt x="5315" y="6885"/>
                      </a:lnTo>
                      <a:lnTo>
                        <a:pt x="5315" y="6948"/>
                      </a:lnTo>
                      <a:lnTo>
                        <a:pt x="5378" y="7115"/>
                      </a:lnTo>
                      <a:lnTo>
                        <a:pt x="5483" y="7240"/>
                      </a:lnTo>
                      <a:lnTo>
                        <a:pt x="5608" y="7408"/>
                      </a:lnTo>
                      <a:lnTo>
                        <a:pt x="5650" y="7533"/>
                      </a:lnTo>
                      <a:lnTo>
                        <a:pt x="5797" y="7784"/>
                      </a:lnTo>
                      <a:lnTo>
                        <a:pt x="5901" y="7826"/>
                      </a:lnTo>
                      <a:lnTo>
                        <a:pt x="6006" y="7784"/>
                      </a:lnTo>
                      <a:lnTo>
                        <a:pt x="6236" y="7764"/>
                      </a:lnTo>
                      <a:lnTo>
                        <a:pt x="6487" y="7784"/>
                      </a:lnTo>
                      <a:lnTo>
                        <a:pt x="6843" y="7764"/>
                      </a:lnTo>
                      <a:lnTo>
                        <a:pt x="7324" y="7826"/>
                      </a:lnTo>
                      <a:lnTo>
                        <a:pt x="7596" y="7784"/>
                      </a:lnTo>
                      <a:lnTo>
                        <a:pt x="7784" y="7722"/>
                      </a:lnTo>
                      <a:lnTo>
                        <a:pt x="7826" y="7659"/>
                      </a:lnTo>
                      <a:lnTo>
                        <a:pt x="7889" y="7617"/>
                      </a:lnTo>
                      <a:lnTo>
                        <a:pt x="7952" y="7638"/>
                      </a:lnTo>
                      <a:lnTo>
                        <a:pt x="8328" y="7638"/>
                      </a:lnTo>
                      <a:lnTo>
                        <a:pt x="8747" y="7659"/>
                      </a:lnTo>
                      <a:lnTo>
                        <a:pt x="8872" y="7680"/>
                      </a:lnTo>
                      <a:lnTo>
                        <a:pt x="9082" y="7868"/>
                      </a:lnTo>
                      <a:lnTo>
                        <a:pt x="9458" y="8036"/>
                      </a:lnTo>
                      <a:lnTo>
                        <a:pt x="9814" y="8161"/>
                      </a:lnTo>
                      <a:lnTo>
                        <a:pt x="9981" y="8182"/>
                      </a:lnTo>
                      <a:lnTo>
                        <a:pt x="10191" y="8287"/>
                      </a:lnTo>
                      <a:lnTo>
                        <a:pt x="10358" y="8266"/>
                      </a:lnTo>
                      <a:lnTo>
                        <a:pt x="10630" y="8182"/>
                      </a:lnTo>
                      <a:lnTo>
                        <a:pt x="10651" y="8287"/>
                      </a:lnTo>
                      <a:lnTo>
                        <a:pt x="10651" y="8349"/>
                      </a:lnTo>
                      <a:lnTo>
                        <a:pt x="10797" y="8391"/>
                      </a:lnTo>
                      <a:lnTo>
                        <a:pt x="10944" y="8391"/>
                      </a:lnTo>
                      <a:lnTo>
                        <a:pt x="11049" y="8287"/>
                      </a:lnTo>
                      <a:lnTo>
                        <a:pt x="11300" y="8098"/>
                      </a:lnTo>
                      <a:lnTo>
                        <a:pt x="11467" y="7931"/>
                      </a:lnTo>
                      <a:lnTo>
                        <a:pt x="11781" y="7826"/>
                      </a:lnTo>
                      <a:lnTo>
                        <a:pt x="12199" y="7659"/>
                      </a:lnTo>
                      <a:lnTo>
                        <a:pt x="12367" y="7617"/>
                      </a:lnTo>
                      <a:lnTo>
                        <a:pt x="12555" y="7554"/>
                      </a:lnTo>
                      <a:lnTo>
                        <a:pt x="12806" y="7533"/>
                      </a:lnTo>
                      <a:lnTo>
                        <a:pt x="12953" y="7533"/>
                      </a:lnTo>
                      <a:lnTo>
                        <a:pt x="13120" y="7408"/>
                      </a:lnTo>
                      <a:lnTo>
                        <a:pt x="13266" y="7303"/>
                      </a:lnTo>
                      <a:lnTo>
                        <a:pt x="13392" y="7303"/>
                      </a:lnTo>
                      <a:lnTo>
                        <a:pt x="13580" y="7240"/>
                      </a:lnTo>
                      <a:lnTo>
                        <a:pt x="13685" y="7240"/>
                      </a:lnTo>
                      <a:lnTo>
                        <a:pt x="13769" y="7031"/>
                      </a:lnTo>
                      <a:lnTo>
                        <a:pt x="13894" y="6801"/>
                      </a:lnTo>
                      <a:lnTo>
                        <a:pt x="14166" y="6508"/>
                      </a:lnTo>
                      <a:lnTo>
                        <a:pt x="14229" y="6403"/>
                      </a:lnTo>
                      <a:lnTo>
                        <a:pt x="14292" y="6299"/>
                      </a:lnTo>
                      <a:lnTo>
                        <a:pt x="14292" y="6215"/>
                      </a:lnTo>
                      <a:lnTo>
                        <a:pt x="14062" y="6090"/>
                      </a:lnTo>
                      <a:lnTo>
                        <a:pt x="13790" y="5901"/>
                      </a:lnTo>
                      <a:lnTo>
                        <a:pt x="13810" y="5839"/>
                      </a:lnTo>
                      <a:lnTo>
                        <a:pt x="13790" y="5692"/>
                      </a:lnTo>
                      <a:lnTo>
                        <a:pt x="13790" y="5462"/>
                      </a:lnTo>
                      <a:lnTo>
                        <a:pt x="13894" y="5336"/>
                      </a:lnTo>
                      <a:lnTo>
                        <a:pt x="14020" y="5232"/>
                      </a:lnTo>
                      <a:lnTo>
                        <a:pt x="14229" y="5169"/>
                      </a:lnTo>
                      <a:lnTo>
                        <a:pt x="14396" y="5211"/>
                      </a:lnTo>
                      <a:lnTo>
                        <a:pt x="14522" y="5274"/>
                      </a:lnTo>
                      <a:lnTo>
                        <a:pt x="14710" y="5357"/>
                      </a:lnTo>
                      <a:lnTo>
                        <a:pt x="14836" y="5378"/>
                      </a:lnTo>
                      <a:lnTo>
                        <a:pt x="14961" y="5441"/>
                      </a:lnTo>
                      <a:lnTo>
                        <a:pt x="15024" y="5441"/>
                      </a:lnTo>
                      <a:lnTo>
                        <a:pt x="15045" y="5336"/>
                      </a:lnTo>
                      <a:lnTo>
                        <a:pt x="15129" y="5253"/>
                      </a:lnTo>
                      <a:lnTo>
                        <a:pt x="15254" y="5148"/>
                      </a:lnTo>
                      <a:lnTo>
                        <a:pt x="15359" y="5064"/>
                      </a:lnTo>
                      <a:lnTo>
                        <a:pt x="15463" y="4855"/>
                      </a:lnTo>
                      <a:lnTo>
                        <a:pt x="15547" y="4813"/>
                      </a:lnTo>
                      <a:lnTo>
                        <a:pt x="15673" y="4834"/>
                      </a:lnTo>
                      <a:lnTo>
                        <a:pt x="15840" y="4834"/>
                      </a:lnTo>
                      <a:lnTo>
                        <a:pt x="16070" y="4646"/>
                      </a:lnTo>
                      <a:lnTo>
                        <a:pt x="16196" y="4625"/>
                      </a:lnTo>
                      <a:lnTo>
                        <a:pt x="16259" y="4541"/>
                      </a:lnTo>
                      <a:lnTo>
                        <a:pt x="16259" y="4437"/>
                      </a:lnTo>
                      <a:lnTo>
                        <a:pt x="16279" y="4269"/>
                      </a:lnTo>
                      <a:lnTo>
                        <a:pt x="16384" y="4102"/>
                      </a:lnTo>
                      <a:lnTo>
                        <a:pt x="16426" y="4018"/>
                      </a:lnTo>
                      <a:lnTo>
                        <a:pt x="16489" y="4060"/>
                      </a:lnTo>
                      <a:lnTo>
                        <a:pt x="16551" y="4018"/>
                      </a:lnTo>
                      <a:lnTo>
                        <a:pt x="16614" y="3976"/>
                      </a:lnTo>
                      <a:lnTo>
                        <a:pt x="16614" y="3872"/>
                      </a:lnTo>
                      <a:lnTo>
                        <a:pt x="16677" y="3851"/>
                      </a:lnTo>
                      <a:lnTo>
                        <a:pt x="16782" y="3914"/>
                      </a:lnTo>
                      <a:lnTo>
                        <a:pt x="16844" y="3872"/>
                      </a:lnTo>
                      <a:lnTo>
                        <a:pt x="17012" y="3746"/>
                      </a:lnTo>
                      <a:lnTo>
                        <a:pt x="17116" y="3600"/>
                      </a:lnTo>
                      <a:lnTo>
                        <a:pt x="17221" y="3579"/>
                      </a:lnTo>
                      <a:lnTo>
                        <a:pt x="17367" y="3662"/>
                      </a:lnTo>
                      <a:lnTo>
                        <a:pt x="17451" y="3600"/>
                      </a:lnTo>
                      <a:lnTo>
                        <a:pt x="17556" y="3579"/>
                      </a:lnTo>
                      <a:lnTo>
                        <a:pt x="17598" y="3642"/>
                      </a:lnTo>
                      <a:lnTo>
                        <a:pt x="17723" y="3662"/>
                      </a:lnTo>
                      <a:lnTo>
                        <a:pt x="17744" y="3579"/>
                      </a:lnTo>
                      <a:lnTo>
                        <a:pt x="17744" y="3495"/>
                      </a:lnTo>
                      <a:lnTo>
                        <a:pt x="17786" y="3453"/>
                      </a:lnTo>
                      <a:lnTo>
                        <a:pt x="17786" y="3349"/>
                      </a:lnTo>
                      <a:lnTo>
                        <a:pt x="17765" y="3265"/>
                      </a:lnTo>
                      <a:lnTo>
                        <a:pt x="17744" y="3160"/>
                      </a:lnTo>
                      <a:lnTo>
                        <a:pt x="17535" y="3014"/>
                      </a:lnTo>
                      <a:lnTo>
                        <a:pt x="17367" y="2805"/>
                      </a:lnTo>
                      <a:lnTo>
                        <a:pt x="17158" y="2616"/>
                      </a:lnTo>
                      <a:lnTo>
                        <a:pt x="17012" y="2428"/>
                      </a:lnTo>
                      <a:lnTo>
                        <a:pt x="16740" y="2344"/>
                      </a:lnTo>
                      <a:lnTo>
                        <a:pt x="16698" y="2407"/>
                      </a:lnTo>
                      <a:lnTo>
                        <a:pt x="16531" y="2449"/>
                      </a:lnTo>
                      <a:lnTo>
                        <a:pt x="16531" y="2554"/>
                      </a:lnTo>
                      <a:lnTo>
                        <a:pt x="16531" y="2700"/>
                      </a:lnTo>
                      <a:lnTo>
                        <a:pt x="16405" y="2909"/>
                      </a:lnTo>
                      <a:lnTo>
                        <a:pt x="16300" y="2805"/>
                      </a:lnTo>
                      <a:lnTo>
                        <a:pt x="16028" y="2742"/>
                      </a:lnTo>
                      <a:lnTo>
                        <a:pt x="15798" y="2742"/>
                      </a:lnTo>
                      <a:lnTo>
                        <a:pt x="15631" y="2909"/>
                      </a:lnTo>
                      <a:lnTo>
                        <a:pt x="15359" y="2763"/>
                      </a:lnTo>
                      <a:lnTo>
                        <a:pt x="15254" y="2595"/>
                      </a:lnTo>
                      <a:lnTo>
                        <a:pt x="15338" y="2323"/>
                      </a:lnTo>
                      <a:lnTo>
                        <a:pt x="15317" y="2219"/>
                      </a:lnTo>
                      <a:lnTo>
                        <a:pt x="15359" y="2030"/>
                      </a:lnTo>
                      <a:lnTo>
                        <a:pt x="15338" y="1863"/>
                      </a:lnTo>
                      <a:lnTo>
                        <a:pt x="15463" y="963"/>
                      </a:lnTo>
                      <a:lnTo>
                        <a:pt x="15463" y="942"/>
                      </a:lnTo>
                      <a:lnTo>
                        <a:pt x="15422" y="880"/>
                      </a:lnTo>
                      <a:lnTo>
                        <a:pt x="15212" y="838"/>
                      </a:lnTo>
                      <a:lnTo>
                        <a:pt x="14982" y="859"/>
                      </a:lnTo>
                      <a:lnTo>
                        <a:pt x="14982" y="922"/>
                      </a:lnTo>
                      <a:lnTo>
                        <a:pt x="14857" y="984"/>
                      </a:lnTo>
                      <a:lnTo>
                        <a:pt x="14752" y="984"/>
                      </a:lnTo>
                      <a:lnTo>
                        <a:pt x="14710" y="942"/>
                      </a:lnTo>
                      <a:lnTo>
                        <a:pt x="14606" y="1026"/>
                      </a:lnTo>
                      <a:lnTo>
                        <a:pt x="14501" y="963"/>
                      </a:lnTo>
                      <a:lnTo>
                        <a:pt x="14438" y="880"/>
                      </a:lnTo>
                      <a:lnTo>
                        <a:pt x="14313" y="775"/>
                      </a:lnTo>
                      <a:lnTo>
                        <a:pt x="14208" y="775"/>
                      </a:lnTo>
                      <a:lnTo>
                        <a:pt x="14020" y="838"/>
                      </a:lnTo>
                      <a:lnTo>
                        <a:pt x="13999" y="775"/>
                      </a:lnTo>
                      <a:lnTo>
                        <a:pt x="13894" y="775"/>
                      </a:lnTo>
                      <a:lnTo>
                        <a:pt x="13790" y="859"/>
                      </a:lnTo>
                      <a:lnTo>
                        <a:pt x="13769" y="984"/>
                      </a:lnTo>
                      <a:lnTo>
                        <a:pt x="13685" y="1068"/>
                      </a:lnTo>
                      <a:lnTo>
                        <a:pt x="13559" y="1131"/>
                      </a:lnTo>
                      <a:lnTo>
                        <a:pt x="13476" y="1256"/>
                      </a:lnTo>
                      <a:lnTo>
                        <a:pt x="13476" y="1298"/>
                      </a:lnTo>
                      <a:lnTo>
                        <a:pt x="13455" y="1403"/>
                      </a:lnTo>
                      <a:lnTo>
                        <a:pt x="13350" y="1507"/>
                      </a:lnTo>
                      <a:lnTo>
                        <a:pt x="12973" y="1507"/>
                      </a:lnTo>
                      <a:lnTo>
                        <a:pt x="12869" y="1612"/>
                      </a:lnTo>
                      <a:lnTo>
                        <a:pt x="12743" y="1612"/>
                      </a:lnTo>
                      <a:lnTo>
                        <a:pt x="12534" y="1758"/>
                      </a:lnTo>
                      <a:lnTo>
                        <a:pt x="12429" y="1905"/>
                      </a:lnTo>
                      <a:lnTo>
                        <a:pt x="12367" y="1905"/>
                      </a:lnTo>
                      <a:lnTo>
                        <a:pt x="12283" y="1863"/>
                      </a:lnTo>
                      <a:lnTo>
                        <a:pt x="12137" y="1863"/>
                      </a:lnTo>
                      <a:lnTo>
                        <a:pt x="12095" y="1884"/>
                      </a:lnTo>
                      <a:lnTo>
                        <a:pt x="11927" y="1905"/>
                      </a:lnTo>
                      <a:lnTo>
                        <a:pt x="11593" y="1905"/>
                      </a:lnTo>
                      <a:lnTo>
                        <a:pt x="11362" y="1863"/>
                      </a:lnTo>
                      <a:lnTo>
                        <a:pt x="11090" y="1884"/>
                      </a:lnTo>
                      <a:lnTo>
                        <a:pt x="11028" y="1884"/>
                      </a:lnTo>
                      <a:lnTo>
                        <a:pt x="10923" y="1758"/>
                      </a:lnTo>
                      <a:lnTo>
                        <a:pt x="10839" y="1758"/>
                      </a:lnTo>
                      <a:lnTo>
                        <a:pt x="10756" y="1696"/>
                      </a:lnTo>
                      <a:lnTo>
                        <a:pt x="10651" y="1612"/>
                      </a:lnTo>
                      <a:lnTo>
                        <a:pt x="10609" y="1445"/>
                      </a:lnTo>
                      <a:lnTo>
                        <a:pt x="10525" y="1382"/>
                      </a:lnTo>
                      <a:lnTo>
                        <a:pt x="10421" y="1403"/>
                      </a:lnTo>
                      <a:lnTo>
                        <a:pt x="10232" y="1403"/>
                      </a:lnTo>
                      <a:lnTo>
                        <a:pt x="10044" y="1340"/>
                      </a:lnTo>
                      <a:lnTo>
                        <a:pt x="9919" y="1173"/>
                      </a:lnTo>
                      <a:lnTo>
                        <a:pt x="9521" y="1173"/>
                      </a:lnTo>
                      <a:lnTo>
                        <a:pt x="9396" y="1089"/>
                      </a:lnTo>
                      <a:lnTo>
                        <a:pt x="9270" y="1131"/>
                      </a:lnTo>
                      <a:lnTo>
                        <a:pt x="9103" y="1152"/>
                      </a:lnTo>
                      <a:lnTo>
                        <a:pt x="8977" y="1194"/>
                      </a:lnTo>
                      <a:lnTo>
                        <a:pt x="8768" y="1214"/>
                      </a:lnTo>
                      <a:lnTo>
                        <a:pt x="8580" y="1277"/>
                      </a:lnTo>
                      <a:lnTo>
                        <a:pt x="8517" y="1382"/>
                      </a:lnTo>
                      <a:lnTo>
                        <a:pt x="8433" y="1403"/>
                      </a:lnTo>
                      <a:lnTo>
                        <a:pt x="8349" y="1382"/>
                      </a:lnTo>
                      <a:lnTo>
                        <a:pt x="8266" y="1382"/>
                      </a:lnTo>
                      <a:lnTo>
                        <a:pt x="8182" y="1445"/>
                      </a:lnTo>
                      <a:lnTo>
                        <a:pt x="8015" y="1445"/>
                      </a:lnTo>
                      <a:lnTo>
                        <a:pt x="7952" y="1466"/>
                      </a:lnTo>
                      <a:lnTo>
                        <a:pt x="7889" y="1466"/>
                      </a:lnTo>
                      <a:lnTo>
                        <a:pt x="7722" y="1361"/>
                      </a:lnTo>
                      <a:lnTo>
                        <a:pt x="7533" y="1340"/>
                      </a:lnTo>
                      <a:lnTo>
                        <a:pt x="7512" y="1256"/>
                      </a:lnTo>
                      <a:lnTo>
                        <a:pt x="7387" y="1152"/>
                      </a:lnTo>
                      <a:lnTo>
                        <a:pt x="7324" y="1152"/>
                      </a:lnTo>
                      <a:lnTo>
                        <a:pt x="7261" y="1089"/>
                      </a:lnTo>
                      <a:lnTo>
                        <a:pt x="7261" y="984"/>
                      </a:lnTo>
                      <a:lnTo>
                        <a:pt x="7199" y="859"/>
                      </a:lnTo>
                      <a:lnTo>
                        <a:pt x="7136" y="817"/>
                      </a:lnTo>
                      <a:lnTo>
                        <a:pt x="7136" y="691"/>
                      </a:lnTo>
                      <a:lnTo>
                        <a:pt x="7094" y="629"/>
                      </a:lnTo>
                      <a:lnTo>
                        <a:pt x="7094" y="566"/>
                      </a:lnTo>
                      <a:lnTo>
                        <a:pt x="7052" y="461"/>
                      </a:lnTo>
                      <a:lnTo>
                        <a:pt x="6947" y="440"/>
                      </a:lnTo>
                      <a:lnTo>
                        <a:pt x="6696" y="440"/>
                      </a:lnTo>
                      <a:lnTo>
                        <a:pt x="6592" y="419"/>
                      </a:lnTo>
                      <a:lnTo>
                        <a:pt x="6529" y="398"/>
                      </a:lnTo>
                      <a:lnTo>
                        <a:pt x="6383" y="357"/>
                      </a:lnTo>
                      <a:lnTo>
                        <a:pt x="6341" y="315"/>
                      </a:lnTo>
                      <a:lnTo>
                        <a:pt x="6257" y="252"/>
                      </a:lnTo>
                      <a:lnTo>
                        <a:pt x="5901" y="252"/>
                      </a:lnTo>
                      <a:lnTo>
                        <a:pt x="5755" y="210"/>
                      </a:lnTo>
                      <a:lnTo>
                        <a:pt x="5734" y="168"/>
                      </a:lnTo>
                      <a:lnTo>
                        <a:pt x="5567" y="105"/>
                      </a:lnTo>
                      <a:lnTo>
                        <a:pt x="5441" y="43"/>
                      </a:lnTo>
                      <a:lnTo>
                        <a:pt x="53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39"/>
                <p:cNvSpPr/>
                <p:nvPr/>
              </p:nvSpPr>
              <p:spPr>
                <a:xfrm>
                  <a:off x="5730000" y="3287725"/>
                  <a:ext cx="141250" cy="1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" h="4835" extrusionOk="0">
                      <a:moveTo>
                        <a:pt x="126" y="1"/>
                      </a:moveTo>
                      <a:lnTo>
                        <a:pt x="42" y="2156"/>
                      </a:lnTo>
                      <a:lnTo>
                        <a:pt x="21" y="2323"/>
                      </a:lnTo>
                      <a:lnTo>
                        <a:pt x="21" y="2407"/>
                      </a:lnTo>
                      <a:lnTo>
                        <a:pt x="21" y="2470"/>
                      </a:lnTo>
                      <a:lnTo>
                        <a:pt x="0" y="3872"/>
                      </a:lnTo>
                      <a:lnTo>
                        <a:pt x="168" y="3872"/>
                      </a:lnTo>
                      <a:lnTo>
                        <a:pt x="251" y="3892"/>
                      </a:lnTo>
                      <a:lnTo>
                        <a:pt x="356" y="3872"/>
                      </a:lnTo>
                      <a:lnTo>
                        <a:pt x="732" y="3872"/>
                      </a:lnTo>
                      <a:lnTo>
                        <a:pt x="753" y="3934"/>
                      </a:lnTo>
                      <a:lnTo>
                        <a:pt x="837" y="3997"/>
                      </a:lnTo>
                      <a:lnTo>
                        <a:pt x="942" y="4039"/>
                      </a:lnTo>
                      <a:lnTo>
                        <a:pt x="1046" y="3955"/>
                      </a:lnTo>
                      <a:lnTo>
                        <a:pt x="1256" y="3892"/>
                      </a:lnTo>
                      <a:lnTo>
                        <a:pt x="1276" y="3851"/>
                      </a:lnTo>
                      <a:lnTo>
                        <a:pt x="1318" y="3892"/>
                      </a:lnTo>
                      <a:lnTo>
                        <a:pt x="1381" y="3830"/>
                      </a:lnTo>
                      <a:lnTo>
                        <a:pt x="1360" y="3662"/>
                      </a:lnTo>
                      <a:lnTo>
                        <a:pt x="1214" y="3558"/>
                      </a:lnTo>
                      <a:lnTo>
                        <a:pt x="1046" y="3474"/>
                      </a:lnTo>
                      <a:lnTo>
                        <a:pt x="900" y="3453"/>
                      </a:lnTo>
                      <a:lnTo>
                        <a:pt x="858" y="3411"/>
                      </a:lnTo>
                      <a:lnTo>
                        <a:pt x="753" y="3369"/>
                      </a:lnTo>
                      <a:lnTo>
                        <a:pt x="732" y="3369"/>
                      </a:lnTo>
                      <a:lnTo>
                        <a:pt x="670" y="3328"/>
                      </a:lnTo>
                      <a:lnTo>
                        <a:pt x="649" y="3202"/>
                      </a:lnTo>
                      <a:lnTo>
                        <a:pt x="544" y="3056"/>
                      </a:lnTo>
                      <a:lnTo>
                        <a:pt x="440" y="3014"/>
                      </a:lnTo>
                      <a:lnTo>
                        <a:pt x="419" y="2930"/>
                      </a:lnTo>
                      <a:lnTo>
                        <a:pt x="335" y="2846"/>
                      </a:lnTo>
                      <a:lnTo>
                        <a:pt x="419" y="2909"/>
                      </a:lnTo>
                      <a:lnTo>
                        <a:pt x="440" y="3014"/>
                      </a:lnTo>
                      <a:lnTo>
                        <a:pt x="523" y="3014"/>
                      </a:lnTo>
                      <a:lnTo>
                        <a:pt x="649" y="3097"/>
                      </a:lnTo>
                      <a:lnTo>
                        <a:pt x="670" y="3202"/>
                      </a:lnTo>
                      <a:lnTo>
                        <a:pt x="670" y="3328"/>
                      </a:lnTo>
                      <a:lnTo>
                        <a:pt x="732" y="3328"/>
                      </a:lnTo>
                      <a:lnTo>
                        <a:pt x="879" y="3348"/>
                      </a:lnTo>
                      <a:lnTo>
                        <a:pt x="963" y="3432"/>
                      </a:lnTo>
                      <a:lnTo>
                        <a:pt x="1151" y="3432"/>
                      </a:lnTo>
                      <a:lnTo>
                        <a:pt x="1297" y="3369"/>
                      </a:lnTo>
                      <a:lnTo>
                        <a:pt x="1423" y="3411"/>
                      </a:lnTo>
                      <a:lnTo>
                        <a:pt x="1507" y="3348"/>
                      </a:lnTo>
                      <a:lnTo>
                        <a:pt x="1486" y="3328"/>
                      </a:lnTo>
                      <a:lnTo>
                        <a:pt x="1402" y="3244"/>
                      </a:lnTo>
                      <a:lnTo>
                        <a:pt x="1360" y="3160"/>
                      </a:lnTo>
                      <a:lnTo>
                        <a:pt x="1276" y="3202"/>
                      </a:lnTo>
                      <a:lnTo>
                        <a:pt x="1256" y="3118"/>
                      </a:lnTo>
                      <a:lnTo>
                        <a:pt x="1297" y="3160"/>
                      </a:lnTo>
                      <a:lnTo>
                        <a:pt x="1423" y="3139"/>
                      </a:lnTo>
                      <a:lnTo>
                        <a:pt x="1507" y="3244"/>
                      </a:lnTo>
                      <a:lnTo>
                        <a:pt x="1611" y="3244"/>
                      </a:lnTo>
                      <a:lnTo>
                        <a:pt x="1569" y="3202"/>
                      </a:lnTo>
                      <a:lnTo>
                        <a:pt x="1569" y="3118"/>
                      </a:lnTo>
                      <a:lnTo>
                        <a:pt x="1611" y="3056"/>
                      </a:lnTo>
                      <a:lnTo>
                        <a:pt x="1611" y="3014"/>
                      </a:lnTo>
                      <a:lnTo>
                        <a:pt x="1611" y="2930"/>
                      </a:lnTo>
                      <a:lnTo>
                        <a:pt x="1528" y="2825"/>
                      </a:lnTo>
                      <a:lnTo>
                        <a:pt x="1528" y="2804"/>
                      </a:lnTo>
                      <a:lnTo>
                        <a:pt x="1632" y="2846"/>
                      </a:lnTo>
                      <a:lnTo>
                        <a:pt x="1674" y="2909"/>
                      </a:lnTo>
                      <a:lnTo>
                        <a:pt x="1779" y="3014"/>
                      </a:lnTo>
                      <a:lnTo>
                        <a:pt x="1883" y="3035"/>
                      </a:lnTo>
                      <a:lnTo>
                        <a:pt x="1883" y="2993"/>
                      </a:lnTo>
                      <a:lnTo>
                        <a:pt x="1841" y="2909"/>
                      </a:lnTo>
                      <a:lnTo>
                        <a:pt x="1883" y="2930"/>
                      </a:lnTo>
                      <a:lnTo>
                        <a:pt x="1904" y="3035"/>
                      </a:lnTo>
                      <a:lnTo>
                        <a:pt x="1946" y="3035"/>
                      </a:lnTo>
                      <a:lnTo>
                        <a:pt x="1946" y="2951"/>
                      </a:lnTo>
                      <a:lnTo>
                        <a:pt x="1925" y="2888"/>
                      </a:lnTo>
                      <a:lnTo>
                        <a:pt x="1946" y="2784"/>
                      </a:lnTo>
                      <a:lnTo>
                        <a:pt x="2009" y="2825"/>
                      </a:lnTo>
                      <a:lnTo>
                        <a:pt x="2155" y="2888"/>
                      </a:lnTo>
                      <a:lnTo>
                        <a:pt x="2197" y="2951"/>
                      </a:lnTo>
                      <a:lnTo>
                        <a:pt x="2260" y="2993"/>
                      </a:lnTo>
                      <a:lnTo>
                        <a:pt x="2323" y="2951"/>
                      </a:lnTo>
                      <a:lnTo>
                        <a:pt x="2365" y="2993"/>
                      </a:lnTo>
                      <a:lnTo>
                        <a:pt x="2427" y="2930"/>
                      </a:lnTo>
                      <a:lnTo>
                        <a:pt x="2427" y="3014"/>
                      </a:lnTo>
                      <a:lnTo>
                        <a:pt x="2427" y="3097"/>
                      </a:lnTo>
                      <a:lnTo>
                        <a:pt x="2469" y="3097"/>
                      </a:lnTo>
                      <a:lnTo>
                        <a:pt x="2553" y="3160"/>
                      </a:lnTo>
                      <a:lnTo>
                        <a:pt x="2867" y="3244"/>
                      </a:lnTo>
                      <a:lnTo>
                        <a:pt x="2950" y="3307"/>
                      </a:lnTo>
                      <a:lnTo>
                        <a:pt x="3055" y="3411"/>
                      </a:lnTo>
                      <a:lnTo>
                        <a:pt x="3076" y="3558"/>
                      </a:lnTo>
                      <a:lnTo>
                        <a:pt x="3243" y="3746"/>
                      </a:lnTo>
                      <a:lnTo>
                        <a:pt x="3264" y="3830"/>
                      </a:lnTo>
                      <a:lnTo>
                        <a:pt x="3369" y="3872"/>
                      </a:lnTo>
                      <a:lnTo>
                        <a:pt x="3453" y="3955"/>
                      </a:lnTo>
                      <a:lnTo>
                        <a:pt x="3473" y="4039"/>
                      </a:lnTo>
                      <a:lnTo>
                        <a:pt x="3725" y="4290"/>
                      </a:lnTo>
                      <a:lnTo>
                        <a:pt x="3725" y="4374"/>
                      </a:lnTo>
                      <a:lnTo>
                        <a:pt x="3829" y="4457"/>
                      </a:lnTo>
                      <a:lnTo>
                        <a:pt x="3997" y="4499"/>
                      </a:lnTo>
                      <a:lnTo>
                        <a:pt x="4080" y="4478"/>
                      </a:lnTo>
                      <a:lnTo>
                        <a:pt x="4122" y="4478"/>
                      </a:lnTo>
                      <a:lnTo>
                        <a:pt x="4206" y="4520"/>
                      </a:lnTo>
                      <a:lnTo>
                        <a:pt x="4394" y="4499"/>
                      </a:lnTo>
                      <a:lnTo>
                        <a:pt x="4520" y="4562"/>
                      </a:lnTo>
                      <a:lnTo>
                        <a:pt x="4624" y="4520"/>
                      </a:lnTo>
                      <a:lnTo>
                        <a:pt x="4771" y="4562"/>
                      </a:lnTo>
                      <a:lnTo>
                        <a:pt x="4875" y="4604"/>
                      </a:lnTo>
                      <a:lnTo>
                        <a:pt x="5022" y="4583"/>
                      </a:lnTo>
                      <a:lnTo>
                        <a:pt x="5064" y="4667"/>
                      </a:lnTo>
                      <a:lnTo>
                        <a:pt x="5168" y="4667"/>
                      </a:lnTo>
                      <a:lnTo>
                        <a:pt x="5189" y="4688"/>
                      </a:lnTo>
                      <a:lnTo>
                        <a:pt x="5126" y="4729"/>
                      </a:lnTo>
                      <a:lnTo>
                        <a:pt x="5252" y="4771"/>
                      </a:lnTo>
                      <a:lnTo>
                        <a:pt x="5378" y="4834"/>
                      </a:lnTo>
                      <a:lnTo>
                        <a:pt x="5503" y="4813"/>
                      </a:lnTo>
                      <a:lnTo>
                        <a:pt x="5545" y="4729"/>
                      </a:lnTo>
                      <a:lnTo>
                        <a:pt x="5398" y="4667"/>
                      </a:lnTo>
                      <a:lnTo>
                        <a:pt x="5357" y="4667"/>
                      </a:lnTo>
                      <a:lnTo>
                        <a:pt x="5357" y="4604"/>
                      </a:lnTo>
                      <a:lnTo>
                        <a:pt x="5461" y="4583"/>
                      </a:lnTo>
                      <a:lnTo>
                        <a:pt x="5545" y="4604"/>
                      </a:lnTo>
                      <a:lnTo>
                        <a:pt x="5650" y="4562"/>
                      </a:lnTo>
                      <a:lnTo>
                        <a:pt x="5440" y="4499"/>
                      </a:lnTo>
                      <a:lnTo>
                        <a:pt x="5168" y="4478"/>
                      </a:lnTo>
                      <a:lnTo>
                        <a:pt x="5043" y="4395"/>
                      </a:lnTo>
                      <a:lnTo>
                        <a:pt x="4980" y="4311"/>
                      </a:lnTo>
                      <a:lnTo>
                        <a:pt x="5126" y="4269"/>
                      </a:lnTo>
                      <a:lnTo>
                        <a:pt x="5189" y="4269"/>
                      </a:lnTo>
                      <a:lnTo>
                        <a:pt x="5252" y="4248"/>
                      </a:lnTo>
                      <a:lnTo>
                        <a:pt x="5168" y="4185"/>
                      </a:lnTo>
                      <a:lnTo>
                        <a:pt x="4959" y="4185"/>
                      </a:lnTo>
                      <a:lnTo>
                        <a:pt x="4771" y="4164"/>
                      </a:lnTo>
                      <a:lnTo>
                        <a:pt x="4708" y="4081"/>
                      </a:lnTo>
                      <a:lnTo>
                        <a:pt x="4708" y="3997"/>
                      </a:lnTo>
                      <a:lnTo>
                        <a:pt x="4771" y="3934"/>
                      </a:lnTo>
                      <a:lnTo>
                        <a:pt x="4813" y="3851"/>
                      </a:lnTo>
                      <a:lnTo>
                        <a:pt x="4750" y="3788"/>
                      </a:lnTo>
                      <a:lnTo>
                        <a:pt x="4666" y="3788"/>
                      </a:lnTo>
                      <a:lnTo>
                        <a:pt x="4624" y="3830"/>
                      </a:lnTo>
                      <a:lnTo>
                        <a:pt x="4541" y="3788"/>
                      </a:lnTo>
                      <a:lnTo>
                        <a:pt x="4457" y="3830"/>
                      </a:lnTo>
                      <a:lnTo>
                        <a:pt x="4352" y="3683"/>
                      </a:lnTo>
                      <a:lnTo>
                        <a:pt x="4352" y="3537"/>
                      </a:lnTo>
                      <a:lnTo>
                        <a:pt x="4248" y="3516"/>
                      </a:lnTo>
                      <a:lnTo>
                        <a:pt x="4143" y="3244"/>
                      </a:lnTo>
                      <a:lnTo>
                        <a:pt x="4101" y="3223"/>
                      </a:lnTo>
                      <a:lnTo>
                        <a:pt x="4080" y="3139"/>
                      </a:lnTo>
                      <a:lnTo>
                        <a:pt x="3934" y="3139"/>
                      </a:lnTo>
                      <a:lnTo>
                        <a:pt x="3871" y="3097"/>
                      </a:lnTo>
                      <a:lnTo>
                        <a:pt x="3808" y="2951"/>
                      </a:lnTo>
                      <a:lnTo>
                        <a:pt x="3683" y="2825"/>
                      </a:lnTo>
                      <a:lnTo>
                        <a:pt x="3662" y="2700"/>
                      </a:lnTo>
                      <a:lnTo>
                        <a:pt x="3578" y="2616"/>
                      </a:lnTo>
                      <a:lnTo>
                        <a:pt x="3494" y="2512"/>
                      </a:lnTo>
                      <a:lnTo>
                        <a:pt x="3515" y="2470"/>
                      </a:lnTo>
                      <a:lnTo>
                        <a:pt x="3766" y="2491"/>
                      </a:lnTo>
                      <a:lnTo>
                        <a:pt x="3976" y="2386"/>
                      </a:lnTo>
                      <a:lnTo>
                        <a:pt x="4017" y="2281"/>
                      </a:lnTo>
                      <a:lnTo>
                        <a:pt x="3997" y="2156"/>
                      </a:lnTo>
                      <a:lnTo>
                        <a:pt x="3829" y="1988"/>
                      </a:lnTo>
                      <a:lnTo>
                        <a:pt x="3704" y="1968"/>
                      </a:lnTo>
                      <a:lnTo>
                        <a:pt x="3662" y="1988"/>
                      </a:lnTo>
                      <a:lnTo>
                        <a:pt x="3557" y="1947"/>
                      </a:lnTo>
                      <a:lnTo>
                        <a:pt x="3348" y="1842"/>
                      </a:lnTo>
                      <a:lnTo>
                        <a:pt x="3243" y="1737"/>
                      </a:lnTo>
                      <a:lnTo>
                        <a:pt x="3097" y="1758"/>
                      </a:lnTo>
                      <a:lnTo>
                        <a:pt x="2846" y="1654"/>
                      </a:lnTo>
                      <a:lnTo>
                        <a:pt x="2825" y="1570"/>
                      </a:lnTo>
                      <a:lnTo>
                        <a:pt x="2867" y="1444"/>
                      </a:lnTo>
                      <a:lnTo>
                        <a:pt x="2888" y="1340"/>
                      </a:lnTo>
                      <a:lnTo>
                        <a:pt x="2825" y="1235"/>
                      </a:lnTo>
                      <a:lnTo>
                        <a:pt x="2616" y="1026"/>
                      </a:lnTo>
                      <a:lnTo>
                        <a:pt x="2553" y="1026"/>
                      </a:lnTo>
                      <a:lnTo>
                        <a:pt x="2511" y="1047"/>
                      </a:lnTo>
                      <a:lnTo>
                        <a:pt x="2448" y="963"/>
                      </a:lnTo>
                      <a:lnTo>
                        <a:pt x="2344" y="900"/>
                      </a:lnTo>
                      <a:lnTo>
                        <a:pt x="2323" y="817"/>
                      </a:lnTo>
                      <a:lnTo>
                        <a:pt x="2197" y="796"/>
                      </a:lnTo>
                      <a:lnTo>
                        <a:pt x="2134" y="712"/>
                      </a:lnTo>
                      <a:lnTo>
                        <a:pt x="2092" y="712"/>
                      </a:lnTo>
                      <a:lnTo>
                        <a:pt x="1988" y="649"/>
                      </a:lnTo>
                      <a:lnTo>
                        <a:pt x="1841" y="649"/>
                      </a:lnTo>
                      <a:lnTo>
                        <a:pt x="1716" y="545"/>
                      </a:lnTo>
                      <a:lnTo>
                        <a:pt x="1590" y="524"/>
                      </a:lnTo>
                      <a:lnTo>
                        <a:pt x="1381" y="398"/>
                      </a:lnTo>
                      <a:lnTo>
                        <a:pt x="1067" y="377"/>
                      </a:lnTo>
                      <a:lnTo>
                        <a:pt x="963" y="315"/>
                      </a:lnTo>
                      <a:lnTo>
                        <a:pt x="879" y="231"/>
                      </a:lnTo>
                      <a:lnTo>
                        <a:pt x="837" y="231"/>
                      </a:lnTo>
                      <a:lnTo>
                        <a:pt x="795" y="273"/>
                      </a:lnTo>
                      <a:lnTo>
                        <a:pt x="565" y="189"/>
                      </a:lnTo>
                      <a:lnTo>
                        <a:pt x="523" y="126"/>
                      </a:lnTo>
                      <a:lnTo>
                        <a:pt x="419" y="84"/>
                      </a:lnTo>
                      <a:lnTo>
                        <a:pt x="2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39"/>
                <p:cNvSpPr/>
                <p:nvPr/>
              </p:nvSpPr>
              <p:spPr>
                <a:xfrm>
                  <a:off x="5413525" y="2961325"/>
                  <a:ext cx="11510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4" h="8036" extrusionOk="0">
                      <a:moveTo>
                        <a:pt x="586" y="0"/>
                      </a:moveTo>
                      <a:lnTo>
                        <a:pt x="440" y="63"/>
                      </a:lnTo>
                      <a:lnTo>
                        <a:pt x="419" y="189"/>
                      </a:lnTo>
                      <a:lnTo>
                        <a:pt x="314" y="419"/>
                      </a:lnTo>
                      <a:lnTo>
                        <a:pt x="335" y="565"/>
                      </a:lnTo>
                      <a:lnTo>
                        <a:pt x="335" y="795"/>
                      </a:lnTo>
                      <a:lnTo>
                        <a:pt x="251" y="1088"/>
                      </a:lnTo>
                      <a:lnTo>
                        <a:pt x="210" y="1214"/>
                      </a:lnTo>
                      <a:lnTo>
                        <a:pt x="272" y="1402"/>
                      </a:lnTo>
                      <a:lnTo>
                        <a:pt x="272" y="1465"/>
                      </a:lnTo>
                      <a:lnTo>
                        <a:pt x="210" y="1528"/>
                      </a:lnTo>
                      <a:lnTo>
                        <a:pt x="105" y="1507"/>
                      </a:lnTo>
                      <a:lnTo>
                        <a:pt x="21" y="1402"/>
                      </a:lnTo>
                      <a:lnTo>
                        <a:pt x="0" y="1528"/>
                      </a:lnTo>
                      <a:lnTo>
                        <a:pt x="21" y="1653"/>
                      </a:lnTo>
                      <a:lnTo>
                        <a:pt x="105" y="1653"/>
                      </a:lnTo>
                      <a:lnTo>
                        <a:pt x="126" y="1716"/>
                      </a:lnTo>
                      <a:lnTo>
                        <a:pt x="63" y="1779"/>
                      </a:lnTo>
                      <a:lnTo>
                        <a:pt x="126" y="1946"/>
                      </a:lnTo>
                      <a:lnTo>
                        <a:pt x="210" y="2093"/>
                      </a:lnTo>
                      <a:lnTo>
                        <a:pt x="210" y="2302"/>
                      </a:lnTo>
                      <a:lnTo>
                        <a:pt x="251" y="2344"/>
                      </a:lnTo>
                      <a:lnTo>
                        <a:pt x="314" y="2302"/>
                      </a:lnTo>
                      <a:lnTo>
                        <a:pt x="356" y="2344"/>
                      </a:lnTo>
                      <a:lnTo>
                        <a:pt x="356" y="2448"/>
                      </a:lnTo>
                      <a:lnTo>
                        <a:pt x="461" y="2595"/>
                      </a:lnTo>
                      <a:lnTo>
                        <a:pt x="544" y="2595"/>
                      </a:lnTo>
                      <a:lnTo>
                        <a:pt x="628" y="2511"/>
                      </a:lnTo>
                      <a:lnTo>
                        <a:pt x="565" y="2448"/>
                      </a:lnTo>
                      <a:lnTo>
                        <a:pt x="565" y="2365"/>
                      </a:lnTo>
                      <a:lnTo>
                        <a:pt x="691" y="2365"/>
                      </a:lnTo>
                      <a:lnTo>
                        <a:pt x="795" y="2448"/>
                      </a:lnTo>
                      <a:lnTo>
                        <a:pt x="670" y="2595"/>
                      </a:lnTo>
                      <a:lnTo>
                        <a:pt x="628" y="2679"/>
                      </a:lnTo>
                      <a:lnTo>
                        <a:pt x="628" y="2762"/>
                      </a:lnTo>
                      <a:lnTo>
                        <a:pt x="628" y="2888"/>
                      </a:lnTo>
                      <a:lnTo>
                        <a:pt x="691" y="3013"/>
                      </a:lnTo>
                      <a:lnTo>
                        <a:pt x="733" y="2909"/>
                      </a:lnTo>
                      <a:lnTo>
                        <a:pt x="795" y="2888"/>
                      </a:lnTo>
                      <a:lnTo>
                        <a:pt x="858" y="2992"/>
                      </a:lnTo>
                      <a:lnTo>
                        <a:pt x="795" y="3097"/>
                      </a:lnTo>
                      <a:lnTo>
                        <a:pt x="795" y="3097"/>
                      </a:lnTo>
                      <a:lnTo>
                        <a:pt x="879" y="3076"/>
                      </a:lnTo>
                      <a:lnTo>
                        <a:pt x="963" y="3013"/>
                      </a:lnTo>
                      <a:cubicBezTo>
                        <a:pt x="963" y="3097"/>
                        <a:pt x="963" y="3181"/>
                        <a:pt x="984" y="3244"/>
                      </a:cubicBezTo>
                      <a:lnTo>
                        <a:pt x="900" y="3181"/>
                      </a:lnTo>
                      <a:lnTo>
                        <a:pt x="775" y="3202"/>
                      </a:lnTo>
                      <a:lnTo>
                        <a:pt x="649" y="3139"/>
                      </a:lnTo>
                      <a:lnTo>
                        <a:pt x="544" y="3202"/>
                      </a:lnTo>
                      <a:lnTo>
                        <a:pt x="565" y="3244"/>
                      </a:lnTo>
                      <a:lnTo>
                        <a:pt x="649" y="3244"/>
                      </a:lnTo>
                      <a:lnTo>
                        <a:pt x="670" y="3390"/>
                      </a:lnTo>
                      <a:lnTo>
                        <a:pt x="754" y="3411"/>
                      </a:lnTo>
                      <a:lnTo>
                        <a:pt x="816" y="3516"/>
                      </a:lnTo>
                      <a:lnTo>
                        <a:pt x="816" y="3704"/>
                      </a:lnTo>
                      <a:lnTo>
                        <a:pt x="900" y="3746"/>
                      </a:lnTo>
                      <a:lnTo>
                        <a:pt x="900" y="3850"/>
                      </a:lnTo>
                      <a:lnTo>
                        <a:pt x="1005" y="3976"/>
                      </a:lnTo>
                      <a:lnTo>
                        <a:pt x="1109" y="4018"/>
                      </a:lnTo>
                      <a:lnTo>
                        <a:pt x="1214" y="3934"/>
                      </a:lnTo>
                      <a:lnTo>
                        <a:pt x="1214" y="3850"/>
                      </a:lnTo>
                      <a:lnTo>
                        <a:pt x="1277" y="3829"/>
                      </a:lnTo>
                      <a:lnTo>
                        <a:pt x="1277" y="3725"/>
                      </a:lnTo>
                      <a:lnTo>
                        <a:pt x="1214" y="3641"/>
                      </a:lnTo>
                      <a:lnTo>
                        <a:pt x="1277" y="3557"/>
                      </a:lnTo>
                      <a:lnTo>
                        <a:pt x="1277" y="3453"/>
                      </a:lnTo>
                      <a:lnTo>
                        <a:pt x="1172" y="3411"/>
                      </a:lnTo>
                      <a:lnTo>
                        <a:pt x="1109" y="3348"/>
                      </a:lnTo>
                      <a:cubicBezTo>
                        <a:pt x="1130" y="3306"/>
                        <a:pt x="1130" y="3223"/>
                        <a:pt x="1130" y="3181"/>
                      </a:cubicBezTo>
                      <a:lnTo>
                        <a:pt x="1235" y="3097"/>
                      </a:lnTo>
                      <a:lnTo>
                        <a:pt x="1214" y="3013"/>
                      </a:lnTo>
                      <a:lnTo>
                        <a:pt x="1277" y="2930"/>
                      </a:lnTo>
                      <a:lnTo>
                        <a:pt x="1402" y="2930"/>
                      </a:lnTo>
                      <a:lnTo>
                        <a:pt x="1632" y="3034"/>
                      </a:lnTo>
                      <a:lnTo>
                        <a:pt x="1695" y="3118"/>
                      </a:lnTo>
                      <a:lnTo>
                        <a:pt x="1821" y="3202"/>
                      </a:lnTo>
                      <a:lnTo>
                        <a:pt x="1904" y="3327"/>
                      </a:lnTo>
                      <a:lnTo>
                        <a:pt x="1863" y="3306"/>
                      </a:lnTo>
                      <a:cubicBezTo>
                        <a:pt x="1800" y="3264"/>
                        <a:pt x="1716" y="3264"/>
                        <a:pt x="1632" y="3264"/>
                      </a:cubicBezTo>
                      <a:lnTo>
                        <a:pt x="1653" y="3244"/>
                      </a:lnTo>
                      <a:lnTo>
                        <a:pt x="1611" y="3139"/>
                      </a:lnTo>
                      <a:lnTo>
                        <a:pt x="1507" y="3097"/>
                      </a:lnTo>
                      <a:lnTo>
                        <a:pt x="1444" y="3181"/>
                      </a:lnTo>
                      <a:lnTo>
                        <a:pt x="1486" y="3244"/>
                      </a:lnTo>
                      <a:lnTo>
                        <a:pt x="1528" y="3285"/>
                      </a:lnTo>
                      <a:cubicBezTo>
                        <a:pt x="1507" y="3285"/>
                        <a:pt x="1486" y="3306"/>
                        <a:pt x="1444" y="3306"/>
                      </a:cubicBezTo>
                      <a:lnTo>
                        <a:pt x="1444" y="3327"/>
                      </a:lnTo>
                      <a:lnTo>
                        <a:pt x="1591" y="3327"/>
                      </a:lnTo>
                      <a:lnTo>
                        <a:pt x="1611" y="3348"/>
                      </a:lnTo>
                      <a:lnTo>
                        <a:pt x="1611" y="3327"/>
                      </a:lnTo>
                      <a:cubicBezTo>
                        <a:pt x="1695" y="3327"/>
                        <a:pt x="1758" y="3348"/>
                        <a:pt x="1842" y="3390"/>
                      </a:cubicBezTo>
                      <a:cubicBezTo>
                        <a:pt x="1850" y="3393"/>
                        <a:pt x="1858" y="3394"/>
                        <a:pt x="1866" y="3394"/>
                      </a:cubicBezTo>
                      <a:cubicBezTo>
                        <a:pt x="1915" y="3394"/>
                        <a:pt x="1946" y="3342"/>
                        <a:pt x="1946" y="3306"/>
                      </a:cubicBezTo>
                      <a:lnTo>
                        <a:pt x="1967" y="3327"/>
                      </a:lnTo>
                      <a:lnTo>
                        <a:pt x="2030" y="3327"/>
                      </a:lnTo>
                      <a:lnTo>
                        <a:pt x="2009" y="3139"/>
                      </a:lnTo>
                      <a:lnTo>
                        <a:pt x="1863" y="2930"/>
                      </a:lnTo>
                      <a:lnTo>
                        <a:pt x="1904" y="2888"/>
                      </a:lnTo>
                      <a:lnTo>
                        <a:pt x="1946" y="2888"/>
                      </a:lnTo>
                      <a:lnTo>
                        <a:pt x="2030" y="2971"/>
                      </a:lnTo>
                      <a:lnTo>
                        <a:pt x="2114" y="2992"/>
                      </a:lnTo>
                      <a:lnTo>
                        <a:pt x="2176" y="3118"/>
                      </a:lnTo>
                      <a:lnTo>
                        <a:pt x="2344" y="3181"/>
                      </a:lnTo>
                      <a:lnTo>
                        <a:pt x="2386" y="3285"/>
                      </a:lnTo>
                      <a:lnTo>
                        <a:pt x="2386" y="3411"/>
                      </a:lnTo>
                      <a:lnTo>
                        <a:pt x="2469" y="3432"/>
                      </a:lnTo>
                      <a:lnTo>
                        <a:pt x="2595" y="3599"/>
                      </a:lnTo>
                      <a:lnTo>
                        <a:pt x="2699" y="3557"/>
                      </a:lnTo>
                      <a:lnTo>
                        <a:pt x="2699" y="3516"/>
                      </a:lnTo>
                      <a:lnTo>
                        <a:pt x="2804" y="3536"/>
                      </a:lnTo>
                      <a:lnTo>
                        <a:pt x="2804" y="3599"/>
                      </a:lnTo>
                      <a:lnTo>
                        <a:pt x="2741" y="3641"/>
                      </a:lnTo>
                      <a:cubicBezTo>
                        <a:pt x="2741" y="3641"/>
                        <a:pt x="2699" y="3641"/>
                        <a:pt x="2699" y="3662"/>
                      </a:cubicBezTo>
                      <a:cubicBezTo>
                        <a:pt x="2783" y="3913"/>
                        <a:pt x="2992" y="4060"/>
                        <a:pt x="3223" y="4122"/>
                      </a:cubicBezTo>
                      <a:lnTo>
                        <a:pt x="3285" y="4122"/>
                      </a:lnTo>
                      <a:lnTo>
                        <a:pt x="3411" y="4269"/>
                      </a:lnTo>
                      <a:lnTo>
                        <a:pt x="3432" y="4290"/>
                      </a:lnTo>
                      <a:lnTo>
                        <a:pt x="3432" y="4332"/>
                      </a:lnTo>
                      <a:cubicBezTo>
                        <a:pt x="3432" y="4352"/>
                        <a:pt x="3411" y="4394"/>
                        <a:pt x="3411" y="4436"/>
                      </a:cubicBezTo>
                      <a:lnTo>
                        <a:pt x="3411" y="4436"/>
                      </a:lnTo>
                      <a:cubicBezTo>
                        <a:pt x="3411" y="4436"/>
                        <a:pt x="3411" y="4394"/>
                        <a:pt x="3453" y="4394"/>
                      </a:cubicBezTo>
                      <a:lnTo>
                        <a:pt x="3495" y="4436"/>
                      </a:lnTo>
                      <a:lnTo>
                        <a:pt x="3599" y="4478"/>
                      </a:lnTo>
                      <a:lnTo>
                        <a:pt x="3620" y="4562"/>
                      </a:lnTo>
                      <a:lnTo>
                        <a:pt x="3808" y="4562"/>
                      </a:lnTo>
                      <a:lnTo>
                        <a:pt x="3829" y="4583"/>
                      </a:lnTo>
                      <a:lnTo>
                        <a:pt x="3871" y="4562"/>
                      </a:lnTo>
                      <a:lnTo>
                        <a:pt x="3913" y="4583"/>
                      </a:lnTo>
                      <a:lnTo>
                        <a:pt x="3871" y="4499"/>
                      </a:lnTo>
                      <a:lnTo>
                        <a:pt x="3829" y="4394"/>
                      </a:lnTo>
                      <a:lnTo>
                        <a:pt x="3788" y="4352"/>
                      </a:lnTo>
                      <a:lnTo>
                        <a:pt x="3788" y="4185"/>
                      </a:lnTo>
                      <a:lnTo>
                        <a:pt x="3767" y="3976"/>
                      </a:lnTo>
                      <a:lnTo>
                        <a:pt x="3767" y="3934"/>
                      </a:lnTo>
                      <a:lnTo>
                        <a:pt x="3704" y="3913"/>
                      </a:lnTo>
                      <a:lnTo>
                        <a:pt x="3599" y="3767"/>
                      </a:lnTo>
                      <a:lnTo>
                        <a:pt x="3557" y="3662"/>
                      </a:lnTo>
                      <a:lnTo>
                        <a:pt x="3474" y="3662"/>
                      </a:lnTo>
                      <a:lnTo>
                        <a:pt x="3453" y="3704"/>
                      </a:lnTo>
                      <a:lnTo>
                        <a:pt x="3390" y="3662"/>
                      </a:lnTo>
                      <a:lnTo>
                        <a:pt x="3348" y="3662"/>
                      </a:lnTo>
                      <a:lnTo>
                        <a:pt x="3285" y="3725"/>
                      </a:lnTo>
                      <a:lnTo>
                        <a:pt x="3097" y="3725"/>
                      </a:lnTo>
                      <a:lnTo>
                        <a:pt x="3055" y="3704"/>
                      </a:lnTo>
                      <a:lnTo>
                        <a:pt x="3055" y="3767"/>
                      </a:lnTo>
                      <a:lnTo>
                        <a:pt x="3055" y="3808"/>
                      </a:lnTo>
                      <a:cubicBezTo>
                        <a:pt x="2992" y="3767"/>
                        <a:pt x="2972" y="3746"/>
                        <a:pt x="2930" y="3725"/>
                      </a:cubicBezTo>
                      <a:lnTo>
                        <a:pt x="2951" y="3620"/>
                      </a:lnTo>
                      <a:lnTo>
                        <a:pt x="2951" y="3536"/>
                      </a:lnTo>
                      <a:lnTo>
                        <a:pt x="2992" y="3495"/>
                      </a:lnTo>
                      <a:lnTo>
                        <a:pt x="2951" y="3432"/>
                      </a:lnTo>
                      <a:lnTo>
                        <a:pt x="2846" y="3432"/>
                      </a:lnTo>
                      <a:lnTo>
                        <a:pt x="2762" y="3390"/>
                      </a:lnTo>
                      <a:lnTo>
                        <a:pt x="2658" y="3390"/>
                      </a:lnTo>
                      <a:lnTo>
                        <a:pt x="2658" y="3306"/>
                      </a:lnTo>
                      <a:lnTo>
                        <a:pt x="2574" y="3097"/>
                      </a:lnTo>
                      <a:lnTo>
                        <a:pt x="2553" y="2992"/>
                      </a:lnTo>
                      <a:lnTo>
                        <a:pt x="2616" y="2971"/>
                      </a:lnTo>
                      <a:lnTo>
                        <a:pt x="2658" y="2992"/>
                      </a:lnTo>
                      <a:lnTo>
                        <a:pt x="2741" y="2992"/>
                      </a:lnTo>
                      <a:lnTo>
                        <a:pt x="2720" y="2971"/>
                      </a:lnTo>
                      <a:lnTo>
                        <a:pt x="2616" y="2888"/>
                      </a:lnTo>
                      <a:lnTo>
                        <a:pt x="2469" y="2888"/>
                      </a:lnTo>
                      <a:lnTo>
                        <a:pt x="2427" y="2783"/>
                      </a:lnTo>
                      <a:lnTo>
                        <a:pt x="2365" y="2825"/>
                      </a:lnTo>
                      <a:lnTo>
                        <a:pt x="2365" y="2930"/>
                      </a:lnTo>
                      <a:lnTo>
                        <a:pt x="2302" y="2992"/>
                      </a:lnTo>
                      <a:lnTo>
                        <a:pt x="2239" y="2930"/>
                      </a:lnTo>
                      <a:lnTo>
                        <a:pt x="2260" y="2804"/>
                      </a:lnTo>
                      <a:lnTo>
                        <a:pt x="2197" y="2679"/>
                      </a:lnTo>
                      <a:lnTo>
                        <a:pt x="2009" y="2574"/>
                      </a:lnTo>
                      <a:lnTo>
                        <a:pt x="1904" y="2574"/>
                      </a:lnTo>
                      <a:lnTo>
                        <a:pt x="1737" y="2699"/>
                      </a:lnTo>
                      <a:lnTo>
                        <a:pt x="1716" y="2783"/>
                      </a:lnTo>
                      <a:lnTo>
                        <a:pt x="1632" y="2804"/>
                      </a:lnTo>
                      <a:lnTo>
                        <a:pt x="1507" y="2762"/>
                      </a:lnTo>
                      <a:lnTo>
                        <a:pt x="1465" y="2658"/>
                      </a:lnTo>
                      <a:lnTo>
                        <a:pt x="1381" y="2574"/>
                      </a:lnTo>
                      <a:lnTo>
                        <a:pt x="1381" y="2448"/>
                      </a:lnTo>
                      <a:lnTo>
                        <a:pt x="1423" y="2365"/>
                      </a:lnTo>
                      <a:lnTo>
                        <a:pt x="1360" y="2281"/>
                      </a:lnTo>
                      <a:lnTo>
                        <a:pt x="1088" y="2239"/>
                      </a:lnTo>
                      <a:lnTo>
                        <a:pt x="1026" y="2176"/>
                      </a:lnTo>
                      <a:lnTo>
                        <a:pt x="1067" y="2051"/>
                      </a:lnTo>
                      <a:lnTo>
                        <a:pt x="1109" y="1967"/>
                      </a:lnTo>
                      <a:lnTo>
                        <a:pt x="1109" y="1842"/>
                      </a:lnTo>
                      <a:lnTo>
                        <a:pt x="1172" y="1737"/>
                      </a:lnTo>
                      <a:lnTo>
                        <a:pt x="1360" y="1549"/>
                      </a:lnTo>
                      <a:lnTo>
                        <a:pt x="1423" y="1507"/>
                      </a:lnTo>
                      <a:lnTo>
                        <a:pt x="1402" y="1570"/>
                      </a:lnTo>
                      <a:lnTo>
                        <a:pt x="1402" y="1632"/>
                      </a:lnTo>
                      <a:lnTo>
                        <a:pt x="1507" y="1465"/>
                      </a:lnTo>
                      <a:lnTo>
                        <a:pt x="1486" y="1339"/>
                      </a:lnTo>
                      <a:lnTo>
                        <a:pt x="1549" y="1193"/>
                      </a:lnTo>
                      <a:lnTo>
                        <a:pt x="1611" y="921"/>
                      </a:lnTo>
                      <a:lnTo>
                        <a:pt x="1549" y="837"/>
                      </a:lnTo>
                      <a:lnTo>
                        <a:pt x="1528" y="691"/>
                      </a:lnTo>
                      <a:lnTo>
                        <a:pt x="1465" y="649"/>
                      </a:lnTo>
                      <a:lnTo>
                        <a:pt x="1360" y="482"/>
                      </a:lnTo>
                      <a:lnTo>
                        <a:pt x="1381" y="251"/>
                      </a:lnTo>
                      <a:lnTo>
                        <a:pt x="1381" y="189"/>
                      </a:lnTo>
                      <a:lnTo>
                        <a:pt x="1381" y="105"/>
                      </a:lnTo>
                      <a:lnTo>
                        <a:pt x="1298" y="0"/>
                      </a:lnTo>
                      <a:lnTo>
                        <a:pt x="1256" y="42"/>
                      </a:lnTo>
                      <a:lnTo>
                        <a:pt x="1256" y="84"/>
                      </a:lnTo>
                      <a:lnTo>
                        <a:pt x="1172" y="168"/>
                      </a:lnTo>
                      <a:lnTo>
                        <a:pt x="1005" y="168"/>
                      </a:lnTo>
                      <a:lnTo>
                        <a:pt x="984" y="210"/>
                      </a:lnTo>
                      <a:lnTo>
                        <a:pt x="900" y="168"/>
                      </a:lnTo>
                      <a:lnTo>
                        <a:pt x="795" y="63"/>
                      </a:lnTo>
                      <a:lnTo>
                        <a:pt x="586" y="0"/>
                      </a:lnTo>
                      <a:close/>
                      <a:moveTo>
                        <a:pt x="1842" y="4060"/>
                      </a:moveTo>
                      <a:lnTo>
                        <a:pt x="1716" y="4080"/>
                      </a:lnTo>
                      <a:lnTo>
                        <a:pt x="1695" y="4164"/>
                      </a:lnTo>
                      <a:lnTo>
                        <a:pt x="1821" y="4227"/>
                      </a:lnTo>
                      <a:lnTo>
                        <a:pt x="1883" y="4248"/>
                      </a:lnTo>
                      <a:lnTo>
                        <a:pt x="1883" y="4352"/>
                      </a:lnTo>
                      <a:lnTo>
                        <a:pt x="1842" y="4457"/>
                      </a:lnTo>
                      <a:lnTo>
                        <a:pt x="1842" y="4666"/>
                      </a:lnTo>
                      <a:lnTo>
                        <a:pt x="1800" y="4792"/>
                      </a:lnTo>
                      <a:lnTo>
                        <a:pt x="1842" y="4980"/>
                      </a:lnTo>
                      <a:lnTo>
                        <a:pt x="1904" y="4959"/>
                      </a:lnTo>
                      <a:lnTo>
                        <a:pt x="1925" y="4896"/>
                      </a:lnTo>
                      <a:lnTo>
                        <a:pt x="2051" y="4813"/>
                      </a:lnTo>
                      <a:cubicBezTo>
                        <a:pt x="2093" y="4813"/>
                        <a:pt x="2114" y="4855"/>
                        <a:pt x="2135" y="4855"/>
                      </a:cubicBezTo>
                      <a:lnTo>
                        <a:pt x="2114" y="4959"/>
                      </a:lnTo>
                      <a:lnTo>
                        <a:pt x="2197" y="5001"/>
                      </a:lnTo>
                      <a:lnTo>
                        <a:pt x="2260" y="4917"/>
                      </a:lnTo>
                      <a:cubicBezTo>
                        <a:pt x="2323" y="4959"/>
                        <a:pt x="2344" y="5001"/>
                        <a:pt x="2407" y="5022"/>
                      </a:cubicBezTo>
                      <a:lnTo>
                        <a:pt x="2407" y="5106"/>
                      </a:lnTo>
                      <a:lnTo>
                        <a:pt x="2344" y="5231"/>
                      </a:lnTo>
                      <a:lnTo>
                        <a:pt x="2155" y="5294"/>
                      </a:lnTo>
                      <a:lnTo>
                        <a:pt x="2114" y="5378"/>
                      </a:lnTo>
                      <a:lnTo>
                        <a:pt x="2135" y="5545"/>
                      </a:lnTo>
                      <a:lnTo>
                        <a:pt x="2218" y="5545"/>
                      </a:lnTo>
                      <a:lnTo>
                        <a:pt x="2344" y="5629"/>
                      </a:lnTo>
                      <a:lnTo>
                        <a:pt x="2448" y="5629"/>
                      </a:lnTo>
                      <a:lnTo>
                        <a:pt x="2448" y="5754"/>
                      </a:lnTo>
                      <a:lnTo>
                        <a:pt x="2532" y="5817"/>
                      </a:lnTo>
                      <a:lnTo>
                        <a:pt x="2637" y="5754"/>
                      </a:lnTo>
                      <a:lnTo>
                        <a:pt x="2637" y="5650"/>
                      </a:lnTo>
                      <a:lnTo>
                        <a:pt x="2574" y="5587"/>
                      </a:lnTo>
                      <a:cubicBezTo>
                        <a:pt x="2616" y="5545"/>
                        <a:pt x="2637" y="5545"/>
                        <a:pt x="2658" y="5524"/>
                      </a:cubicBezTo>
                      <a:lnTo>
                        <a:pt x="2658" y="5503"/>
                      </a:lnTo>
                      <a:lnTo>
                        <a:pt x="2679" y="5587"/>
                      </a:lnTo>
                      <a:lnTo>
                        <a:pt x="2762" y="5482"/>
                      </a:lnTo>
                      <a:lnTo>
                        <a:pt x="2804" y="5231"/>
                      </a:lnTo>
                      <a:lnTo>
                        <a:pt x="2972" y="5064"/>
                      </a:lnTo>
                      <a:lnTo>
                        <a:pt x="2992" y="4959"/>
                      </a:lnTo>
                      <a:lnTo>
                        <a:pt x="2972" y="4855"/>
                      </a:lnTo>
                      <a:lnTo>
                        <a:pt x="3034" y="4771"/>
                      </a:lnTo>
                      <a:lnTo>
                        <a:pt x="3034" y="4750"/>
                      </a:lnTo>
                      <a:cubicBezTo>
                        <a:pt x="3087" y="4760"/>
                        <a:pt x="3128" y="4766"/>
                        <a:pt x="3170" y="4766"/>
                      </a:cubicBezTo>
                      <a:cubicBezTo>
                        <a:pt x="3212" y="4766"/>
                        <a:pt x="3254" y="4760"/>
                        <a:pt x="3306" y="4750"/>
                      </a:cubicBezTo>
                      <a:cubicBezTo>
                        <a:pt x="3348" y="4750"/>
                        <a:pt x="3369" y="4708"/>
                        <a:pt x="3369" y="4687"/>
                      </a:cubicBezTo>
                      <a:lnTo>
                        <a:pt x="3411" y="4750"/>
                      </a:lnTo>
                      <a:lnTo>
                        <a:pt x="3411" y="4896"/>
                      </a:lnTo>
                      <a:lnTo>
                        <a:pt x="3411" y="4917"/>
                      </a:lnTo>
                      <a:cubicBezTo>
                        <a:pt x="3390" y="4959"/>
                        <a:pt x="3390" y="4980"/>
                        <a:pt x="3411" y="4980"/>
                      </a:cubicBezTo>
                      <a:cubicBezTo>
                        <a:pt x="3453" y="5001"/>
                        <a:pt x="3453" y="5022"/>
                        <a:pt x="3474" y="5085"/>
                      </a:cubicBezTo>
                      <a:lnTo>
                        <a:pt x="3474" y="5189"/>
                      </a:lnTo>
                      <a:lnTo>
                        <a:pt x="3557" y="5231"/>
                      </a:lnTo>
                      <a:cubicBezTo>
                        <a:pt x="3599" y="5336"/>
                        <a:pt x="3683" y="5482"/>
                        <a:pt x="3704" y="5608"/>
                      </a:cubicBezTo>
                      <a:cubicBezTo>
                        <a:pt x="3716" y="5632"/>
                        <a:pt x="3750" y="5643"/>
                        <a:pt x="3780" y="5643"/>
                      </a:cubicBezTo>
                      <a:cubicBezTo>
                        <a:pt x="3801" y="5643"/>
                        <a:pt x="3821" y="5637"/>
                        <a:pt x="3829" y="5629"/>
                      </a:cubicBezTo>
                      <a:lnTo>
                        <a:pt x="3871" y="5754"/>
                      </a:lnTo>
                      <a:lnTo>
                        <a:pt x="3871" y="5838"/>
                      </a:lnTo>
                      <a:lnTo>
                        <a:pt x="3788" y="5733"/>
                      </a:lnTo>
                      <a:lnTo>
                        <a:pt x="3725" y="5733"/>
                      </a:lnTo>
                      <a:lnTo>
                        <a:pt x="3725" y="5901"/>
                      </a:lnTo>
                      <a:lnTo>
                        <a:pt x="3704" y="5943"/>
                      </a:lnTo>
                      <a:lnTo>
                        <a:pt x="3620" y="5901"/>
                      </a:lnTo>
                      <a:lnTo>
                        <a:pt x="3495" y="5838"/>
                      </a:lnTo>
                      <a:lnTo>
                        <a:pt x="3453" y="6068"/>
                      </a:lnTo>
                      <a:lnTo>
                        <a:pt x="3495" y="6110"/>
                      </a:lnTo>
                      <a:lnTo>
                        <a:pt x="3495" y="6173"/>
                      </a:lnTo>
                      <a:lnTo>
                        <a:pt x="3411" y="6215"/>
                      </a:lnTo>
                      <a:lnTo>
                        <a:pt x="3369" y="6068"/>
                      </a:lnTo>
                      <a:lnTo>
                        <a:pt x="3244" y="6131"/>
                      </a:lnTo>
                      <a:lnTo>
                        <a:pt x="3181" y="6340"/>
                      </a:lnTo>
                      <a:lnTo>
                        <a:pt x="3055" y="6424"/>
                      </a:lnTo>
                      <a:lnTo>
                        <a:pt x="2951" y="6445"/>
                      </a:lnTo>
                      <a:lnTo>
                        <a:pt x="2846" y="6549"/>
                      </a:lnTo>
                      <a:lnTo>
                        <a:pt x="2972" y="6361"/>
                      </a:lnTo>
                      <a:lnTo>
                        <a:pt x="2972" y="6173"/>
                      </a:lnTo>
                      <a:lnTo>
                        <a:pt x="2825" y="6047"/>
                      </a:lnTo>
                      <a:lnTo>
                        <a:pt x="2741" y="6047"/>
                      </a:lnTo>
                      <a:lnTo>
                        <a:pt x="2658" y="6152"/>
                      </a:lnTo>
                      <a:lnTo>
                        <a:pt x="2532" y="6215"/>
                      </a:lnTo>
                      <a:lnTo>
                        <a:pt x="2469" y="6319"/>
                      </a:lnTo>
                      <a:lnTo>
                        <a:pt x="2532" y="6424"/>
                      </a:lnTo>
                      <a:lnTo>
                        <a:pt x="2365" y="6445"/>
                      </a:lnTo>
                      <a:lnTo>
                        <a:pt x="2260" y="6424"/>
                      </a:lnTo>
                      <a:lnTo>
                        <a:pt x="2197" y="6487"/>
                      </a:lnTo>
                      <a:lnTo>
                        <a:pt x="2093" y="6529"/>
                      </a:lnTo>
                      <a:lnTo>
                        <a:pt x="1988" y="6654"/>
                      </a:lnTo>
                      <a:lnTo>
                        <a:pt x="2009" y="6738"/>
                      </a:lnTo>
                      <a:lnTo>
                        <a:pt x="1988" y="6884"/>
                      </a:lnTo>
                      <a:lnTo>
                        <a:pt x="1904" y="7052"/>
                      </a:lnTo>
                      <a:lnTo>
                        <a:pt x="2030" y="7177"/>
                      </a:lnTo>
                      <a:lnTo>
                        <a:pt x="2093" y="7093"/>
                      </a:lnTo>
                      <a:lnTo>
                        <a:pt x="2155" y="6863"/>
                      </a:lnTo>
                      <a:lnTo>
                        <a:pt x="2239" y="6801"/>
                      </a:lnTo>
                      <a:lnTo>
                        <a:pt x="2302" y="6675"/>
                      </a:lnTo>
                      <a:lnTo>
                        <a:pt x="2344" y="6654"/>
                      </a:lnTo>
                      <a:lnTo>
                        <a:pt x="2427" y="6738"/>
                      </a:lnTo>
                      <a:lnTo>
                        <a:pt x="2407" y="6863"/>
                      </a:lnTo>
                      <a:lnTo>
                        <a:pt x="2427" y="6884"/>
                      </a:lnTo>
                      <a:lnTo>
                        <a:pt x="2469" y="6863"/>
                      </a:lnTo>
                      <a:lnTo>
                        <a:pt x="2532" y="6884"/>
                      </a:lnTo>
                      <a:lnTo>
                        <a:pt x="2532" y="6780"/>
                      </a:lnTo>
                      <a:lnTo>
                        <a:pt x="2574" y="6759"/>
                      </a:lnTo>
                      <a:lnTo>
                        <a:pt x="2637" y="6780"/>
                      </a:lnTo>
                      <a:lnTo>
                        <a:pt x="2616" y="6863"/>
                      </a:lnTo>
                      <a:lnTo>
                        <a:pt x="2658" y="6863"/>
                      </a:lnTo>
                      <a:lnTo>
                        <a:pt x="2762" y="6947"/>
                      </a:lnTo>
                      <a:lnTo>
                        <a:pt x="2825" y="6947"/>
                      </a:lnTo>
                      <a:lnTo>
                        <a:pt x="2762" y="6863"/>
                      </a:lnTo>
                      <a:lnTo>
                        <a:pt x="2783" y="6801"/>
                      </a:lnTo>
                      <a:lnTo>
                        <a:pt x="2762" y="6759"/>
                      </a:lnTo>
                      <a:lnTo>
                        <a:pt x="2825" y="6696"/>
                      </a:lnTo>
                      <a:lnTo>
                        <a:pt x="2867" y="6696"/>
                      </a:lnTo>
                      <a:lnTo>
                        <a:pt x="2972" y="6801"/>
                      </a:lnTo>
                      <a:lnTo>
                        <a:pt x="3076" y="6842"/>
                      </a:lnTo>
                      <a:lnTo>
                        <a:pt x="3181" y="6905"/>
                      </a:lnTo>
                      <a:lnTo>
                        <a:pt x="3202" y="7010"/>
                      </a:lnTo>
                      <a:lnTo>
                        <a:pt x="3306" y="7093"/>
                      </a:lnTo>
                      <a:lnTo>
                        <a:pt x="3202" y="7073"/>
                      </a:lnTo>
                      <a:lnTo>
                        <a:pt x="3160" y="7093"/>
                      </a:lnTo>
                      <a:lnTo>
                        <a:pt x="3160" y="7156"/>
                      </a:lnTo>
                      <a:lnTo>
                        <a:pt x="3097" y="7219"/>
                      </a:lnTo>
                      <a:lnTo>
                        <a:pt x="3160" y="7282"/>
                      </a:lnTo>
                      <a:lnTo>
                        <a:pt x="3160" y="7365"/>
                      </a:lnTo>
                      <a:lnTo>
                        <a:pt x="3139" y="7428"/>
                      </a:lnTo>
                      <a:lnTo>
                        <a:pt x="3202" y="7533"/>
                      </a:lnTo>
                      <a:lnTo>
                        <a:pt x="3244" y="7637"/>
                      </a:lnTo>
                      <a:lnTo>
                        <a:pt x="3348" y="7784"/>
                      </a:lnTo>
                      <a:lnTo>
                        <a:pt x="3474" y="7784"/>
                      </a:lnTo>
                      <a:lnTo>
                        <a:pt x="3578" y="7847"/>
                      </a:lnTo>
                      <a:lnTo>
                        <a:pt x="3704" y="7909"/>
                      </a:lnTo>
                      <a:lnTo>
                        <a:pt x="3808" y="7847"/>
                      </a:lnTo>
                      <a:lnTo>
                        <a:pt x="3829" y="7805"/>
                      </a:lnTo>
                      <a:lnTo>
                        <a:pt x="3892" y="7742"/>
                      </a:lnTo>
                      <a:lnTo>
                        <a:pt x="3913" y="7805"/>
                      </a:lnTo>
                      <a:lnTo>
                        <a:pt x="3871" y="7889"/>
                      </a:lnTo>
                      <a:lnTo>
                        <a:pt x="3892" y="7993"/>
                      </a:lnTo>
                      <a:lnTo>
                        <a:pt x="3913" y="8035"/>
                      </a:lnTo>
                      <a:lnTo>
                        <a:pt x="3997" y="7993"/>
                      </a:lnTo>
                      <a:lnTo>
                        <a:pt x="4143" y="7784"/>
                      </a:lnTo>
                      <a:lnTo>
                        <a:pt x="4143" y="7637"/>
                      </a:lnTo>
                      <a:lnTo>
                        <a:pt x="4101" y="7575"/>
                      </a:lnTo>
                      <a:lnTo>
                        <a:pt x="4039" y="7407"/>
                      </a:lnTo>
                      <a:lnTo>
                        <a:pt x="3934" y="7324"/>
                      </a:lnTo>
                      <a:lnTo>
                        <a:pt x="3976" y="7219"/>
                      </a:lnTo>
                      <a:lnTo>
                        <a:pt x="4101" y="6989"/>
                      </a:lnTo>
                      <a:lnTo>
                        <a:pt x="4185" y="6947"/>
                      </a:lnTo>
                      <a:lnTo>
                        <a:pt x="4248" y="7052"/>
                      </a:lnTo>
                      <a:lnTo>
                        <a:pt x="4290" y="7156"/>
                      </a:lnTo>
                      <a:lnTo>
                        <a:pt x="4332" y="7219"/>
                      </a:lnTo>
                      <a:lnTo>
                        <a:pt x="4332" y="7324"/>
                      </a:lnTo>
                      <a:lnTo>
                        <a:pt x="4394" y="7512"/>
                      </a:lnTo>
                      <a:lnTo>
                        <a:pt x="4415" y="7596"/>
                      </a:lnTo>
                      <a:lnTo>
                        <a:pt x="4415" y="7512"/>
                      </a:lnTo>
                      <a:lnTo>
                        <a:pt x="4415" y="7386"/>
                      </a:lnTo>
                      <a:lnTo>
                        <a:pt x="4352" y="7219"/>
                      </a:lnTo>
                      <a:lnTo>
                        <a:pt x="4394" y="7156"/>
                      </a:lnTo>
                      <a:lnTo>
                        <a:pt x="4436" y="7156"/>
                      </a:lnTo>
                      <a:lnTo>
                        <a:pt x="4499" y="7219"/>
                      </a:lnTo>
                      <a:lnTo>
                        <a:pt x="4499" y="7156"/>
                      </a:lnTo>
                      <a:lnTo>
                        <a:pt x="4541" y="7156"/>
                      </a:lnTo>
                      <a:lnTo>
                        <a:pt x="4604" y="6989"/>
                      </a:lnTo>
                      <a:lnTo>
                        <a:pt x="4562" y="6801"/>
                      </a:lnTo>
                      <a:lnTo>
                        <a:pt x="4499" y="6696"/>
                      </a:lnTo>
                      <a:lnTo>
                        <a:pt x="4436" y="6591"/>
                      </a:lnTo>
                      <a:lnTo>
                        <a:pt x="4436" y="6466"/>
                      </a:lnTo>
                      <a:lnTo>
                        <a:pt x="4415" y="6340"/>
                      </a:lnTo>
                      <a:lnTo>
                        <a:pt x="4352" y="6424"/>
                      </a:lnTo>
                      <a:lnTo>
                        <a:pt x="4352" y="6277"/>
                      </a:lnTo>
                      <a:lnTo>
                        <a:pt x="4352" y="6215"/>
                      </a:lnTo>
                      <a:lnTo>
                        <a:pt x="4311" y="6215"/>
                      </a:lnTo>
                      <a:lnTo>
                        <a:pt x="4227" y="6131"/>
                      </a:lnTo>
                      <a:lnTo>
                        <a:pt x="4248" y="6068"/>
                      </a:lnTo>
                      <a:lnTo>
                        <a:pt x="4332" y="6068"/>
                      </a:lnTo>
                      <a:lnTo>
                        <a:pt x="4332" y="5922"/>
                      </a:lnTo>
                      <a:lnTo>
                        <a:pt x="4248" y="5796"/>
                      </a:lnTo>
                      <a:lnTo>
                        <a:pt x="4248" y="5712"/>
                      </a:lnTo>
                      <a:lnTo>
                        <a:pt x="4185" y="5796"/>
                      </a:lnTo>
                      <a:lnTo>
                        <a:pt x="4080" y="5692"/>
                      </a:lnTo>
                      <a:lnTo>
                        <a:pt x="3913" y="5545"/>
                      </a:lnTo>
                      <a:lnTo>
                        <a:pt x="3892" y="5440"/>
                      </a:lnTo>
                      <a:lnTo>
                        <a:pt x="3871" y="5440"/>
                      </a:lnTo>
                      <a:lnTo>
                        <a:pt x="3767" y="5420"/>
                      </a:lnTo>
                      <a:lnTo>
                        <a:pt x="3767" y="5503"/>
                      </a:lnTo>
                      <a:cubicBezTo>
                        <a:pt x="3725" y="5482"/>
                        <a:pt x="3725" y="5420"/>
                        <a:pt x="3704" y="5399"/>
                      </a:cubicBezTo>
                      <a:lnTo>
                        <a:pt x="3704" y="5315"/>
                      </a:lnTo>
                      <a:lnTo>
                        <a:pt x="3662" y="5210"/>
                      </a:lnTo>
                      <a:lnTo>
                        <a:pt x="3662" y="5273"/>
                      </a:lnTo>
                      <a:cubicBezTo>
                        <a:pt x="3620" y="5231"/>
                        <a:pt x="3620" y="5210"/>
                        <a:pt x="3599" y="5189"/>
                      </a:cubicBezTo>
                      <a:lnTo>
                        <a:pt x="3683" y="5168"/>
                      </a:lnTo>
                      <a:lnTo>
                        <a:pt x="3683" y="5085"/>
                      </a:lnTo>
                      <a:lnTo>
                        <a:pt x="3578" y="4896"/>
                      </a:lnTo>
                      <a:lnTo>
                        <a:pt x="3495" y="4855"/>
                      </a:lnTo>
                      <a:lnTo>
                        <a:pt x="3474" y="4666"/>
                      </a:lnTo>
                      <a:lnTo>
                        <a:pt x="3411" y="4562"/>
                      </a:lnTo>
                      <a:cubicBezTo>
                        <a:pt x="3411" y="4541"/>
                        <a:pt x="3411" y="4541"/>
                        <a:pt x="3453" y="4499"/>
                      </a:cubicBezTo>
                      <a:cubicBezTo>
                        <a:pt x="3474" y="4478"/>
                        <a:pt x="3453" y="4457"/>
                        <a:pt x="3411" y="4436"/>
                      </a:cubicBezTo>
                      <a:lnTo>
                        <a:pt x="3390" y="4457"/>
                      </a:lnTo>
                      <a:lnTo>
                        <a:pt x="3411" y="4457"/>
                      </a:lnTo>
                      <a:lnTo>
                        <a:pt x="3411" y="4478"/>
                      </a:lnTo>
                      <a:cubicBezTo>
                        <a:pt x="3411" y="4478"/>
                        <a:pt x="3390" y="4478"/>
                        <a:pt x="3390" y="4499"/>
                      </a:cubicBezTo>
                      <a:lnTo>
                        <a:pt x="3390" y="4541"/>
                      </a:lnTo>
                      <a:lnTo>
                        <a:pt x="3306" y="4562"/>
                      </a:lnTo>
                      <a:lnTo>
                        <a:pt x="3202" y="4499"/>
                      </a:lnTo>
                      <a:lnTo>
                        <a:pt x="3139" y="4499"/>
                      </a:lnTo>
                      <a:lnTo>
                        <a:pt x="3181" y="4604"/>
                      </a:lnTo>
                      <a:lnTo>
                        <a:pt x="3181" y="4666"/>
                      </a:lnTo>
                      <a:cubicBezTo>
                        <a:pt x="3097" y="4687"/>
                        <a:pt x="3055" y="4708"/>
                        <a:pt x="2972" y="4750"/>
                      </a:cubicBezTo>
                      <a:lnTo>
                        <a:pt x="2972" y="4583"/>
                      </a:lnTo>
                      <a:lnTo>
                        <a:pt x="2930" y="4604"/>
                      </a:lnTo>
                      <a:lnTo>
                        <a:pt x="2888" y="4750"/>
                      </a:lnTo>
                      <a:lnTo>
                        <a:pt x="2888" y="4792"/>
                      </a:lnTo>
                      <a:lnTo>
                        <a:pt x="2783" y="4980"/>
                      </a:lnTo>
                      <a:lnTo>
                        <a:pt x="2783" y="5106"/>
                      </a:lnTo>
                      <a:lnTo>
                        <a:pt x="2741" y="5273"/>
                      </a:lnTo>
                      <a:lnTo>
                        <a:pt x="2658" y="5378"/>
                      </a:lnTo>
                      <a:lnTo>
                        <a:pt x="2658" y="5482"/>
                      </a:lnTo>
                      <a:cubicBezTo>
                        <a:pt x="2646" y="5459"/>
                        <a:pt x="2622" y="5443"/>
                        <a:pt x="2599" y="5443"/>
                      </a:cubicBezTo>
                      <a:cubicBezTo>
                        <a:pt x="2580" y="5443"/>
                        <a:pt x="2562" y="5454"/>
                        <a:pt x="2553" y="5482"/>
                      </a:cubicBezTo>
                      <a:lnTo>
                        <a:pt x="2553" y="5315"/>
                      </a:lnTo>
                      <a:lnTo>
                        <a:pt x="2637" y="4980"/>
                      </a:lnTo>
                      <a:lnTo>
                        <a:pt x="2741" y="4876"/>
                      </a:lnTo>
                      <a:lnTo>
                        <a:pt x="2741" y="4771"/>
                      </a:lnTo>
                      <a:lnTo>
                        <a:pt x="2658" y="4687"/>
                      </a:lnTo>
                      <a:lnTo>
                        <a:pt x="2616" y="4708"/>
                      </a:lnTo>
                      <a:lnTo>
                        <a:pt x="2532" y="4687"/>
                      </a:lnTo>
                      <a:lnTo>
                        <a:pt x="2448" y="4750"/>
                      </a:lnTo>
                      <a:lnTo>
                        <a:pt x="2448" y="4855"/>
                      </a:lnTo>
                      <a:cubicBezTo>
                        <a:pt x="2427" y="4792"/>
                        <a:pt x="2365" y="4708"/>
                        <a:pt x="2323" y="4666"/>
                      </a:cubicBezTo>
                      <a:lnTo>
                        <a:pt x="2427" y="4583"/>
                      </a:lnTo>
                      <a:lnTo>
                        <a:pt x="2469" y="4457"/>
                      </a:lnTo>
                      <a:lnTo>
                        <a:pt x="2532" y="4394"/>
                      </a:lnTo>
                      <a:lnTo>
                        <a:pt x="2553" y="4290"/>
                      </a:lnTo>
                      <a:lnTo>
                        <a:pt x="2511" y="4227"/>
                      </a:lnTo>
                      <a:lnTo>
                        <a:pt x="2427" y="4269"/>
                      </a:lnTo>
                      <a:lnTo>
                        <a:pt x="2344" y="4373"/>
                      </a:lnTo>
                      <a:lnTo>
                        <a:pt x="2260" y="4269"/>
                      </a:lnTo>
                      <a:lnTo>
                        <a:pt x="2197" y="4248"/>
                      </a:lnTo>
                      <a:lnTo>
                        <a:pt x="2009" y="4248"/>
                      </a:lnTo>
                      <a:lnTo>
                        <a:pt x="2030" y="4185"/>
                      </a:lnTo>
                      <a:lnTo>
                        <a:pt x="1946" y="4164"/>
                      </a:lnTo>
                      <a:lnTo>
                        <a:pt x="1842" y="406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9" name="Google Shape;759;p39"/>
                <p:cNvGrpSpPr/>
                <p:nvPr/>
              </p:nvGrpSpPr>
              <p:grpSpPr>
                <a:xfrm>
                  <a:off x="5068275" y="3161675"/>
                  <a:ext cx="664875" cy="222850"/>
                  <a:chOff x="5068275" y="3161675"/>
                  <a:chExt cx="664875" cy="222850"/>
                </a:xfrm>
              </p:grpSpPr>
              <p:sp>
                <p:nvSpPr>
                  <p:cNvPr id="760" name="Google Shape;760;p39"/>
                  <p:cNvSpPr/>
                  <p:nvPr/>
                </p:nvSpPr>
                <p:spPr>
                  <a:xfrm>
                    <a:off x="5408300" y="3224425"/>
                    <a:ext cx="96775" cy="107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71" h="4312" extrusionOk="0">
                        <a:moveTo>
                          <a:pt x="3620" y="1"/>
                        </a:moveTo>
                        <a:lnTo>
                          <a:pt x="3515" y="43"/>
                        </a:lnTo>
                        <a:lnTo>
                          <a:pt x="3494" y="147"/>
                        </a:lnTo>
                        <a:lnTo>
                          <a:pt x="3390" y="231"/>
                        </a:lnTo>
                        <a:lnTo>
                          <a:pt x="3390" y="294"/>
                        </a:lnTo>
                        <a:lnTo>
                          <a:pt x="3285" y="357"/>
                        </a:lnTo>
                        <a:lnTo>
                          <a:pt x="3181" y="398"/>
                        </a:lnTo>
                        <a:lnTo>
                          <a:pt x="3139" y="461"/>
                        </a:lnTo>
                        <a:lnTo>
                          <a:pt x="2992" y="503"/>
                        </a:lnTo>
                        <a:lnTo>
                          <a:pt x="2720" y="440"/>
                        </a:lnTo>
                        <a:lnTo>
                          <a:pt x="2469" y="419"/>
                        </a:lnTo>
                        <a:lnTo>
                          <a:pt x="2448" y="503"/>
                        </a:lnTo>
                        <a:lnTo>
                          <a:pt x="2406" y="503"/>
                        </a:lnTo>
                        <a:lnTo>
                          <a:pt x="2260" y="398"/>
                        </a:lnTo>
                        <a:lnTo>
                          <a:pt x="2092" y="398"/>
                        </a:lnTo>
                        <a:lnTo>
                          <a:pt x="1988" y="357"/>
                        </a:lnTo>
                        <a:lnTo>
                          <a:pt x="1820" y="336"/>
                        </a:lnTo>
                        <a:lnTo>
                          <a:pt x="1737" y="398"/>
                        </a:lnTo>
                        <a:lnTo>
                          <a:pt x="1674" y="336"/>
                        </a:lnTo>
                        <a:lnTo>
                          <a:pt x="1569" y="231"/>
                        </a:lnTo>
                        <a:lnTo>
                          <a:pt x="1381" y="210"/>
                        </a:lnTo>
                        <a:lnTo>
                          <a:pt x="1276" y="210"/>
                        </a:lnTo>
                        <a:lnTo>
                          <a:pt x="1276" y="336"/>
                        </a:lnTo>
                        <a:lnTo>
                          <a:pt x="1193" y="398"/>
                        </a:lnTo>
                        <a:lnTo>
                          <a:pt x="1151" y="503"/>
                        </a:lnTo>
                        <a:lnTo>
                          <a:pt x="1067" y="566"/>
                        </a:lnTo>
                        <a:lnTo>
                          <a:pt x="900" y="524"/>
                        </a:lnTo>
                        <a:lnTo>
                          <a:pt x="774" y="545"/>
                        </a:lnTo>
                        <a:lnTo>
                          <a:pt x="712" y="608"/>
                        </a:lnTo>
                        <a:lnTo>
                          <a:pt x="753" y="650"/>
                        </a:lnTo>
                        <a:lnTo>
                          <a:pt x="586" y="775"/>
                        </a:lnTo>
                        <a:lnTo>
                          <a:pt x="586" y="942"/>
                        </a:lnTo>
                        <a:lnTo>
                          <a:pt x="628" y="1047"/>
                        </a:lnTo>
                        <a:lnTo>
                          <a:pt x="628" y="1235"/>
                        </a:lnTo>
                        <a:lnTo>
                          <a:pt x="586" y="1298"/>
                        </a:lnTo>
                        <a:lnTo>
                          <a:pt x="649" y="1445"/>
                        </a:lnTo>
                        <a:lnTo>
                          <a:pt x="670" y="1549"/>
                        </a:lnTo>
                        <a:lnTo>
                          <a:pt x="628" y="1486"/>
                        </a:lnTo>
                        <a:lnTo>
                          <a:pt x="565" y="1403"/>
                        </a:lnTo>
                        <a:lnTo>
                          <a:pt x="523" y="1445"/>
                        </a:lnTo>
                        <a:lnTo>
                          <a:pt x="440" y="1507"/>
                        </a:lnTo>
                        <a:lnTo>
                          <a:pt x="335" y="1570"/>
                        </a:lnTo>
                        <a:lnTo>
                          <a:pt x="314" y="1675"/>
                        </a:lnTo>
                        <a:lnTo>
                          <a:pt x="335" y="1800"/>
                        </a:lnTo>
                        <a:lnTo>
                          <a:pt x="314" y="1905"/>
                        </a:lnTo>
                        <a:lnTo>
                          <a:pt x="335" y="2135"/>
                        </a:lnTo>
                        <a:lnTo>
                          <a:pt x="314" y="2198"/>
                        </a:lnTo>
                        <a:lnTo>
                          <a:pt x="272" y="2303"/>
                        </a:lnTo>
                        <a:lnTo>
                          <a:pt x="188" y="2323"/>
                        </a:lnTo>
                        <a:lnTo>
                          <a:pt x="188" y="2449"/>
                        </a:lnTo>
                        <a:lnTo>
                          <a:pt x="63" y="2554"/>
                        </a:lnTo>
                        <a:lnTo>
                          <a:pt x="42" y="2721"/>
                        </a:lnTo>
                        <a:lnTo>
                          <a:pt x="42" y="2763"/>
                        </a:lnTo>
                        <a:lnTo>
                          <a:pt x="0" y="2826"/>
                        </a:lnTo>
                        <a:lnTo>
                          <a:pt x="63" y="3035"/>
                        </a:lnTo>
                        <a:lnTo>
                          <a:pt x="126" y="3139"/>
                        </a:lnTo>
                        <a:lnTo>
                          <a:pt x="168" y="3119"/>
                        </a:lnTo>
                        <a:lnTo>
                          <a:pt x="251" y="3119"/>
                        </a:lnTo>
                        <a:lnTo>
                          <a:pt x="335" y="3056"/>
                        </a:lnTo>
                        <a:lnTo>
                          <a:pt x="377" y="3077"/>
                        </a:lnTo>
                        <a:lnTo>
                          <a:pt x="419" y="3223"/>
                        </a:lnTo>
                        <a:lnTo>
                          <a:pt x="523" y="3495"/>
                        </a:lnTo>
                        <a:lnTo>
                          <a:pt x="481" y="3558"/>
                        </a:lnTo>
                        <a:lnTo>
                          <a:pt x="440" y="3704"/>
                        </a:lnTo>
                        <a:lnTo>
                          <a:pt x="356" y="3851"/>
                        </a:lnTo>
                        <a:lnTo>
                          <a:pt x="356" y="4081"/>
                        </a:lnTo>
                        <a:lnTo>
                          <a:pt x="356" y="4269"/>
                        </a:lnTo>
                        <a:lnTo>
                          <a:pt x="440" y="4269"/>
                        </a:lnTo>
                        <a:lnTo>
                          <a:pt x="523" y="4311"/>
                        </a:lnTo>
                        <a:lnTo>
                          <a:pt x="628" y="4311"/>
                        </a:lnTo>
                        <a:lnTo>
                          <a:pt x="670" y="4269"/>
                        </a:lnTo>
                        <a:lnTo>
                          <a:pt x="774" y="4290"/>
                        </a:lnTo>
                        <a:lnTo>
                          <a:pt x="879" y="4269"/>
                        </a:lnTo>
                        <a:lnTo>
                          <a:pt x="963" y="4311"/>
                        </a:lnTo>
                        <a:lnTo>
                          <a:pt x="984" y="4227"/>
                        </a:lnTo>
                        <a:lnTo>
                          <a:pt x="963" y="4102"/>
                        </a:lnTo>
                        <a:lnTo>
                          <a:pt x="879" y="4060"/>
                        </a:lnTo>
                        <a:lnTo>
                          <a:pt x="858" y="3914"/>
                        </a:lnTo>
                        <a:lnTo>
                          <a:pt x="942" y="3809"/>
                        </a:lnTo>
                        <a:lnTo>
                          <a:pt x="963" y="3600"/>
                        </a:lnTo>
                        <a:lnTo>
                          <a:pt x="942" y="3432"/>
                        </a:lnTo>
                        <a:lnTo>
                          <a:pt x="879" y="3391"/>
                        </a:lnTo>
                        <a:lnTo>
                          <a:pt x="1004" y="3223"/>
                        </a:lnTo>
                        <a:lnTo>
                          <a:pt x="1046" y="3056"/>
                        </a:lnTo>
                        <a:lnTo>
                          <a:pt x="1004" y="2909"/>
                        </a:lnTo>
                        <a:lnTo>
                          <a:pt x="942" y="2826"/>
                        </a:lnTo>
                        <a:lnTo>
                          <a:pt x="942" y="2763"/>
                        </a:lnTo>
                        <a:lnTo>
                          <a:pt x="1067" y="2700"/>
                        </a:lnTo>
                        <a:lnTo>
                          <a:pt x="1088" y="2616"/>
                        </a:lnTo>
                        <a:lnTo>
                          <a:pt x="1214" y="2595"/>
                        </a:lnTo>
                        <a:lnTo>
                          <a:pt x="1318" y="2637"/>
                        </a:lnTo>
                        <a:lnTo>
                          <a:pt x="1318" y="2700"/>
                        </a:lnTo>
                        <a:lnTo>
                          <a:pt x="1381" y="2763"/>
                        </a:lnTo>
                        <a:lnTo>
                          <a:pt x="1381" y="2909"/>
                        </a:lnTo>
                        <a:lnTo>
                          <a:pt x="1276" y="3014"/>
                        </a:lnTo>
                        <a:lnTo>
                          <a:pt x="1276" y="3119"/>
                        </a:lnTo>
                        <a:lnTo>
                          <a:pt x="1318" y="3223"/>
                        </a:lnTo>
                        <a:lnTo>
                          <a:pt x="1402" y="3244"/>
                        </a:lnTo>
                        <a:lnTo>
                          <a:pt x="1486" y="3328"/>
                        </a:lnTo>
                        <a:lnTo>
                          <a:pt x="1611" y="3391"/>
                        </a:lnTo>
                        <a:lnTo>
                          <a:pt x="1632" y="3495"/>
                        </a:lnTo>
                        <a:lnTo>
                          <a:pt x="1590" y="3495"/>
                        </a:lnTo>
                        <a:lnTo>
                          <a:pt x="1569" y="3704"/>
                        </a:lnTo>
                        <a:lnTo>
                          <a:pt x="1590" y="3851"/>
                        </a:lnTo>
                        <a:lnTo>
                          <a:pt x="1674" y="3872"/>
                        </a:lnTo>
                        <a:lnTo>
                          <a:pt x="1737" y="3851"/>
                        </a:lnTo>
                        <a:lnTo>
                          <a:pt x="1883" y="3893"/>
                        </a:lnTo>
                        <a:lnTo>
                          <a:pt x="1946" y="3872"/>
                        </a:lnTo>
                        <a:lnTo>
                          <a:pt x="1946" y="3851"/>
                        </a:lnTo>
                        <a:lnTo>
                          <a:pt x="1925" y="3746"/>
                        </a:lnTo>
                        <a:lnTo>
                          <a:pt x="2030" y="3663"/>
                        </a:lnTo>
                        <a:lnTo>
                          <a:pt x="2113" y="3642"/>
                        </a:lnTo>
                        <a:lnTo>
                          <a:pt x="2260" y="3558"/>
                        </a:lnTo>
                        <a:lnTo>
                          <a:pt x="2427" y="3579"/>
                        </a:lnTo>
                        <a:lnTo>
                          <a:pt x="2511" y="3495"/>
                        </a:lnTo>
                        <a:lnTo>
                          <a:pt x="2532" y="3537"/>
                        </a:lnTo>
                        <a:lnTo>
                          <a:pt x="2616" y="3537"/>
                        </a:lnTo>
                        <a:lnTo>
                          <a:pt x="2657" y="3453"/>
                        </a:lnTo>
                        <a:lnTo>
                          <a:pt x="2657" y="3391"/>
                        </a:lnTo>
                        <a:lnTo>
                          <a:pt x="2511" y="3370"/>
                        </a:lnTo>
                        <a:lnTo>
                          <a:pt x="2448" y="3391"/>
                        </a:lnTo>
                        <a:lnTo>
                          <a:pt x="2281" y="3391"/>
                        </a:lnTo>
                        <a:lnTo>
                          <a:pt x="2281" y="3328"/>
                        </a:lnTo>
                        <a:lnTo>
                          <a:pt x="2239" y="3328"/>
                        </a:lnTo>
                        <a:lnTo>
                          <a:pt x="2239" y="3244"/>
                        </a:lnTo>
                        <a:lnTo>
                          <a:pt x="2197" y="3244"/>
                        </a:lnTo>
                        <a:lnTo>
                          <a:pt x="2134" y="3265"/>
                        </a:lnTo>
                        <a:lnTo>
                          <a:pt x="2134" y="3223"/>
                        </a:lnTo>
                        <a:lnTo>
                          <a:pt x="2030" y="3181"/>
                        </a:lnTo>
                        <a:lnTo>
                          <a:pt x="2009" y="3119"/>
                        </a:lnTo>
                        <a:lnTo>
                          <a:pt x="2051" y="3035"/>
                        </a:lnTo>
                        <a:lnTo>
                          <a:pt x="2092" y="2972"/>
                        </a:lnTo>
                        <a:lnTo>
                          <a:pt x="2134" y="3014"/>
                        </a:lnTo>
                        <a:lnTo>
                          <a:pt x="2134" y="3014"/>
                        </a:lnTo>
                        <a:lnTo>
                          <a:pt x="2113" y="2930"/>
                        </a:lnTo>
                        <a:lnTo>
                          <a:pt x="2155" y="2930"/>
                        </a:lnTo>
                        <a:lnTo>
                          <a:pt x="2197" y="2867"/>
                        </a:lnTo>
                        <a:lnTo>
                          <a:pt x="2134" y="2826"/>
                        </a:lnTo>
                        <a:lnTo>
                          <a:pt x="2051" y="2805"/>
                        </a:lnTo>
                        <a:lnTo>
                          <a:pt x="2092" y="2742"/>
                        </a:lnTo>
                        <a:lnTo>
                          <a:pt x="2051" y="2658"/>
                        </a:lnTo>
                        <a:lnTo>
                          <a:pt x="1988" y="2616"/>
                        </a:lnTo>
                        <a:lnTo>
                          <a:pt x="1904" y="2616"/>
                        </a:lnTo>
                        <a:lnTo>
                          <a:pt x="1883" y="2491"/>
                        </a:lnTo>
                        <a:lnTo>
                          <a:pt x="1716" y="2323"/>
                        </a:lnTo>
                        <a:lnTo>
                          <a:pt x="1611" y="2240"/>
                        </a:lnTo>
                        <a:lnTo>
                          <a:pt x="1569" y="2135"/>
                        </a:lnTo>
                        <a:lnTo>
                          <a:pt x="1569" y="2093"/>
                        </a:lnTo>
                        <a:lnTo>
                          <a:pt x="1611" y="2093"/>
                        </a:lnTo>
                        <a:lnTo>
                          <a:pt x="1632" y="2177"/>
                        </a:lnTo>
                        <a:lnTo>
                          <a:pt x="1737" y="2177"/>
                        </a:lnTo>
                        <a:lnTo>
                          <a:pt x="1841" y="2093"/>
                        </a:lnTo>
                        <a:lnTo>
                          <a:pt x="1883" y="2010"/>
                        </a:lnTo>
                        <a:lnTo>
                          <a:pt x="2092" y="1926"/>
                        </a:lnTo>
                        <a:lnTo>
                          <a:pt x="2260" y="1800"/>
                        </a:lnTo>
                        <a:lnTo>
                          <a:pt x="2344" y="1675"/>
                        </a:lnTo>
                        <a:lnTo>
                          <a:pt x="2448" y="1612"/>
                        </a:lnTo>
                        <a:lnTo>
                          <a:pt x="2448" y="1549"/>
                        </a:lnTo>
                        <a:lnTo>
                          <a:pt x="2574" y="1507"/>
                        </a:lnTo>
                        <a:lnTo>
                          <a:pt x="2678" y="1570"/>
                        </a:lnTo>
                        <a:lnTo>
                          <a:pt x="2762" y="1591"/>
                        </a:lnTo>
                        <a:lnTo>
                          <a:pt x="2867" y="1445"/>
                        </a:lnTo>
                        <a:lnTo>
                          <a:pt x="2867" y="1361"/>
                        </a:lnTo>
                        <a:lnTo>
                          <a:pt x="2741" y="1298"/>
                        </a:lnTo>
                        <a:lnTo>
                          <a:pt x="2469" y="1340"/>
                        </a:lnTo>
                        <a:lnTo>
                          <a:pt x="2364" y="1403"/>
                        </a:lnTo>
                        <a:lnTo>
                          <a:pt x="2197" y="1403"/>
                        </a:lnTo>
                        <a:lnTo>
                          <a:pt x="2113" y="1445"/>
                        </a:lnTo>
                        <a:lnTo>
                          <a:pt x="2009" y="1549"/>
                        </a:lnTo>
                        <a:lnTo>
                          <a:pt x="1820" y="1549"/>
                        </a:lnTo>
                        <a:lnTo>
                          <a:pt x="1716" y="1486"/>
                        </a:lnTo>
                        <a:lnTo>
                          <a:pt x="1611" y="1466"/>
                        </a:lnTo>
                        <a:lnTo>
                          <a:pt x="1507" y="1591"/>
                        </a:lnTo>
                        <a:lnTo>
                          <a:pt x="1423" y="1800"/>
                        </a:lnTo>
                        <a:lnTo>
                          <a:pt x="1297" y="1863"/>
                        </a:lnTo>
                        <a:lnTo>
                          <a:pt x="1193" y="1821"/>
                        </a:lnTo>
                        <a:lnTo>
                          <a:pt x="1172" y="1779"/>
                        </a:lnTo>
                        <a:lnTo>
                          <a:pt x="1004" y="1612"/>
                        </a:lnTo>
                        <a:lnTo>
                          <a:pt x="858" y="1486"/>
                        </a:lnTo>
                        <a:lnTo>
                          <a:pt x="774" y="1277"/>
                        </a:lnTo>
                        <a:lnTo>
                          <a:pt x="795" y="1047"/>
                        </a:lnTo>
                        <a:lnTo>
                          <a:pt x="879" y="838"/>
                        </a:lnTo>
                        <a:lnTo>
                          <a:pt x="984" y="733"/>
                        </a:lnTo>
                        <a:lnTo>
                          <a:pt x="1109" y="670"/>
                        </a:lnTo>
                        <a:lnTo>
                          <a:pt x="1276" y="754"/>
                        </a:lnTo>
                        <a:lnTo>
                          <a:pt x="1465" y="775"/>
                        </a:lnTo>
                        <a:lnTo>
                          <a:pt x="1674" y="670"/>
                        </a:lnTo>
                        <a:lnTo>
                          <a:pt x="1820" y="670"/>
                        </a:lnTo>
                        <a:lnTo>
                          <a:pt x="1883" y="754"/>
                        </a:lnTo>
                        <a:lnTo>
                          <a:pt x="1988" y="754"/>
                        </a:lnTo>
                        <a:lnTo>
                          <a:pt x="2051" y="712"/>
                        </a:lnTo>
                        <a:lnTo>
                          <a:pt x="2281" y="733"/>
                        </a:lnTo>
                        <a:lnTo>
                          <a:pt x="2427" y="733"/>
                        </a:lnTo>
                        <a:lnTo>
                          <a:pt x="2448" y="712"/>
                        </a:lnTo>
                        <a:lnTo>
                          <a:pt x="2574" y="712"/>
                        </a:lnTo>
                        <a:lnTo>
                          <a:pt x="2678" y="754"/>
                        </a:lnTo>
                        <a:lnTo>
                          <a:pt x="2720" y="817"/>
                        </a:lnTo>
                        <a:lnTo>
                          <a:pt x="2825" y="859"/>
                        </a:lnTo>
                        <a:lnTo>
                          <a:pt x="3264" y="754"/>
                        </a:lnTo>
                        <a:lnTo>
                          <a:pt x="3453" y="629"/>
                        </a:lnTo>
                        <a:lnTo>
                          <a:pt x="3494" y="524"/>
                        </a:lnTo>
                        <a:lnTo>
                          <a:pt x="3578" y="524"/>
                        </a:lnTo>
                        <a:lnTo>
                          <a:pt x="3620" y="440"/>
                        </a:lnTo>
                        <a:lnTo>
                          <a:pt x="3704" y="398"/>
                        </a:lnTo>
                        <a:lnTo>
                          <a:pt x="3766" y="294"/>
                        </a:lnTo>
                        <a:lnTo>
                          <a:pt x="3808" y="210"/>
                        </a:lnTo>
                        <a:lnTo>
                          <a:pt x="3871" y="147"/>
                        </a:lnTo>
                        <a:lnTo>
                          <a:pt x="3808" y="106"/>
                        </a:lnTo>
                        <a:lnTo>
                          <a:pt x="3787" y="43"/>
                        </a:lnTo>
                        <a:lnTo>
                          <a:pt x="362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" name="Google Shape;761;p39"/>
                  <p:cNvSpPr/>
                  <p:nvPr/>
                </p:nvSpPr>
                <p:spPr>
                  <a:xfrm>
                    <a:off x="5587700" y="3253200"/>
                    <a:ext cx="145450" cy="131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8" h="5253" extrusionOk="0">
                        <a:moveTo>
                          <a:pt x="922" y="1"/>
                        </a:moveTo>
                        <a:lnTo>
                          <a:pt x="775" y="22"/>
                        </a:lnTo>
                        <a:lnTo>
                          <a:pt x="712" y="84"/>
                        </a:lnTo>
                        <a:lnTo>
                          <a:pt x="566" y="189"/>
                        </a:lnTo>
                        <a:lnTo>
                          <a:pt x="482" y="210"/>
                        </a:lnTo>
                        <a:lnTo>
                          <a:pt x="398" y="294"/>
                        </a:lnTo>
                        <a:lnTo>
                          <a:pt x="252" y="294"/>
                        </a:lnTo>
                        <a:lnTo>
                          <a:pt x="147" y="356"/>
                        </a:lnTo>
                        <a:lnTo>
                          <a:pt x="189" y="440"/>
                        </a:lnTo>
                        <a:lnTo>
                          <a:pt x="168" y="524"/>
                        </a:lnTo>
                        <a:lnTo>
                          <a:pt x="43" y="608"/>
                        </a:lnTo>
                        <a:lnTo>
                          <a:pt x="1" y="670"/>
                        </a:lnTo>
                        <a:lnTo>
                          <a:pt x="147" y="712"/>
                        </a:lnTo>
                        <a:lnTo>
                          <a:pt x="252" y="649"/>
                        </a:lnTo>
                        <a:lnTo>
                          <a:pt x="273" y="608"/>
                        </a:lnTo>
                        <a:lnTo>
                          <a:pt x="315" y="670"/>
                        </a:lnTo>
                        <a:lnTo>
                          <a:pt x="503" y="754"/>
                        </a:lnTo>
                        <a:lnTo>
                          <a:pt x="566" y="859"/>
                        </a:lnTo>
                        <a:lnTo>
                          <a:pt x="524" y="921"/>
                        </a:lnTo>
                        <a:lnTo>
                          <a:pt x="566" y="1047"/>
                        </a:lnTo>
                        <a:lnTo>
                          <a:pt x="691" y="1131"/>
                        </a:lnTo>
                        <a:lnTo>
                          <a:pt x="796" y="1152"/>
                        </a:lnTo>
                        <a:lnTo>
                          <a:pt x="901" y="1131"/>
                        </a:lnTo>
                        <a:lnTo>
                          <a:pt x="984" y="1172"/>
                        </a:lnTo>
                        <a:lnTo>
                          <a:pt x="1026" y="1131"/>
                        </a:lnTo>
                        <a:lnTo>
                          <a:pt x="1110" y="1152"/>
                        </a:lnTo>
                        <a:lnTo>
                          <a:pt x="1298" y="1131"/>
                        </a:lnTo>
                        <a:lnTo>
                          <a:pt x="1340" y="1152"/>
                        </a:lnTo>
                        <a:lnTo>
                          <a:pt x="1424" y="1131"/>
                        </a:lnTo>
                        <a:lnTo>
                          <a:pt x="1361" y="1068"/>
                        </a:lnTo>
                        <a:lnTo>
                          <a:pt x="1654" y="1089"/>
                        </a:lnTo>
                        <a:lnTo>
                          <a:pt x="1717" y="1172"/>
                        </a:lnTo>
                        <a:lnTo>
                          <a:pt x="1675" y="1298"/>
                        </a:lnTo>
                        <a:lnTo>
                          <a:pt x="1633" y="1277"/>
                        </a:lnTo>
                        <a:lnTo>
                          <a:pt x="1549" y="1361"/>
                        </a:lnTo>
                        <a:lnTo>
                          <a:pt x="1507" y="1465"/>
                        </a:lnTo>
                        <a:lnTo>
                          <a:pt x="1445" y="1361"/>
                        </a:lnTo>
                        <a:lnTo>
                          <a:pt x="1256" y="1277"/>
                        </a:lnTo>
                        <a:lnTo>
                          <a:pt x="1194" y="1298"/>
                        </a:lnTo>
                        <a:lnTo>
                          <a:pt x="1131" y="1465"/>
                        </a:lnTo>
                        <a:lnTo>
                          <a:pt x="1026" y="1507"/>
                        </a:lnTo>
                        <a:lnTo>
                          <a:pt x="922" y="1465"/>
                        </a:lnTo>
                        <a:lnTo>
                          <a:pt x="817" y="1465"/>
                        </a:lnTo>
                        <a:lnTo>
                          <a:pt x="775" y="1403"/>
                        </a:lnTo>
                        <a:lnTo>
                          <a:pt x="629" y="1444"/>
                        </a:lnTo>
                        <a:lnTo>
                          <a:pt x="566" y="1507"/>
                        </a:lnTo>
                        <a:lnTo>
                          <a:pt x="608" y="1570"/>
                        </a:lnTo>
                        <a:lnTo>
                          <a:pt x="733" y="1591"/>
                        </a:lnTo>
                        <a:lnTo>
                          <a:pt x="838" y="1654"/>
                        </a:lnTo>
                        <a:lnTo>
                          <a:pt x="901" y="1779"/>
                        </a:lnTo>
                        <a:lnTo>
                          <a:pt x="942" y="1821"/>
                        </a:lnTo>
                        <a:lnTo>
                          <a:pt x="1005" y="1800"/>
                        </a:lnTo>
                        <a:lnTo>
                          <a:pt x="1026" y="1884"/>
                        </a:lnTo>
                        <a:lnTo>
                          <a:pt x="1026" y="1968"/>
                        </a:lnTo>
                        <a:lnTo>
                          <a:pt x="984" y="1988"/>
                        </a:lnTo>
                        <a:lnTo>
                          <a:pt x="942" y="2072"/>
                        </a:lnTo>
                        <a:lnTo>
                          <a:pt x="1047" y="2240"/>
                        </a:lnTo>
                        <a:lnTo>
                          <a:pt x="1152" y="2281"/>
                        </a:lnTo>
                        <a:lnTo>
                          <a:pt x="1256" y="2240"/>
                        </a:lnTo>
                        <a:lnTo>
                          <a:pt x="1403" y="2114"/>
                        </a:lnTo>
                        <a:lnTo>
                          <a:pt x="1361" y="2009"/>
                        </a:lnTo>
                        <a:lnTo>
                          <a:pt x="1466" y="1863"/>
                        </a:lnTo>
                        <a:lnTo>
                          <a:pt x="1507" y="1821"/>
                        </a:lnTo>
                        <a:lnTo>
                          <a:pt x="1528" y="1758"/>
                        </a:lnTo>
                        <a:lnTo>
                          <a:pt x="1570" y="1612"/>
                        </a:lnTo>
                        <a:lnTo>
                          <a:pt x="1633" y="1507"/>
                        </a:lnTo>
                        <a:lnTo>
                          <a:pt x="1633" y="1654"/>
                        </a:lnTo>
                        <a:lnTo>
                          <a:pt x="1549" y="1716"/>
                        </a:lnTo>
                        <a:lnTo>
                          <a:pt x="1612" y="1863"/>
                        </a:lnTo>
                        <a:lnTo>
                          <a:pt x="1654" y="1988"/>
                        </a:lnTo>
                        <a:lnTo>
                          <a:pt x="1717" y="2072"/>
                        </a:lnTo>
                        <a:lnTo>
                          <a:pt x="1738" y="2009"/>
                        </a:lnTo>
                        <a:lnTo>
                          <a:pt x="1779" y="2009"/>
                        </a:lnTo>
                        <a:lnTo>
                          <a:pt x="1842" y="2030"/>
                        </a:lnTo>
                        <a:lnTo>
                          <a:pt x="1842" y="2135"/>
                        </a:lnTo>
                        <a:lnTo>
                          <a:pt x="1884" y="2093"/>
                        </a:lnTo>
                        <a:lnTo>
                          <a:pt x="1947" y="2093"/>
                        </a:lnTo>
                        <a:lnTo>
                          <a:pt x="1968" y="2135"/>
                        </a:lnTo>
                        <a:lnTo>
                          <a:pt x="2051" y="2177"/>
                        </a:lnTo>
                        <a:lnTo>
                          <a:pt x="2156" y="2135"/>
                        </a:lnTo>
                        <a:lnTo>
                          <a:pt x="2240" y="2135"/>
                        </a:lnTo>
                        <a:lnTo>
                          <a:pt x="2240" y="2177"/>
                        </a:lnTo>
                        <a:lnTo>
                          <a:pt x="2093" y="2177"/>
                        </a:lnTo>
                        <a:lnTo>
                          <a:pt x="2093" y="2281"/>
                        </a:lnTo>
                        <a:lnTo>
                          <a:pt x="2240" y="2302"/>
                        </a:lnTo>
                        <a:lnTo>
                          <a:pt x="2240" y="2323"/>
                        </a:lnTo>
                        <a:lnTo>
                          <a:pt x="2261" y="2386"/>
                        </a:lnTo>
                        <a:lnTo>
                          <a:pt x="2407" y="2449"/>
                        </a:lnTo>
                        <a:lnTo>
                          <a:pt x="2575" y="2449"/>
                        </a:lnTo>
                        <a:lnTo>
                          <a:pt x="2930" y="2553"/>
                        </a:lnTo>
                        <a:lnTo>
                          <a:pt x="3286" y="2658"/>
                        </a:lnTo>
                        <a:lnTo>
                          <a:pt x="3391" y="2658"/>
                        </a:lnTo>
                        <a:lnTo>
                          <a:pt x="3537" y="2721"/>
                        </a:lnTo>
                        <a:lnTo>
                          <a:pt x="3558" y="2825"/>
                        </a:lnTo>
                        <a:lnTo>
                          <a:pt x="3725" y="2867"/>
                        </a:lnTo>
                        <a:lnTo>
                          <a:pt x="3830" y="2867"/>
                        </a:lnTo>
                        <a:lnTo>
                          <a:pt x="3914" y="2825"/>
                        </a:lnTo>
                        <a:lnTo>
                          <a:pt x="3914" y="2825"/>
                        </a:lnTo>
                        <a:lnTo>
                          <a:pt x="3830" y="2951"/>
                        </a:lnTo>
                        <a:lnTo>
                          <a:pt x="3851" y="2972"/>
                        </a:lnTo>
                        <a:lnTo>
                          <a:pt x="3935" y="2951"/>
                        </a:lnTo>
                        <a:lnTo>
                          <a:pt x="3955" y="3014"/>
                        </a:lnTo>
                        <a:lnTo>
                          <a:pt x="4081" y="2972"/>
                        </a:lnTo>
                        <a:lnTo>
                          <a:pt x="4018" y="3035"/>
                        </a:lnTo>
                        <a:lnTo>
                          <a:pt x="4060" y="3076"/>
                        </a:lnTo>
                        <a:lnTo>
                          <a:pt x="4039" y="3139"/>
                        </a:lnTo>
                        <a:lnTo>
                          <a:pt x="4081" y="3181"/>
                        </a:lnTo>
                        <a:lnTo>
                          <a:pt x="4186" y="3160"/>
                        </a:lnTo>
                        <a:lnTo>
                          <a:pt x="4081" y="3265"/>
                        </a:lnTo>
                        <a:lnTo>
                          <a:pt x="4081" y="3328"/>
                        </a:lnTo>
                        <a:lnTo>
                          <a:pt x="4227" y="3453"/>
                        </a:lnTo>
                        <a:lnTo>
                          <a:pt x="4186" y="3558"/>
                        </a:lnTo>
                        <a:lnTo>
                          <a:pt x="4227" y="3641"/>
                        </a:lnTo>
                        <a:lnTo>
                          <a:pt x="4332" y="3704"/>
                        </a:lnTo>
                        <a:lnTo>
                          <a:pt x="4479" y="3809"/>
                        </a:lnTo>
                        <a:lnTo>
                          <a:pt x="4499" y="3872"/>
                        </a:lnTo>
                        <a:lnTo>
                          <a:pt x="4374" y="3872"/>
                        </a:lnTo>
                        <a:lnTo>
                          <a:pt x="4353" y="3955"/>
                        </a:lnTo>
                        <a:lnTo>
                          <a:pt x="4437" y="4018"/>
                        </a:lnTo>
                        <a:lnTo>
                          <a:pt x="4541" y="4081"/>
                        </a:lnTo>
                        <a:lnTo>
                          <a:pt x="4667" y="4060"/>
                        </a:lnTo>
                        <a:lnTo>
                          <a:pt x="4751" y="4081"/>
                        </a:lnTo>
                        <a:lnTo>
                          <a:pt x="4688" y="4081"/>
                        </a:lnTo>
                        <a:lnTo>
                          <a:pt x="4562" y="4123"/>
                        </a:lnTo>
                        <a:lnTo>
                          <a:pt x="4499" y="4102"/>
                        </a:lnTo>
                        <a:lnTo>
                          <a:pt x="4458" y="4123"/>
                        </a:lnTo>
                        <a:lnTo>
                          <a:pt x="4499" y="4206"/>
                        </a:lnTo>
                        <a:lnTo>
                          <a:pt x="4583" y="4227"/>
                        </a:lnTo>
                        <a:lnTo>
                          <a:pt x="4562" y="4395"/>
                        </a:lnTo>
                        <a:lnTo>
                          <a:pt x="4541" y="4416"/>
                        </a:lnTo>
                        <a:lnTo>
                          <a:pt x="4541" y="4499"/>
                        </a:lnTo>
                        <a:lnTo>
                          <a:pt x="4499" y="4583"/>
                        </a:lnTo>
                        <a:lnTo>
                          <a:pt x="4458" y="4604"/>
                        </a:lnTo>
                        <a:lnTo>
                          <a:pt x="4541" y="4709"/>
                        </a:lnTo>
                        <a:lnTo>
                          <a:pt x="4667" y="4625"/>
                        </a:lnTo>
                        <a:lnTo>
                          <a:pt x="4709" y="4688"/>
                        </a:lnTo>
                        <a:lnTo>
                          <a:pt x="4792" y="4688"/>
                        </a:lnTo>
                        <a:lnTo>
                          <a:pt x="4897" y="4625"/>
                        </a:lnTo>
                        <a:lnTo>
                          <a:pt x="5064" y="4625"/>
                        </a:lnTo>
                        <a:lnTo>
                          <a:pt x="5127" y="4583"/>
                        </a:lnTo>
                        <a:lnTo>
                          <a:pt x="5169" y="4478"/>
                        </a:lnTo>
                        <a:lnTo>
                          <a:pt x="5169" y="4583"/>
                        </a:lnTo>
                        <a:lnTo>
                          <a:pt x="5106" y="4688"/>
                        </a:lnTo>
                        <a:lnTo>
                          <a:pt x="5127" y="4750"/>
                        </a:lnTo>
                        <a:lnTo>
                          <a:pt x="5190" y="4792"/>
                        </a:lnTo>
                        <a:lnTo>
                          <a:pt x="5316" y="4897"/>
                        </a:lnTo>
                        <a:lnTo>
                          <a:pt x="5295" y="4939"/>
                        </a:lnTo>
                        <a:lnTo>
                          <a:pt x="5336" y="5022"/>
                        </a:lnTo>
                        <a:lnTo>
                          <a:pt x="5504" y="5211"/>
                        </a:lnTo>
                        <a:lnTo>
                          <a:pt x="5629" y="5232"/>
                        </a:lnTo>
                        <a:lnTo>
                          <a:pt x="5692" y="5253"/>
                        </a:lnTo>
                        <a:lnTo>
                          <a:pt x="5713" y="3851"/>
                        </a:lnTo>
                        <a:lnTo>
                          <a:pt x="5713" y="3788"/>
                        </a:lnTo>
                        <a:lnTo>
                          <a:pt x="5713" y="3704"/>
                        </a:lnTo>
                        <a:lnTo>
                          <a:pt x="5734" y="3537"/>
                        </a:lnTo>
                        <a:lnTo>
                          <a:pt x="5818" y="1382"/>
                        </a:lnTo>
                        <a:lnTo>
                          <a:pt x="5713" y="1403"/>
                        </a:lnTo>
                        <a:lnTo>
                          <a:pt x="5629" y="1382"/>
                        </a:lnTo>
                        <a:lnTo>
                          <a:pt x="5629" y="1298"/>
                        </a:lnTo>
                        <a:lnTo>
                          <a:pt x="5650" y="1256"/>
                        </a:lnTo>
                        <a:lnTo>
                          <a:pt x="5546" y="1193"/>
                        </a:lnTo>
                        <a:lnTo>
                          <a:pt x="5441" y="1193"/>
                        </a:lnTo>
                        <a:lnTo>
                          <a:pt x="5316" y="1172"/>
                        </a:lnTo>
                        <a:lnTo>
                          <a:pt x="5232" y="1152"/>
                        </a:lnTo>
                        <a:lnTo>
                          <a:pt x="5169" y="1172"/>
                        </a:lnTo>
                        <a:lnTo>
                          <a:pt x="4813" y="1026"/>
                        </a:lnTo>
                        <a:lnTo>
                          <a:pt x="4667" y="984"/>
                        </a:lnTo>
                        <a:lnTo>
                          <a:pt x="4562" y="963"/>
                        </a:lnTo>
                        <a:lnTo>
                          <a:pt x="4458" y="880"/>
                        </a:lnTo>
                        <a:lnTo>
                          <a:pt x="4248" y="838"/>
                        </a:lnTo>
                        <a:lnTo>
                          <a:pt x="4060" y="754"/>
                        </a:lnTo>
                        <a:lnTo>
                          <a:pt x="3976" y="670"/>
                        </a:lnTo>
                        <a:lnTo>
                          <a:pt x="3830" y="649"/>
                        </a:lnTo>
                        <a:lnTo>
                          <a:pt x="3537" y="838"/>
                        </a:lnTo>
                        <a:lnTo>
                          <a:pt x="3537" y="880"/>
                        </a:lnTo>
                        <a:lnTo>
                          <a:pt x="3600" y="984"/>
                        </a:lnTo>
                        <a:lnTo>
                          <a:pt x="3558" y="1068"/>
                        </a:lnTo>
                        <a:lnTo>
                          <a:pt x="3391" y="1089"/>
                        </a:lnTo>
                        <a:lnTo>
                          <a:pt x="3286" y="1131"/>
                        </a:lnTo>
                        <a:lnTo>
                          <a:pt x="3223" y="1131"/>
                        </a:lnTo>
                        <a:lnTo>
                          <a:pt x="3181" y="1089"/>
                        </a:lnTo>
                        <a:lnTo>
                          <a:pt x="3119" y="1172"/>
                        </a:lnTo>
                        <a:lnTo>
                          <a:pt x="3119" y="1277"/>
                        </a:lnTo>
                        <a:lnTo>
                          <a:pt x="2993" y="1340"/>
                        </a:lnTo>
                        <a:lnTo>
                          <a:pt x="2888" y="1361"/>
                        </a:lnTo>
                        <a:lnTo>
                          <a:pt x="2805" y="1465"/>
                        </a:lnTo>
                        <a:lnTo>
                          <a:pt x="2805" y="1612"/>
                        </a:lnTo>
                        <a:lnTo>
                          <a:pt x="2763" y="1654"/>
                        </a:lnTo>
                        <a:lnTo>
                          <a:pt x="2700" y="1696"/>
                        </a:lnTo>
                        <a:lnTo>
                          <a:pt x="2658" y="1800"/>
                        </a:lnTo>
                        <a:lnTo>
                          <a:pt x="2554" y="1821"/>
                        </a:lnTo>
                        <a:lnTo>
                          <a:pt x="2449" y="1821"/>
                        </a:lnTo>
                        <a:lnTo>
                          <a:pt x="2386" y="1779"/>
                        </a:lnTo>
                        <a:lnTo>
                          <a:pt x="2261" y="1675"/>
                        </a:lnTo>
                        <a:lnTo>
                          <a:pt x="2240" y="1570"/>
                        </a:lnTo>
                        <a:lnTo>
                          <a:pt x="2177" y="1591"/>
                        </a:lnTo>
                        <a:lnTo>
                          <a:pt x="2156" y="1465"/>
                        </a:lnTo>
                        <a:lnTo>
                          <a:pt x="2156" y="1361"/>
                        </a:lnTo>
                        <a:lnTo>
                          <a:pt x="2072" y="1298"/>
                        </a:lnTo>
                        <a:lnTo>
                          <a:pt x="2031" y="1382"/>
                        </a:lnTo>
                        <a:lnTo>
                          <a:pt x="2051" y="1507"/>
                        </a:lnTo>
                        <a:lnTo>
                          <a:pt x="1989" y="1507"/>
                        </a:lnTo>
                        <a:lnTo>
                          <a:pt x="1926" y="1444"/>
                        </a:lnTo>
                        <a:lnTo>
                          <a:pt x="1863" y="1298"/>
                        </a:lnTo>
                        <a:lnTo>
                          <a:pt x="1842" y="1047"/>
                        </a:lnTo>
                        <a:lnTo>
                          <a:pt x="1821" y="880"/>
                        </a:lnTo>
                        <a:lnTo>
                          <a:pt x="1863" y="775"/>
                        </a:lnTo>
                        <a:lnTo>
                          <a:pt x="1947" y="670"/>
                        </a:lnTo>
                        <a:lnTo>
                          <a:pt x="1884" y="566"/>
                        </a:lnTo>
                        <a:lnTo>
                          <a:pt x="1821" y="503"/>
                        </a:lnTo>
                        <a:lnTo>
                          <a:pt x="1821" y="335"/>
                        </a:lnTo>
                        <a:lnTo>
                          <a:pt x="1842" y="294"/>
                        </a:lnTo>
                        <a:lnTo>
                          <a:pt x="1779" y="231"/>
                        </a:lnTo>
                        <a:lnTo>
                          <a:pt x="1612" y="210"/>
                        </a:lnTo>
                        <a:lnTo>
                          <a:pt x="1424" y="231"/>
                        </a:lnTo>
                        <a:lnTo>
                          <a:pt x="1235" y="105"/>
                        </a:lnTo>
                        <a:lnTo>
                          <a:pt x="92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2" name="Google Shape;762;p39"/>
                  <p:cNvSpPr/>
                  <p:nvPr/>
                </p:nvSpPr>
                <p:spPr>
                  <a:xfrm>
                    <a:off x="5268100" y="3181025"/>
                    <a:ext cx="143350" cy="129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34" h="5190" extrusionOk="0">
                        <a:moveTo>
                          <a:pt x="4060" y="0"/>
                        </a:moveTo>
                        <a:lnTo>
                          <a:pt x="3955" y="147"/>
                        </a:lnTo>
                        <a:lnTo>
                          <a:pt x="3955" y="209"/>
                        </a:lnTo>
                        <a:lnTo>
                          <a:pt x="3892" y="314"/>
                        </a:lnTo>
                        <a:lnTo>
                          <a:pt x="3892" y="398"/>
                        </a:lnTo>
                        <a:lnTo>
                          <a:pt x="3767" y="837"/>
                        </a:lnTo>
                        <a:lnTo>
                          <a:pt x="3579" y="1109"/>
                        </a:lnTo>
                        <a:lnTo>
                          <a:pt x="3516" y="1360"/>
                        </a:lnTo>
                        <a:lnTo>
                          <a:pt x="3265" y="1716"/>
                        </a:lnTo>
                        <a:lnTo>
                          <a:pt x="3307" y="1779"/>
                        </a:lnTo>
                        <a:lnTo>
                          <a:pt x="3014" y="1842"/>
                        </a:lnTo>
                        <a:lnTo>
                          <a:pt x="2783" y="1967"/>
                        </a:lnTo>
                        <a:lnTo>
                          <a:pt x="2637" y="1967"/>
                        </a:lnTo>
                        <a:lnTo>
                          <a:pt x="2595" y="1883"/>
                        </a:lnTo>
                        <a:lnTo>
                          <a:pt x="2470" y="1842"/>
                        </a:lnTo>
                        <a:lnTo>
                          <a:pt x="2177" y="1842"/>
                        </a:lnTo>
                        <a:lnTo>
                          <a:pt x="2093" y="1925"/>
                        </a:lnTo>
                        <a:lnTo>
                          <a:pt x="1758" y="2051"/>
                        </a:lnTo>
                        <a:lnTo>
                          <a:pt x="1444" y="2030"/>
                        </a:lnTo>
                        <a:lnTo>
                          <a:pt x="1361" y="2072"/>
                        </a:lnTo>
                        <a:lnTo>
                          <a:pt x="1235" y="2051"/>
                        </a:lnTo>
                        <a:lnTo>
                          <a:pt x="1214" y="2134"/>
                        </a:lnTo>
                        <a:lnTo>
                          <a:pt x="1047" y="2176"/>
                        </a:lnTo>
                        <a:lnTo>
                          <a:pt x="942" y="2155"/>
                        </a:lnTo>
                        <a:lnTo>
                          <a:pt x="921" y="2051"/>
                        </a:lnTo>
                        <a:lnTo>
                          <a:pt x="796" y="1946"/>
                        </a:lnTo>
                        <a:lnTo>
                          <a:pt x="754" y="1883"/>
                        </a:lnTo>
                        <a:lnTo>
                          <a:pt x="566" y="1758"/>
                        </a:lnTo>
                        <a:lnTo>
                          <a:pt x="440" y="1549"/>
                        </a:lnTo>
                        <a:lnTo>
                          <a:pt x="377" y="1570"/>
                        </a:lnTo>
                        <a:lnTo>
                          <a:pt x="314" y="1653"/>
                        </a:lnTo>
                        <a:lnTo>
                          <a:pt x="168" y="1842"/>
                        </a:lnTo>
                        <a:lnTo>
                          <a:pt x="84" y="1988"/>
                        </a:lnTo>
                        <a:lnTo>
                          <a:pt x="84" y="2072"/>
                        </a:lnTo>
                        <a:lnTo>
                          <a:pt x="105" y="2155"/>
                        </a:lnTo>
                        <a:lnTo>
                          <a:pt x="84" y="2239"/>
                        </a:lnTo>
                        <a:lnTo>
                          <a:pt x="1" y="2281"/>
                        </a:lnTo>
                        <a:lnTo>
                          <a:pt x="22" y="2490"/>
                        </a:lnTo>
                        <a:lnTo>
                          <a:pt x="210" y="2699"/>
                        </a:lnTo>
                        <a:lnTo>
                          <a:pt x="231" y="2804"/>
                        </a:lnTo>
                        <a:lnTo>
                          <a:pt x="189" y="2762"/>
                        </a:lnTo>
                        <a:lnTo>
                          <a:pt x="168" y="2804"/>
                        </a:lnTo>
                        <a:lnTo>
                          <a:pt x="210" y="2930"/>
                        </a:lnTo>
                        <a:lnTo>
                          <a:pt x="335" y="2971"/>
                        </a:lnTo>
                        <a:lnTo>
                          <a:pt x="419" y="2971"/>
                        </a:lnTo>
                        <a:lnTo>
                          <a:pt x="607" y="2909"/>
                        </a:lnTo>
                        <a:lnTo>
                          <a:pt x="733" y="2825"/>
                        </a:lnTo>
                        <a:lnTo>
                          <a:pt x="838" y="2867"/>
                        </a:lnTo>
                        <a:lnTo>
                          <a:pt x="733" y="2867"/>
                        </a:lnTo>
                        <a:lnTo>
                          <a:pt x="607" y="2971"/>
                        </a:lnTo>
                        <a:lnTo>
                          <a:pt x="398" y="3013"/>
                        </a:lnTo>
                        <a:lnTo>
                          <a:pt x="314" y="3097"/>
                        </a:lnTo>
                        <a:lnTo>
                          <a:pt x="210" y="3097"/>
                        </a:lnTo>
                        <a:lnTo>
                          <a:pt x="210" y="3139"/>
                        </a:lnTo>
                        <a:lnTo>
                          <a:pt x="335" y="3181"/>
                        </a:lnTo>
                        <a:lnTo>
                          <a:pt x="503" y="3243"/>
                        </a:lnTo>
                        <a:lnTo>
                          <a:pt x="649" y="3411"/>
                        </a:lnTo>
                        <a:lnTo>
                          <a:pt x="712" y="3515"/>
                        </a:lnTo>
                        <a:lnTo>
                          <a:pt x="733" y="3620"/>
                        </a:lnTo>
                        <a:lnTo>
                          <a:pt x="649" y="3746"/>
                        </a:lnTo>
                        <a:lnTo>
                          <a:pt x="566" y="3829"/>
                        </a:lnTo>
                        <a:lnTo>
                          <a:pt x="607" y="3871"/>
                        </a:lnTo>
                        <a:lnTo>
                          <a:pt x="712" y="3955"/>
                        </a:lnTo>
                        <a:lnTo>
                          <a:pt x="733" y="4227"/>
                        </a:lnTo>
                        <a:lnTo>
                          <a:pt x="733" y="4352"/>
                        </a:lnTo>
                        <a:lnTo>
                          <a:pt x="817" y="4499"/>
                        </a:lnTo>
                        <a:lnTo>
                          <a:pt x="858" y="4499"/>
                        </a:lnTo>
                        <a:lnTo>
                          <a:pt x="963" y="4436"/>
                        </a:lnTo>
                        <a:lnTo>
                          <a:pt x="1005" y="4499"/>
                        </a:lnTo>
                        <a:lnTo>
                          <a:pt x="1130" y="4499"/>
                        </a:lnTo>
                        <a:lnTo>
                          <a:pt x="1214" y="4541"/>
                        </a:lnTo>
                        <a:lnTo>
                          <a:pt x="1361" y="4541"/>
                        </a:lnTo>
                        <a:lnTo>
                          <a:pt x="1444" y="4457"/>
                        </a:lnTo>
                        <a:lnTo>
                          <a:pt x="1528" y="4499"/>
                        </a:lnTo>
                        <a:lnTo>
                          <a:pt x="1591" y="4457"/>
                        </a:lnTo>
                        <a:lnTo>
                          <a:pt x="1654" y="4352"/>
                        </a:lnTo>
                        <a:lnTo>
                          <a:pt x="1654" y="4290"/>
                        </a:lnTo>
                        <a:lnTo>
                          <a:pt x="1674" y="4373"/>
                        </a:lnTo>
                        <a:lnTo>
                          <a:pt x="1654" y="4478"/>
                        </a:lnTo>
                        <a:lnTo>
                          <a:pt x="1695" y="4603"/>
                        </a:lnTo>
                        <a:lnTo>
                          <a:pt x="1737" y="4792"/>
                        </a:lnTo>
                        <a:lnTo>
                          <a:pt x="1695" y="4896"/>
                        </a:lnTo>
                        <a:lnTo>
                          <a:pt x="1779" y="4896"/>
                        </a:lnTo>
                        <a:lnTo>
                          <a:pt x="1905" y="4750"/>
                        </a:lnTo>
                        <a:lnTo>
                          <a:pt x="1988" y="4708"/>
                        </a:lnTo>
                        <a:lnTo>
                          <a:pt x="2051" y="4771"/>
                        </a:lnTo>
                        <a:lnTo>
                          <a:pt x="2114" y="4750"/>
                        </a:lnTo>
                        <a:lnTo>
                          <a:pt x="2135" y="4687"/>
                        </a:lnTo>
                        <a:lnTo>
                          <a:pt x="2302" y="4687"/>
                        </a:lnTo>
                        <a:lnTo>
                          <a:pt x="2386" y="4583"/>
                        </a:lnTo>
                        <a:lnTo>
                          <a:pt x="2428" y="4583"/>
                        </a:lnTo>
                        <a:lnTo>
                          <a:pt x="2532" y="4645"/>
                        </a:lnTo>
                        <a:lnTo>
                          <a:pt x="2616" y="4583"/>
                        </a:lnTo>
                        <a:lnTo>
                          <a:pt x="2658" y="4645"/>
                        </a:lnTo>
                        <a:lnTo>
                          <a:pt x="2658" y="4750"/>
                        </a:lnTo>
                        <a:lnTo>
                          <a:pt x="2721" y="4792"/>
                        </a:lnTo>
                        <a:lnTo>
                          <a:pt x="2825" y="4813"/>
                        </a:lnTo>
                        <a:lnTo>
                          <a:pt x="2804" y="4750"/>
                        </a:lnTo>
                        <a:lnTo>
                          <a:pt x="2825" y="4666"/>
                        </a:lnTo>
                        <a:lnTo>
                          <a:pt x="2888" y="4750"/>
                        </a:lnTo>
                        <a:lnTo>
                          <a:pt x="2993" y="4771"/>
                        </a:lnTo>
                        <a:lnTo>
                          <a:pt x="3035" y="4750"/>
                        </a:lnTo>
                        <a:lnTo>
                          <a:pt x="3097" y="4813"/>
                        </a:lnTo>
                        <a:lnTo>
                          <a:pt x="3139" y="4792"/>
                        </a:lnTo>
                        <a:lnTo>
                          <a:pt x="3160" y="4855"/>
                        </a:lnTo>
                        <a:lnTo>
                          <a:pt x="3223" y="4917"/>
                        </a:lnTo>
                        <a:lnTo>
                          <a:pt x="3181" y="5022"/>
                        </a:lnTo>
                        <a:lnTo>
                          <a:pt x="3244" y="5189"/>
                        </a:lnTo>
                        <a:lnTo>
                          <a:pt x="3348" y="5168"/>
                        </a:lnTo>
                        <a:lnTo>
                          <a:pt x="3579" y="5064"/>
                        </a:lnTo>
                        <a:lnTo>
                          <a:pt x="3746" y="5022"/>
                        </a:lnTo>
                        <a:lnTo>
                          <a:pt x="3955" y="4896"/>
                        </a:lnTo>
                        <a:lnTo>
                          <a:pt x="4060" y="4666"/>
                        </a:lnTo>
                        <a:lnTo>
                          <a:pt x="4060" y="4583"/>
                        </a:lnTo>
                        <a:lnTo>
                          <a:pt x="4102" y="4457"/>
                        </a:lnTo>
                        <a:lnTo>
                          <a:pt x="4143" y="4478"/>
                        </a:lnTo>
                        <a:lnTo>
                          <a:pt x="4185" y="4478"/>
                        </a:lnTo>
                        <a:lnTo>
                          <a:pt x="4269" y="4290"/>
                        </a:lnTo>
                        <a:lnTo>
                          <a:pt x="4227" y="4269"/>
                        </a:lnTo>
                        <a:lnTo>
                          <a:pt x="4185" y="4227"/>
                        </a:lnTo>
                        <a:lnTo>
                          <a:pt x="4185" y="4164"/>
                        </a:lnTo>
                        <a:lnTo>
                          <a:pt x="4206" y="4185"/>
                        </a:lnTo>
                        <a:lnTo>
                          <a:pt x="4290" y="4227"/>
                        </a:lnTo>
                        <a:lnTo>
                          <a:pt x="4353" y="4143"/>
                        </a:lnTo>
                        <a:lnTo>
                          <a:pt x="4311" y="4059"/>
                        </a:lnTo>
                        <a:lnTo>
                          <a:pt x="4269" y="4059"/>
                        </a:lnTo>
                        <a:lnTo>
                          <a:pt x="4206" y="4039"/>
                        </a:lnTo>
                        <a:lnTo>
                          <a:pt x="4290" y="3976"/>
                        </a:lnTo>
                        <a:lnTo>
                          <a:pt x="4290" y="3871"/>
                        </a:lnTo>
                        <a:lnTo>
                          <a:pt x="4143" y="3871"/>
                        </a:lnTo>
                        <a:lnTo>
                          <a:pt x="4185" y="3808"/>
                        </a:lnTo>
                        <a:lnTo>
                          <a:pt x="4164" y="3746"/>
                        </a:lnTo>
                        <a:lnTo>
                          <a:pt x="4164" y="3746"/>
                        </a:lnTo>
                        <a:lnTo>
                          <a:pt x="4227" y="3767"/>
                        </a:lnTo>
                        <a:lnTo>
                          <a:pt x="4353" y="3725"/>
                        </a:lnTo>
                        <a:lnTo>
                          <a:pt x="4374" y="3620"/>
                        </a:lnTo>
                        <a:lnTo>
                          <a:pt x="4457" y="3515"/>
                        </a:lnTo>
                        <a:lnTo>
                          <a:pt x="4478" y="3390"/>
                        </a:lnTo>
                        <a:lnTo>
                          <a:pt x="4457" y="3306"/>
                        </a:lnTo>
                        <a:lnTo>
                          <a:pt x="4499" y="3348"/>
                        </a:lnTo>
                        <a:lnTo>
                          <a:pt x="4562" y="3453"/>
                        </a:lnTo>
                        <a:lnTo>
                          <a:pt x="4625" y="3348"/>
                        </a:lnTo>
                        <a:lnTo>
                          <a:pt x="4708" y="3243"/>
                        </a:lnTo>
                        <a:lnTo>
                          <a:pt x="4667" y="3097"/>
                        </a:lnTo>
                        <a:lnTo>
                          <a:pt x="4813" y="2971"/>
                        </a:lnTo>
                        <a:lnTo>
                          <a:pt x="4834" y="2783"/>
                        </a:lnTo>
                        <a:lnTo>
                          <a:pt x="4897" y="2699"/>
                        </a:lnTo>
                        <a:lnTo>
                          <a:pt x="4918" y="2469"/>
                        </a:lnTo>
                        <a:lnTo>
                          <a:pt x="4980" y="2406"/>
                        </a:lnTo>
                        <a:lnTo>
                          <a:pt x="4980" y="2344"/>
                        </a:lnTo>
                        <a:lnTo>
                          <a:pt x="5106" y="2197"/>
                        </a:lnTo>
                        <a:lnTo>
                          <a:pt x="5148" y="2281"/>
                        </a:lnTo>
                        <a:lnTo>
                          <a:pt x="5190" y="2239"/>
                        </a:lnTo>
                        <a:lnTo>
                          <a:pt x="5148" y="2072"/>
                        </a:lnTo>
                        <a:lnTo>
                          <a:pt x="5148" y="2072"/>
                        </a:lnTo>
                        <a:lnTo>
                          <a:pt x="5336" y="2260"/>
                        </a:lnTo>
                        <a:lnTo>
                          <a:pt x="5462" y="2260"/>
                        </a:lnTo>
                        <a:lnTo>
                          <a:pt x="5545" y="2197"/>
                        </a:lnTo>
                        <a:lnTo>
                          <a:pt x="5629" y="2239"/>
                        </a:lnTo>
                        <a:lnTo>
                          <a:pt x="5713" y="2197"/>
                        </a:lnTo>
                        <a:lnTo>
                          <a:pt x="5734" y="2093"/>
                        </a:lnTo>
                        <a:lnTo>
                          <a:pt x="5629" y="2072"/>
                        </a:lnTo>
                        <a:lnTo>
                          <a:pt x="5608" y="2030"/>
                        </a:lnTo>
                        <a:lnTo>
                          <a:pt x="5503" y="1883"/>
                        </a:lnTo>
                        <a:lnTo>
                          <a:pt x="5420" y="1883"/>
                        </a:lnTo>
                        <a:lnTo>
                          <a:pt x="5190" y="1674"/>
                        </a:lnTo>
                        <a:lnTo>
                          <a:pt x="5106" y="1632"/>
                        </a:lnTo>
                        <a:lnTo>
                          <a:pt x="5085" y="1528"/>
                        </a:lnTo>
                        <a:lnTo>
                          <a:pt x="5022" y="1465"/>
                        </a:lnTo>
                        <a:lnTo>
                          <a:pt x="5043" y="1423"/>
                        </a:lnTo>
                        <a:lnTo>
                          <a:pt x="5190" y="1360"/>
                        </a:lnTo>
                        <a:lnTo>
                          <a:pt x="5231" y="1256"/>
                        </a:lnTo>
                        <a:lnTo>
                          <a:pt x="5148" y="1193"/>
                        </a:lnTo>
                        <a:lnTo>
                          <a:pt x="4980" y="1005"/>
                        </a:lnTo>
                        <a:lnTo>
                          <a:pt x="4918" y="879"/>
                        </a:lnTo>
                        <a:lnTo>
                          <a:pt x="4834" y="795"/>
                        </a:lnTo>
                        <a:lnTo>
                          <a:pt x="4876" y="712"/>
                        </a:lnTo>
                        <a:lnTo>
                          <a:pt x="4918" y="691"/>
                        </a:lnTo>
                        <a:lnTo>
                          <a:pt x="4918" y="628"/>
                        </a:lnTo>
                        <a:lnTo>
                          <a:pt x="4876" y="607"/>
                        </a:lnTo>
                        <a:lnTo>
                          <a:pt x="4750" y="482"/>
                        </a:lnTo>
                        <a:lnTo>
                          <a:pt x="4813" y="461"/>
                        </a:lnTo>
                        <a:lnTo>
                          <a:pt x="4939" y="482"/>
                        </a:lnTo>
                        <a:lnTo>
                          <a:pt x="5085" y="461"/>
                        </a:lnTo>
                        <a:lnTo>
                          <a:pt x="4980" y="314"/>
                        </a:lnTo>
                        <a:lnTo>
                          <a:pt x="4834" y="272"/>
                        </a:lnTo>
                        <a:lnTo>
                          <a:pt x="4897" y="209"/>
                        </a:lnTo>
                        <a:lnTo>
                          <a:pt x="4876" y="168"/>
                        </a:lnTo>
                        <a:lnTo>
                          <a:pt x="4939" y="147"/>
                        </a:lnTo>
                        <a:lnTo>
                          <a:pt x="4939" y="105"/>
                        </a:lnTo>
                        <a:lnTo>
                          <a:pt x="4813" y="84"/>
                        </a:lnTo>
                        <a:lnTo>
                          <a:pt x="4667" y="84"/>
                        </a:lnTo>
                        <a:lnTo>
                          <a:pt x="4604" y="42"/>
                        </a:lnTo>
                        <a:lnTo>
                          <a:pt x="4164" y="42"/>
                        </a:lnTo>
                        <a:lnTo>
                          <a:pt x="40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39"/>
                  <p:cNvSpPr/>
                  <p:nvPr/>
                </p:nvSpPr>
                <p:spPr>
                  <a:xfrm>
                    <a:off x="5068275" y="3161675"/>
                    <a:ext cx="431050" cy="22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2" h="8872" extrusionOk="0">
                        <a:moveTo>
                          <a:pt x="16991" y="8202"/>
                        </a:moveTo>
                        <a:lnTo>
                          <a:pt x="16886" y="8265"/>
                        </a:lnTo>
                        <a:lnTo>
                          <a:pt x="16928" y="8286"/>
                        </a:lnTo>
                        <a:lnTo>
                          <a:pt x="16907" y="8307"/>
                        </a:lnTo>
                        <a:cubicBezTo>
                          <a:pt x="16886" y="8307"/>
                          <a:pt x="16823" y="8349"/>
                          <a:pt x="16802" y="8349"/>
                        </a:cubicBezTo>
                        <a:lnTo>
                          <a:pt x="16802" y="8307"/>
                        </a:lnTo>
                        <a:lnTo>
                          <a:pt x="16782" y="8349"/>
                        </a:lnTo>
                        <a:cubicBezTo>
                          <a:pt x="16677" y="8370"/>
                          <a:pt x="16572" y="8370"/>
                          <a:pt x="16489" y="8390"/>
                        </a:cubicBezTo>
                        <a:lnTo>
                          <a:pt x="16593" y="8286"/>
                        </a:lnTo>
                        <a:lnTo>
                          <a:pt x="16551" y="8265"/>
                        </a:lnTo>
                        <a:lnTo>
                          <a:pt x="16468" y="8307"/>
                        </a:lnTo>
                        <a:lnTo>
                          <a:pt x="16384" y="8307"/>
                        </a:lnTo>
                        <a:lnTo>
                          <a:pt x="16342" y="8349"/>
                        </a:lnTo>
                        <a:lnTo>
                          <a:pt x="16363" y="8390"/>
                        </a:lnTo>
                        <a:lnTo>
                          <a:pt x="16300" y="8453"/>
                        </a:lnTo>
                        <a:lnTo>
                          <a:pt x="16196" y="8453"/>
                        </a:lnTo>
                        <a:lnTo>
                          <a:pt x="16258" y="8495"/>
                        </a:lnTo>
                        <a:lnTo>
                          <a:pt x="16384" y="8474"/>
                        </a:lnTo>
                        <a:lnTo>
                          <a:pt x="16447" y="8411"/>
                        </a:lnTo>
                        <a:cubicBezTo>
                          <a:pt x="16489" y="8411"/>
                          <a:pt x="16551" y="8411"/>
                          <a:pt x="16614" y="8390"/>
                        </a:cubicBezTo>
                        <a:lnTo>
                          <a:pt x="16614" y="8390"/>
                        </a:lnTo>
                        <a:lnTo>
                          <a:pt x="16593" y="8411"/>
                        </a:lnTo>
                        <a:lnTo>
                          <a:pt x="16677" y="8411"/>
                        </a:lnTo>
                        <a:lnTo>
                          <a:pt x="16719" y="8474"/>
                        </a:lnTo>
                        <a:lnTo>
                          <a:pt x="16802" y="8370"/>
                        </a:lnTo>
                        <a:cubicBezTo>
                          <a:pt x="16823" y="8370"/>
                          <a:pt x="16886" y="8349"/>
                          <a:pt x="16907" y="8349"/>
                        </a:cubicBezTo>
                        <a:lnTo>
                          <a:pt x="16907" y="8370"/>
                        </a:lnTo>
                        <a:lnTo>
                          <a:pt x="17012" y="8390"/>
                        </a:lnTo>
                        <a:lnTo>
                          <a:pt x="17200" y="8307"/>
                        </a:lnTo>
                        <a:lnTo>
                          <a:pt x="17242" y="8244"/>
                        </a:lnTo>
                        <a:lnTo>
                          <a:pt x="17200" y="8202"/>
                        </a:lnTo>
                        <a:lnTo>
                          <a:pt x="17033" y="8244"/>
                        </a:lnTo>
                        <a:lnTo>
                          <a:pt x="16991" y="8202"/>
                        </a:lnTo>
                        <a:close/>
                        <a:moveTo>
                          <a:pt x="16070" y="8411"/>
                        </a:moveTo>
                        <a:lnTo>
                          <a:pt x="16007" y="8443"/>
                        </a:lnTo>
                        <a:lnTo>
                          <a:pt x="16007" y="8443"/>
                        </a:lnTo>
                        <a:cubicBezTo>
                          <a:pt x="16026" y="8475"/>
                          <a:pt x="16037" y="8501"/>
                          <a:pt x="16036" y="8525"/>
                        </a:cubicBezTo>
                        <a:lnTo>
                          <a:pt x="16036" y="8525"/>
                        </a:lnTo>
                        <a:lnTo>
                          <a:pt x="16049" y="8474"/>
                        </a:lnTo>
                        <a:lnTo>
                          <a:pt x="16133" y="8453"/>
                        </a:lnTo>
                        <a:lnTo>
                          <a:pt x="16196" y="8453"/>
                        </a:lnTo>
                        <a:lnTo>
                          <a:pt x="16237" y="8411"/>
                        </a:lnTo>
                        <a:close/>
                        <a:moveTo>
                          <a:pt x="16036" y="8525"/>
                        </a:moveTo>
                        <a:lnTo>
                          <a:pt x="16028" y="8558"/>
                        </a:lnTo>
                        <a:cubicBezTo>
                          <a:pt x="16034" y="8547"/>
                          <a:pt x="16036" y="8536"/>
                          <a:pt x="16036" y="8525"/>
                        </a:cubicBezTo>
                        <a:close/>
                        <a:moveTo>
                          <a:pt x="105" y="0"/>
                        </a:moveTo>
                        <a:lnTo>
                          <a:pt x="22" y="42"/>
                        </a:lnTo>
                        <a:lnTo>
                          <a:pt x="1" y="105"/>
                        </a:lnTo>
                        <a:lnTo>
                          <a:pt x="22" y="251"/>
                        </a:lnTo>
                        <a:lnTo>
                          <a:pt x="168" y="565"/>
                        </a:lnTo>
                        <a:lnTo>
                          <a:pt x="252" y="628"/>
                        </a:lnTo>
                        <a:lnTo>
                          <a:pt x="524" y="879"/>
                        </a:lnTo>
                        <a:lnTo>
                          <a:pt x="587" y="879"/>
                        </a:lnTo>
                        <a:lnTo>
                          <a:pt x="754" y="1067"/>
                        </a:lnTo>
                        <a:lnTo>
                          <a:pt x="838" y="1088"/>
                        </a:lnTo>
                        <a:lnTo>
                          <a:pt x="900" y="1067"/>
                        </a:lnTo>
                        <a:lnTo>
                          <a:pt x="1089" y="1214"/>
                        </a:lnTo>
                        <a:lnTo>
                          <a:pt x="1298" y="1528"/>
                        </a:lnTo>
                        <a:lnTo>
                          <a:pt x="1507" y="1716"/>
                        </a:lnTo>
                        <a:lnTo>
                          <a:pt x="1570" y="1716"/>
                        </a:lnTo>
                        <a:lnTo>
                          <a:pt x="1570" y="1883"/>
                        </a:lnTo>
                        <a:lnTo>
                          <a:pt x="1612" y="1925"/>
                        </a:lnTo>
                        <a:lnTo>
                          <a:pt x="1633" y="2092"/>
                        </a:lnTo>
                        <a:lnTo>
                          <a:pt x="1716" y="2155"/>
                        </a:lnTo>
                        <a:lnTo>
                          <a:pt x="1842" y="2155"/>
                        </a:lnTo>
                        <a:lnTo>
                          <a:pt x="2009" y="2344"/>
                        </a:lnTo>
                        <a:lnTo>
                          <a:pt x="2093" y="2406"/>
                        </a:lnTo>
                        <a:lnTo>
                          <a:pt x="2156" y="2406"/>
                        </a:lnTo>
                        <a:lnTo>
                          <a:pt x="2198" y="2448"/>
                        </a:lnTo>
                        <a:lnTo>
                          <a:pt x="2135" y="2532"/>
                        </a:lnTo>
                        <a:lnTo>
                          <a:pt x="2219" y="2616"/>
                        </a:lnTo>
                        <a:lnTo>
                          <a:pt x="2261" y="2762"/>
                        </a:lnTo>
                        <a:lnTo>
                          <a:pt x="2261" y="2783"/>
                        </a:lnTo>
                        <a:lnTo>
                          <a:pt x="2365" y="3097"/>
                        </a:lnTo>
                        <a:lnTo>
                          <a:pt x="2428" y="3264"/>
                        </a:lnTo>
                        <a:lnTo>
                          <a:pt x="2574" y="3306"/>
                        </a:lnTo>
                        <a:lnTo>
                          <a:pt x="2763" y="3411"/>
                        </a:lnTo>
                        <a:lnTo>
                          <a:pt x="2763" y="3515"/>
                        </a:lnTo>
                        <a:lnTo>
                          <a:pt x="2888" y="3787"/>
                        </a:lnTo>
                        <a:lnTo>
                          <a:pt x="3035" y="3892"/>
                        </a:lnTo>
                        <a:lnTo>
                          <a:pt x="3056" y="4185"/>
                        </a:lnTo>
                        <a:lnTo>
                          <a:pt x="3265" y="4561"/>
                        </a:lnTo>
                        <a:lnTo>
                          <a:pt x="3265" y="4729"/>
                        </a:lnTo>
                        <a:lnTo>
                          <a:pt x="3307" y="4875"/>
                        </a:lnTo>
                        <a:lnTo>
                          <a:pt x="3516" y="5043"/>
                        </a:lnTo>
                        <a:lnTo>
                          <a:pt x="3725" y="5294"/>
                        </a:lnTo>
                        <a:lnTo>
                          <a:pt x="3788" y="5440"/>
                        </a:lnTo>
                        <a:lnTo>
                          <a:pt x="3934" y="5461"/>
                        </a:lnTo>
                        <a:lnTo>
                          <a:pt x="3997" y="5545"/>
                        </a:lnTo>
                        <a:lnTo>
                          <a:pt x="4123" y="5608"/>
                        </a:lnTo>
                        <a:lnTo>
                          <a:pt x="4144" y="5775"/>
                        </a:lnTo>
                        <a:lnTo>
                          <a:pt x="4290" y="5859"/>
                        </a:lnTo>
                        <a:lnTo>
                          <a:pt x="4437" y="6005"/>
                        </a:lnTo>
                        <a:lnTo>
                          <a:pt x="4709" y="6173"/>
                        </a:lnTo>
                        <a:lnTo>
                          <a:pt x="4750" y="6298"/>
                        </a:lnTo>
                        <a:lnTo>
                          <a:pt x="4918" y="6361"/>
                        </a:lnTo>
                        <a:lnTo>
                          <a:pt x="5253" y="6633"/>
                        </a:lnTo>
                        <a:lnTo>
                          <a:pt x="5274" y="6779"/>
                        </a:lnTo>
                        <a:lnTo>
                          <a:pt x="5357" y="6800"/>
                        </a:lnTo>
                        <a:lnTo>
                          <a:pt x="5441" y="6926"/>
                        </a:lnTo>
                        <a:lnTo>
                          <a:pt x="5483" y="6884"/>
                        </a:lnTo>
                        <a:lnTo>
                          <a:pt x="5483" y="6779"/>
                        </a:lnTo>
                        <a:lnTo>
                          <a:pt x="5462" y="6717"/>
                        </a:lnTo>
                        <a:lnTo>
                          <a:pt x="5462" y="6675"/>
                        </a:lnTo>
                        <a:lnTo>
                          <a:pt x="5566" y="6696"/>
                        </a:lnTo>
                        <a:lnTo>
                          <a:pt x="5797" y="6905"/>
                        </a:lnTo>
                        <a:lnTo>
                          <a:pt x="5859" y="6884"/>
                        </a:lnTo>
                        <a:lnTo>
                          <a:pt x="5859" y="6717"/>
                        </a:lnTo>
                        <a:lnTo>
                          <a:pt x="5901" y="6633"/>
                        </a:lnTo>
                        <a:lnTo>
                          <a:pt x="5985" y="6675"/>
                        </a:lnTo>
                        <a:cubicBezTo>
                          <a:pt x="5985" y="6696"/>
                          <a:pt x="6006" y="6696"/>
                          <a:pt x="6006" y="6717"/>
                        </a:cubicBezTo>
                        <a:lnTo>
                          <a:pt x="6090" y="6842"/>
                        </a:lnTo>
                        <a:lnTo>
                          <a:pt x="6110" y="6842"/>
                        </a:lnTo>
                        <a:cubicBezTo>
                          <a:pt x="6173" y="6905"/>
                          <a:pt x="6215" y="6989"/>
                          <a:pt x="6278" y="7030"/>
                        </a:cubicBezTo>
                        <a:lnTo>
                          <a:pt x="6236" y="7051"/>
                        </a:lnTo>
                        <a:lnTo>
                          <a:pt x="6236" y="7198"/>
                        </a:lnTo>
                        <a:lnTo>
                          <a:pt x="6194" y="7323"/>
                        </a:lnTo>
                        <a:lnTo>
                          <a:pt x="6069" y="7344"/>
                        </a:lnTo>
                        <a:lnTo>
                          <a:pt x="6069" y="7449"/>
                        </a:lnTo>
                        <a:lnTo>
                          <a:pt x="5985" y="7470"/>
                        </a:lnTo>
                        <a:lnTo>
                          <a:pt x="5922" y="7428"/>
                        </a:lnTo>
                        <a:lnTo>
                          <a:pt x="5880" y="7428"/>
                        </a:lnTo>
                        <a:lnTo>
                          <a:pt x="5880" y="7512"/>
                        </a:lnTo>
                        <a:lnTo>
                          <a:pt x="5964" y="7554"/>
                        </a:lnTo>
                        <a:lnTo>
                          <a:pt x="6194" y="7554"/>
                        </a:lnTo>
                        <a:lnTo>
                          <a:pt x="6320" y="7512"/>
                        </a:lnTo>
                        <a:lnTo>
                          <a:pt x="6382" y="7616"/>
                        </a:lnTo>
                        <a:lnTo>
                          <a:pt x="6445" y="7658"/>
                        </a:lnTo>
                        <a:lnTo>
                          <a:pt x="6529" y="7637"/>
                        </a:lnTo>
                        <a:lnTo>
                          <a:pt x="6613" y="7637"/>
                        </a:lnTo>
                        <a:lnTo>
                          <a:pt x="6550" y="7679"/>
                        </a:lnTo>
                        <a:lnTo>
                          <a:pt x="6466" y="7826"/>
                        </a:lnTo>
                        <a:lnTo>
                          <a:pt x="6529" y="7867"/>
                        </a:lnTo>
                        <a:lnTo>
                          <a:pt x="6696" y="7888"/>
                        </a:lnTo>
                        <a:lnTo>
                          <a:pt x="6822" y="7951"/>
                        </a:lnTo>
                        <a:lnTo>
                          <a:pt x="6926" y="7888"/>
                        </a:lnTo>
                        <a:lnTo>
                          <a:pt x="6989" y="7951"/>
                        </a:lnTo>
                        <a:lnTo>
                          <a:pt x="7178" y="7951"/>
                        </a:lnTo>
                        <a:lnTo>
                          <a:pt x="7366" y="8077"/>
                        </a:lnTo>
                        <a:lnTo>
                          <a:pt x="7638" y="8160"/>
                        </a:lnTo>
                        <a:lnTo>
                          <a:pt x="7743" y="8035"/>
                        </a:lnTo>
                        <a:lnTo>
                          <a:pt x="7805" y="8035"/>
                        </a:lnTo>
                        <a:lnTo>
                          <a:pt x="7889" y="8139"/>
                        </a:lnTo>
                        <a:lnTo>
                          <a:pt x="7994" y="8160"/>
                        </a:lnTo>
                        <a:lnTo>
                          <a:pt x="8077" y="8077"/>
                        </a:lnTo>
                        <a:lnTo>
                          <a:pt x="8140" y="8077"/>
                        </a:lnTo>
                        <a:lnTo>
                          <a:pt x="8287" y="8181"/>
                        </a:lnTo>
                        <a:lnTo>
                          <a:pt x="8454" y="8181"/>
                        </a:lnTo>
                        <a:lnTo>
                          <a:pt x="8747" y="8370"/>
                        </a:lnTo>
                        <a:lnTo>
                          <a:pt x="9061" y="8474"/>
                        </a:lnTo>
                        <a:lnTo>
                          <a:pt x="9186" y="8390"/>
                        </a:lnTo>
                        <a:lnTo>
                          <a:pt x="9395" y="8390"/>
                        </a:lnTo>
                        <a:lnTo>
                          <a:pt x="9521" y="8495"/>
                        </a:lnTo>
                        <a:lnTo>
                          <a:pt x="9647" y="8390"/>
                        </a:lnTo>
                        <a:lnTo>
                          <a:pt x="9793" y="8411"/>
                        </a:lnTo>
                        <a:lnTo>
                          <a:pt x="9960" y="8495"/>
                        </a:lnTo>
                        <a:lnTo>
                          <a:pt x="10149" y="8495"/>
                        </a:lnTo>
                        <a:lnTo>
                          <a:pt x="10295" y="8411"/>
                        </a:lnTo>
                        <a:lnTo>
                          <a:pt x="10379" y="8411"/>
                        </a:lnTo>
                        <a:lnTo>
                          <a:pt x="10483" y="8516"/>
                        </a:lnTo>
                        <a:lnTo>
                          <a:pt x="10609" y="8558"/>
                        </a:lnTo>
                        <a:lnTo>
                          <a:pt x="10776" y="8683"/>
                        </a:lnTo>
                        <a:lnTo>
                          <a:pt x="10902" y="8662"/>
                        </a:lnTo>
                        <a:lnTo>
                          <a:pt x="10986" y="8725"/>
                        </a:lnTo>
                        <a:lnTo>
                          <a:pt x="11048" y="8704"/>
                        </a:lnTo>
                        <a:lnTo>
                          <a:pt x="11028" y="8516"/>
                        </a:lnTo>
                        <a:lnTo>
                          <a:pt x="10965" y="8474"/>
                        </a:lnTo>
                        <a:lnTo>
                          <a:pt x="11007" y="8453"/>
                        </a:lnTo>
                        <a:cubicBezTo>
                          <a:pt x="11132" y="8453"/>
                          <a:pt x="11237" y="8474"/>
                          <a:pt x="11341" y="8495"/>
                        </a:cubicBezTo>
                        <a:lnTo>
                          <a:pt x="11467" y="8579"/>
                        </a:lnTo>
                        <a:lnTo>
                          <a:pt x="11488" y="8662"/>
                        </a:lnTo>
                        <a:lnTo>
                          <a:pt x="11551" y="8579"/>
                        </a:lnTo>
                        <a:lnTo>
                          <a:pt x="11634" y="8516"/>
                        </a:lnTo>
                        <a:cubicBezTo>
                          <a:pt x="11697" y="8579"/>
                          <a:pt x="11781" y="8600"/>
                          <a:pt x="11864" y="8621"/>
                        </a:cubicBezTo>
                        <a:lnTo>
                          <a:pt x="11844" y="8662"/>
                        </a:lnTo>
                        <a:lnTo>
                          <a:pt x="11864" y="8704"/>
                        </a:lnTo>
                        <a:lnTo>
                          <a:pt x="12053" y="8767"/>
                        </a:lnTo>
                        <a:lnTo>
                          <a:pt x="12157" y="8704"/>
                        </a:lnTo>
                        <a:lnTo>
                          <a:pt x="12220" y="8725"/>
                        </a:lnTo>
                        <a:lnTo>
                          <a:pt x="12220" y="8704"/>
                        </a:lnTo>
                        <a:cubicBezTo>
                          <a:pt x="12262" y="8725"/>
                          <a:pt x="12304" y="8725"/>
                          <a:pt x="12325" y="8767"/>
                        </a:cubicBezTo>
                        <a:lnTo>
                          <a:pt x="12388" y="8809"/>
                        </a:lnTo>
                        <a:lnTo>
                          <a:pt x="12492" y="8872"/>
                        </a:lnTo>
                        <a:lnTo>
                          <a:pt x="12597" y="8830"/>
                        </a:lnTo>
                        <a:lnTo>
                          <a:pt x="12680" y="8830"/>
                        </a:lnTo>
                        <a:lnTo>
                          <a:pt x="12722" y="8872"/>
                        </a:lnTo>
                        <a:lnTo>
                          <a:pt x="12848" y="8809"/>
                        </a:lnTo>
                        <a:lnTo>
                          <a:pt x="12911" y="8725"/>
                        </a:lnTo>
                        <a:lnTo>
                          <a:pt x="13015" y="8767"/>
                        </a:lnTo>
                        <a:lnTo>
                          <a:pt x="13141" y="8704"/>
                        </a:lnTo>
                        <a:lnTo>
                          <a:pt x="13245" y="8725"/>
                        </a:lnTo>
                        <a:lnTo>
                          <a:pt x="13371" y="8621"/>
                        </a:lnTo>
                        <a:lnTo>
                          <a:pt x="13413" y="8704"/>
                        </a:lnTo>
                        <a:lnTo>
                          <a:pt x="13517" y="8683"/>
                        </a:lnTo>
                        <a:lnTo>
                          <a:pt x="13664" y="8704"/>
                        </a:lnTo>
                        <a:lnTo>
                          <a:pt x="13580" y="8662"/>
                        </a:lnTo>
                        <a:lnTo>
                          <a:pt x="13894" y="8662"/>
                        </a:lnTo>
                        <a:lnTo>
                          <a:pt x="13936" y="8683"/>
                        </a:lnTo>
                        <a:lnTo>
                          <a:pt x="13936" y="8662"/>
                        </a:lnTo>
                        <a:lnTo>
                          <a:pt x="14166" y="8662"/>
                        </a:lnTo>
                        <a:lnTo>
                          <a:pt x="14250" y="8683"/>
                        </a:lnTo>
                        <a:lnTo>
                          <a:pt x="14313" y="8683"/>
                        </a:lnTo>
                        <a:lnTo>
                          <a:pt x="14396" y="8704"/>
                        </a:lnTo>
                        <a:lnTo>
                          <a:pt x="14480" y="8683"/>
                        </a:lnTo>
                        <a:lnTo>
                          <a:pt x="14564" y="8683"/>
                        </a:lnTo>
                        <a:lnTo>
                          <a:pt x="14626" y="8725"/>
                        </a:lnTo>
                        <a:lnTo>
                          <a:pt x="14731" y="8683"/>
                        </a:lnTo>
                        <a:lnTo>
                          <a:pt x="14794" y="8704"/>
                        </a:lnTo>
                        <a:lnTo>
                          <a:pt x="14877" y="8704"/>
                        </a:lnTo>
                        <a:lnTo>
                          <a:pt x="14898" y="8683"/>
                        </a:lnTo>
                        <a:lnTo>
                          <a:pt x="15024" y="8621"/>
                        </a:lnTo>
                        <a:lnTo>
                          <a:pt x="15212" y="8662"/>
                        </a:lnTo>
                        <a:lnTo>
                          <a:pt x="15359" y="8579"/>
                        </a:lnTo>
                        <a:lnTo>
                          <a:pt x="15547" y="8579"/>
                        </a:lnTo>
                        <a:lnTo>
                          <a:pt x="15631" y="8600"/>
                        </a:lnTo>
                        <a:lnTo>
                          <a:pt x="15652" y="8579"/>
                        </a:lnTo>
                        <a:cubicBezTo>
                          <a:pt x="15683" y="8589"/>
                          <a:pt x="15714" y="8594"/>
                          <a:pt x="15748" y="8594"/>
                        </a:cubicBezTo>
                        <a:cubicBezTo>
                          <a:pt x="15782" y="8594"/>
                          <a:pt x="15819" y="8589"/>
                          <a:pt x="15861" y="8579"/>
                        </a:cubicBezTo>
                        <a:cubicBezTo>
                          <a:pt x="15882" y="8579"/>
                          <a:pt x="15924" y="8558"/>
                          <a:pt x="15945" y="8516"/>
                        </a:cubicBezTo>
                        <a:lnTo>
                          <a:pt x="15986" y="8453"/>
                        </a:lnTo>
                        <a:lnTo>
                          <a:pt x="16007" y="8443"/>
                        </a:lnTo>
                        <a:lnTo>
                          <a:pt x="16007" y="8443"/>
                        </a:lnTo>
                        <a:cubicBezTo>
                          <a:pt x="16001" y="8433"/>
                          <a:pt x="15994" y="8423"/>
                          <a:pt x="15986" y="8411"/>
                        </a:cubicBezTo>
                        <a:lnTo>
                          <a:pt x="16049" y="8390"/>
                        </a:lnTo>
                        <a:lnTo>
                          <a:pt x="16091" y="8286"/>
                        </a:lnTo>
                        <a:lnTo>
                          <a:pt x="16091" y="8181"/>
                        </a:lnTo>
                        <a:lnTo>
                          <a:pt x="15965" y="8139"/>
                        </a:lnTo>
                        <a:lnTo>
                          <a:pt x="15861" y="8202"/>
                        </a:lnTo>
                        <a:lnTo>
                          <a:pt x="15924" y="8244"/>
                        </a:lnTo>
                        <a:lnTo>
                          <a:pt x="15840" y="8349"/>
                        </a:lnTo>
                        <a:lnTo>
                          <a:pt x="15735" y="8370"/>
                        </a:lnTo>
                        <a:lnTo>
                          <a:pt x="15714" y="8390"/>
                        </a:lnTo>
                        <a:lnTo>
                          <a:pt x="15673" y="8390"/>
                        </a:lnTo>
                        <a:cubicBezTo>
                          <a:pt x="15652" y="8390"/>
                          <a:pt x="15631" y="8411"/>
                          <a:pt x="15610" y="8453"/>
                        </a:cubicBezTo>
                        <a:lnTo>
                          <a:pt x="15526" y="8453"/>
                        </a:lnTo>
                        <a:lnTo>
                          <a:pt x="15442" y="8390"/>
                        </a:lnTo>
                        <a:lnTo>
                          <a:pt x="15296" y="8390"/>
                        </a:lnTo>
                        <a:lnTo>
                          <a:pt x="15149" y="8453"/>
                        </a:lnTo>
                        <a:lnTo>
                          <a:pt x="15003" y="8349"/>
                        </a:lnTo>
                        <a:lnTo>
                          <a:pt x="14836" y="8307"/>
                        </a:lnTo>
                        <a:lnTo>
                          <a:pt x="14773" y="8349"/>
                        </a:lnTo>
                        <a:lnTo>
                          <a:pt x="14626" y="8265"/>
                        </a:lnTo>
                        <a:lnTo>
                          <a:pt x="14354" y="8307"/>
                        </a:lnTo>
                        <a:lnTo>
                          <a:pt x="14166" y="8411"/>
                        </a:lnTo>
                        <a:lnTo>
                          <a:pt x="14166" y="8453"/>
                        </a:lnTo>
                        <a:lnTo>
                          <a:pt x="13999" y="8453"/>
                        </a:lnTo>
                        <a:lnTo>
                          <a:pt x="13894" y="8411"/>
                        </a:lnTo>
                        <a:lnTo>
                          <a:pt x="13894" y="8474"/>
                        </a:lnTo>
                        <a:cubicBezTo>
                          <a:pt x="13852" y="8474"/>
                          <a:pt x="13769" y="8474"/>
                          <a:pt x="13727" y="8495"/>
                        </a:cubicBezTo>
                        <a:lnTo>
                          <a:pt x="13685" y="8453"/>
                        </a:lnTo>
                        <a:lnTo>
                          <a:pt x="13685" y="8370"/>
                        </a:lnTo>
                        <a:lnTo>
                          <a:pt x="13559" y="8349"/>
                        </a:lnTo>
                        <a:lnTo>
                          <a:pt x="13580" y="8453"/>
                        </a:lnTo>
                        <a:lnTo>
                          <a:pt x="13538" y="8474"/>
                        </a:lnTo>
                        <a:lnTo>
                          <a:pt x="13538" y="8370"/>
                        </a:lnTo>
                        <a:lnTo>
                          <a:pt x="13434" y="8286"/>
                        </a:lnTo>
                        <a:lnTo>
                          <a:pt x="13329" y="8349"/>
                        </a:lnTo>
                        <a:lnTo>
                          <a:pt x="13224" y="8265"/>
                        </a:lnTo>
                        <a:lnTo>
                          <a:pt x="13120" y="8202"/>
                        </a:lnTo>
                        <a:lnTo>
                          <a:pt x="12994" y="8286"/>
                        </a:lnTo>
                        <a:lnTo>
                          <a:pt x="12994" y="8349"/>
                        </a:lnTo>
                        <a:lnTo>
                          <a:pt x="13224" y="8411"/>
                        </a:lnTo>
                        <a:lnTo>
                          <a:pt x="13308" y="8495"/>
                        </a:lnTo>
                        <a:lnTo>
                          <a:pt x="13162" y="8495"/>
                        </a:lnTo>
                        <a:lnTo>
                          <a:pt x="13162" y="8516"/>
                        </a:lnTo>
                        <a:lnTo>
                          <a:pt x="13099" y="8579"/>
                        </a:lnTo>
                        <a:lnTo>
                          <a:pt x="13057" y="8579"/>
                        </a:lnTo>
                        <a:cubicBezTo>
                          <a:pt x="13094" y="8560"/>
                          <a:pt x="13098" y="8492"/>
                          <a:pt x="13055" y="8492"/>
                        </a:cubicBezTo>
                        <a:cubicBezTo>
                          <a:pt x="13049" y="8492"/>
                          <a:pt x="13043" y="8493"/>
                          <a:pt x="13036" y="8495"/>
                        </a:cubicBezTo>
                        <a:lnTo>
                          <a:pt x="12952" y="8495"/>
                        </a:lnTo>
                        <a:lnTo>
                          <a:pt x="12932" y="8390"/>
                        </a:lnTo>
                        <a:lnTo>
                          <a:pt x="12848" y="8370"/>
                        </a:lnTo>
                        <a:lnTo>
                          <a:pt x="12743" y="8390"/>
                        </a:lnTo>
                        <a:lnTo>
                          <a:pt x="12639" y="8370"/>
                        </a:lnTo>
                        <a:lnTo>
                          <a:pt x="12492" y="8411"/>
                        </a:lnTo>
                        <a:lnTo>
                          <a:pt x="12408" y="8516"/>
                        </a:lnTo>
                        <a:lnTo>
                          <a:pt x="12388" y="8600"/>
                        </a:lnTo>
                        <a:lnTo>
                          <a:pt x="12283" y="8600"/>
                        </a:lnTo>
                        <a:lnTo>
                          <a:pt x="12283" y="8579"/>
                        </a:lnTo>
                        <a:lnTo>
                          <a:pt x="12283" y="8558"/>
                        </a:lnTo>
                        <a:lnTo>
                          <a:pt x="12304" y="8558"/>
                        </a:lnTo>
                        <a:cubicBezTo>
                          <a:pt x="12325" y="8558"/>
                          <a:pt x="12304" y="8516"/>
                          <a:pt x="12304" y="8516"/>
                        </a:cubicBezTo>
                        <a:lnTo>
                          <a:pt x="12325" y="8495"/>
                        </a:lnTo>
                        <a:lnTo>
                          <a:pt x="12367" y="8370"/>
                        </a:lnTo>
                        <a:lnTo>
                          <a:pt x="12178" y="8307"/>
                        </a:lnTo>
                        <a:lnTo>
                          <a:pt x="12053" y="8390"/>
                        </a:lnTo>
                        <a:lnTo>
                          <a:pt x="12011" y="8516"/>
                        </a:lnTo>
                        <a:cubicBezTo>
                          <a:pt x="11885" y="8495"/>
                          <a:pt x="11781" y="8474"/>
                          <a:pt x="11676" y="8453"/>
                        </a:cubicBezTo>
                        <a:lnTo>
                          <a:pt x="11781" y="8411"/>
                        </a:lnTo>
                        <a:lnTo>
                          <a:pt x="11802" y="8349"/>
                        </a:lnTo>
                        <a:lnTo>
                          <a:pt x="11676" y="8181"/>
                        </a:lnTo>
                        <a:lnTo>
                          <a:pt x="11530" y="8160"/>
                        </a:lnTo>
                        <a:lnTo>
                          <a:pt x="11362" y="8202"/>
                        </a:lnTo>
                        <a:lnTo>
                          <a:pt x="11237" y="8181"/>
                        </a:lnTo>
                        <a:lnTo>
                          <a:pt x="11111" y="8202"/>
                        </a:lnTo>
                        <a:lnTo>
                          <a:pt x="11111" y="8244"/>
                        </a:lnTo>
                        <a:cubicBezTo>
                          <a:pt x="11069" y="8244"/>
                          <a:pt x="11069" y="8244"/>
                          <a:pt x="11048" y="8202"/>
                        </a:cubicBezTo>
                        <a:lnTo>
                          <a:pt x="11069" y="8056"/>
                        </a:lnTo>
                        <a:lnTo>
                          <a:pt x="11028" y="7972"/>
                        </a:lnTo>
                        <a:lnTo>
                          <a:pt x="10923" y="7951"/>
                        </a:lnTo>
                        <a:lnTo>
                          <a:pt x="10902" y="7930"/>
                        </a:lnTo>
                        <a:lnTo>
                          <a:pt x="10797" y="7930"/>
                        </a:lnTo>
                        <a:lnTo>
                          <a:pt x="10714" y="7972"/>
                        </a:lnTo>
                        <a:lnTo>
                          <a:pt x="10609" y="7972"/>
                        </a:lnTo>
                        <a:lnTo>
                          <a:pt x="10525" y="7930"/>
                        </a:lnTo>
                        <a:lnTo>
                          <a:pt x="10400" y="7972"/>
                        </a:lnTo>
                        <a:lnTo>
                          <a:pt x="10274" y="7930"/>
                        </a:lnTo>
                        <a:lnTo>
                          <a:pt x="10191" y="7846"/>
                        </a:lnTo>
                        <a:lnTo>
                          <a:pt x="10191" y="7763"/>
                        </a:lnTo>
                        <a:lnTo>
                          <a:pt x="10086" y="7595"/>
                        </a:lnTo>
                        <a:lnTo>
                          <a:pt x="10086" y="7449"/>
                        </a:lnTo>
                        <a:lnTo>
                          <a:pt x="9939" y="7449"/>
                        </a:lnTo>
                        <a:lnTo>
                          <a:pt x="9856" y="7470"/>
                        </a:lnTo>
                        <a:lnTo>
                          <a:pt x="9772" y="7386"/>
                        </a:lnTo>
                        <a:lnTo>
                          <a:pt x="9667" y="7386"/>
                        </a:lnTo>
                        <a:lnTo>
                          <a:pt x="9542" y="7282"/>
                        </a:lnTo>
                        <a:lnTo>
                          <a:pt x="9458" y="7240"/>
                        </a:lnTo>
                        <a:lnTo>
                          <a:pt x="9354" y="7261"/>
                        </a:lnTo>
                        <a:lnTo>
                          <a:pt x="9270" y="7261"/>
                        </a:lnTo>
                        <a:lnTo>
                          <a:pt x="9144" y="7114"/>
                        </a:lnTo>
                        <a:lnTo>
                          <a:pt x="9040" y="7114"/>
                        </a:lnTo>
                        <a:lnTo>
                          <a:pt x="9019" y="7344"/>
                        </a:lnTo>
                        <a:lnTo>
                          <a:pt x="8935" y="7449"/>
                        </a:lnTo>
                        <a:lnTo>
                          <a:pt x="8684" y="7491"/>
                        </a:lnTo>
                        <a:lnTo>
                          <a:pt x="8370" y="7449"/>
                        </a:lnTo>
                        <a:lnTo>
                          <a:pt x="8015" y="7449"/>
                        </a:lnTo>
                        <a:lnTo>
                          <a:pt x="7805" y="7365"/>
                        </a:lnTo>
                        <a:lnTo>
                          <a:pt x="7763" y="7323"/>
                        </a:lnTo>
                        <a:lnTo>
                          <a:pt x="7784" y="7219"/>
                        </a:lnTo>
                        <a:lnTo>
                          <a:pt x="7701" y="7072"/>
                        </a:lnTo>
                        <a:lnTo>
                          <a:pt x="7450" y="7051"/>
                        </a:lnTo>
                        <a:lnTo>
                          <a:pt x="7240" y="7010"/>
                        </a:lnTo>
                        <a:lnTo>
                          <a:pt x="7136" y="6926"/>
                        </a:lnTo>
                        <a:lnTo>
                          <a:pt x="6947" y="6926"/>
                        </a:lnTo>
                        <a:lnTo>
                          <a:pt x="6906" y="6968"/>
                        </a:lnTo>
                        <a:lnTo>
                          <a:pt x="6843" y="7030"/>
                        </a:lnTo>
                        <a:lnTo>
                          <a:pt x="6759" y="6947"/>
                        </a:lnTo>
                        <a:lnTo>
                          <a:pt x="6592" y="6926"/>
                        </a:lnTo>
                        <a:lnTo>
                          <a:pt x="6487" y="6926"/>
                        </a:lnTo>
                        <a:cubicBezTo>
                          <a:pt x="6403" y="6842"/>
                          <a:pt x="6320" y="6758"/>
                          <a:pt x="6278" y="6654"/>
                        </a:cubicBezTo>
                        <a:lnTo>
                          <a:pt x="6278" y="6486"/>
                        </a:lnTo>
                        <a:lnTo>
                          <a:pt x="6320" y="6173"/>
                        </a:lnTo>
                        <a:lnTo>
                          <a:pt x="6278" y="5963"/>
                        </a:lnTo>
                        <a:lnTo>
                          <a:pt x="6382" y="5712"/>
                        </a:lnTo>
                        <a:lnTo>
                          <a:pt x="6320" y="5649"/>
                        </a:lnTo>
                        <a:lnTo>
                          <a:pt x="6320" y="5461"/>
                        </a:lnTo>
                        <a:lnTo>
                          <a:pt x="6424" y="5398"/>
                        </a:lnTo>
                        <a:lnTo>
                          <a:pt x="6487" y="5336"/>
                        </a:lnTo>
                        <a:lnTo>
                          <a:pt x="6445" y="5231"/>
                        </a:lnTo>
                        <a:lnTo>
                          <a:pt x="6382" y="5168"/>
                        </a:lnTo>
                        <a:lnTo>
                          <a:pt x="6278" y="5085"/>
                        </a:lnTo>
                        <a:lnTo>
                          <a:pt x="6215" y="4959"/>
                        </a:lnTo>
                        <a:lnTo>
                          <a:pt x="6131" y="4938"/>
                        </a:lnTo>
                        <a:lnTo>
                          <a:pt x="6110" y="4854"/>
                        </a:lnTo>
                        <a:lnTo>
                          <a:pt x="6006" y="4813"/>
                        </a:lnTo>
                        <a:lnTo>
                          <a:pt x="5818" y="4833"/>
                        </a:lnTo>
                        <a:lnTo>
                          <a:pt x="5713" y="4813"/>
                        </a:lnTo>
                        <a:lnTo>
                          <a:pt x="5692" y="4624"/>
                        </a:lnTo>
                        <a:lnTo>
                          <a:pt x="5608" y="4520"/>
                        </a:lnTo>
                        <a:lnTo>
                          <a:pt x="5546" y="4561"/>
                        </a:lnTo>
                        <a:lnTo>
                          <a:pt x="5587" y="4457"/>
                        </a:lnTo>
                        <a:lnTo>
                          <a:pt x="5483" y="4415"/>
                        </a:lnTo>
                        <a:lnTo>
                          <a:pt x="5462" y="4122"/>
                        </a:lnTo>
                        <a:lnTo>
                          <a:pt x="5336" y="4185"/>
                        </a:lnTo>
                        <a:lnTo>
                          <a:pt x="5274" y="4122"/>
                        </a:lnTo>
                        <a:lnTo>
                          <a:pt x="5043" y="4122"/>
                        </a:lnTo>
                        <a:lnTo>
                          <a:pt x="4855" y="3996"/>
                        </a:lnTo>
                        <a:lnTo>
                          <a:pt x="4855" y="3892"/>
                        </a:lnTo>
                        <a:lnTo>
                          <a:pt x="4960" y="3850"/>
                        </a:lnTo>
                        <a:lnTo>
                          <a:pt x="5085" y="3766"/>
                        </a:lnTo>
                        <a:lnTo>
                          <a:pt x="5002" y="3704"/>
                        </a:lnTo>
                        <a:lnTo>
                          <a:pt x="4876" y="3745"/>
                        </a:lnTo>
                        <a:lnTo>
                          <a:pt x="4813" y="3704"/>
                        </a:lnTo>
                        <a:lnTo>
                          <a:pt x="4667" y="3766"/>
                        </a:lnTo>
                        <a:lnTo>
                          <a:pt x="4750" y="3683"/>
                        </a:lnTo>
                        <a:lnTo>
                          <a:pt x="4876" y="3578"/>
                        </a:lnTo>
                        <a:lnTo>
                          <a:pt x="5064" y="3557"/>
                        </a:lnTo>
                        <a:lnTo>
                          <a:pt x="5043" y="3432"/>
                        </a:lnTo>
                        <a:lnTo>
                          <a:pt x="4855" y="3222"/>
                        </a:lnTo>
                        <a:lnTo>
                          <a:pt x="4750" y="3222"/>
                        </a:lnTo>
                        <a:lnTo>
                          <a:pt x="4625" y="3285"/>
                        </a:lnTo>
                        <a:lnTo>
                          <a:pt x="4478" y="3369"/>
                        </a:lnTo>
                        <a:lnTo>
                          <a:pt x="4332" y="3369"/>
                        </a:lnTo>
                        <a:lnTo>
                          <a:pt x="4416" y="3348"/>
                        </a:lnTo>
                        <a:lnTo>
                          <a:pt x="4457" y="3285"/>
                        </a:lnTo>
                        <a:lnTo>
                          <a:pt x="4520" y="3264"/>
                        </a:lnTo>
                        <a:lnTo>
                          <a:pt x="4562" y="3180"/>
                        </a:lnTo>
                        <a:lnTo>
                          <a:pt x="4541" y="3097"/>
                        </a:lnTo>
                        <a:lnTo>
                          <a:pt x="4416" y="3055"/>
                        </a:lnTo>
                        <a:lnTo>
                          <a:pt x="4206" y="3055"/>
                        </a:lnTo>
                        <a:lnTo>
                          <a:pt x="4081" y="2929"/>
                        </a:lnTo>
                        <a:lnTo>
                          <a:pt x="4081" y="2846"/>
                        </a:lnTo>
                        <a:lnTo>
                          <a:pt x="4039" y="2678"/>
                        </a:lnTo>
                        <a:lnTo>
                          <a:pt x="3809" y="2448"/>
                        </a:lnTo>
                        <a:lnTo>
                          <a:pt x="3725" y="2427"/>
                        </a:lnTo>
                        <a:lnTo>
                          <a:pt x="3662" y="2448"/>
                        </a:lnTo>
                        <a:lnTo>
                          <a:pt x="3558" y="2364"/>
                        </a:lnTo>
                        <a:lnTo>
                          <a:pt x="3516" y="2155"/>
                        </a:lnTo>
                        <a:lnTo>
                          <a:pt x="3369" y="2009"/>
                        </a:lnTo>
                        <a:lnTo>
                          <a:pt x="3160" y="1883"/>
                        </a:lnTo>
                        <a:lnTo>
                          <a:pt x="3035" y="1883"/>
                        </a:lnTo>
                        <a:lnTo>
                          <a:pt x="2993" y="1925"/>
                        </a:lnTo>
                        <a:lnTo>
                          <a:pt x="2930" y="1883"/>
                        </a:lnTo>
                        <a:lnTo>
                          <a:pt x="2888" y="1716"/>
                        </a:lnTo>
                        <a:lnTo>
                          <a:pt x="2825" y="1800"/>
                        </a:lnTo>
                        <a:lnTo>
                          <a:pt x="2763" y="1716"/>
                        </a:lnTo>
                        <a:lnTo>
                          <a:pt x="2763" y="1528"/>
                        </a:lnTo>
                        <a:lnTo>
                          <a:pt x="2658" y="1402"/>
                        </a:lnTo>
                        <a:lnTo>
                          <a:pt x="2533" y="1381"/>
                        </a:lnTo>
                        <a:lnTo>
                          <a:pt x="2470" y="1297"/>
                        </a:lnTo>
                        <a:lnTo>
                          <a:pt x="2135" y="1088"/>
                        </a:lnTo>
                        <a:lnTo>
                          <a:pt x="2030" y="1088"/>
                        </a:lnTo>
                        <a:lnTo>
                          <a:pt x="1905" y="942"/>
                        </a:lnTo>
                        <a:lnTo>
                          <a:pt x="1779" y="900"/>
                        </a:lnTo>
                        <a:lnTo>
                          <a:pt x="1737" y="837"/>
                        </a:lnTo>
                        <a:lnTo>
                          <a:pt x="1716" y="649"/>
                        </a:lnTo>
                        <a:lnTo>
                          <a:pt x="1612" y="586"/>
                        </a:lnTo>
                        <a:lnTo>
                          <a:pt x="1528" y="460"/>
                        </a:lnTo>
                        <a:lnTo>
                          <a:pt x="1486" y="439"/>
                        </a:lnTo>
                        <a:lnTo>
                          <a:pt x="1403" y="272"/>
                        </a:lnTo>
                        <a:lnTo>
                          <a:pt x="1277" y="230"/>
                        </a:lnTo>
                        <a:lnTo>
                          <a:pt x="1152" y="230"/>
                        </a:lnTo>
                        <a:lnTo>
                          <a:pt x="1068" y="251"/>
                        </a:lnTo>
                        <a:lnTo>
                          <a:pt x="1005" y="209"/>
                        </a:lnTo>
                        <a:lnTo>
                          <a:pt x="859" y="209"/>
                        </a:lnTo>
                        <a:lnTo>
                          <a:pt x="670" y="251"/>
                        </a:lnTo>
                        <a:lnTo>
                          <a:pt x="587" y="209"/>
                        </a:lnTo>
                        <a:lnTo>
                          <a:pt x="336" y="21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64" name="Google Shape;764;p39"/>
                <p:cNvSpPr/>
                <p:nvPr/>
              </p:nvSpPr>
              <p:spPr>
                <a:xfrm>
                  <a:off x="5139425" y="3145975"/>
                  <a:ext cx="62800" cy="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286" extrusionOk="0">
                      <a:moveTo>
                        <a:pt x="126" y="0"/>
                      </a:moveTo>
                      <a:lnTo>
                        <a:pt x="42" y="84"/>
                      </a:lnTo>
                      <a:lnTo>
                        <a:pt x="0" y="210"/>
                      </a:lnTo>
                      <a:lnTo>
                        <a:pt x="126" y="419"/>
                      </a:lnTo>
                      <a:lnTo>
                        <a:pt x="189" y="879"/>
                      </a:lnTo>
                      <a:lnTo>
                        <a:pt x="251" y="1047"/>
                      </a:lnTo>
                      <a:lnTo>
                        <a:pt x="314" y="1172"/>
                      </a:lnTo>
                      <a:lnTo>
                        <a:pt x="314" y="1360"/>
                      </a:lnTo>
                      <a:lnTo>
                        <a:pt x="251" y="1402"/>
                      </a:lnTo>
                      <a:lnTo>
                        <a:pt x="293" y="1507"/>
                      </a:lnTo>
                      <a:lnTo>
                        <a:pt x="356" y="1611"/>
                      </a:lnTo>
                      <a:lnTo>
                        <a:pt x="335" y="1674"/>
                      </a:lnTo>
                      <a:lnTo>
                        <a:pt x="419" y="1758"/>
                      </a:lnTo>
                      <a:lnTo>
                        <a:pt x="565" y="1863"/>
                      </a:lnTo>
                      <a:lnTo>
                        <a:pt x="649" y="2009"/>
                      </a:lnTo>
                      <a:lnTo>
                        <a:pt x="754" y="2072"/>
                      </a:lnTo>
                      <a:lnTo>
                        <a:pt x="837" y="2176"/>
                      </a:lnTo>
                      <a:lnTo>
                        <a:pt x="754" y="2281"/>
                      </a:lnTo>
                      <a:lnTo>
                        <a:pt x="733" y="2344"/>
                      </a:lnTo>
                      <a:lnTo>
                        <a:pt x="816" y="2407"/>
                      </a:lnTo>
                      <a:lnTo>
                        <a:pt x="1005" y="2490"/>
                      </a:lnTo>
                      <a:lnTo>
                        <a:pt x="1193" y="2616"/>
                      </a:lnTo>
                      <a:lnTo>
                        <a:pt x="1172" y="2720"/>
                      </a:lnTo>
                      <a:lnTo>
                        <a:pt x="1339" y="2867"/>
                      </a:lnTo>
                      <a:lnTo>
                        <a:pt x="1486" y="2867"/>
                      </a:lnTo>
                      <a:lnTo>
                        <a:pt x="1528" y="2909"/>
                      </a:lnTo>
                      <a:lnTo>
                        <a:pt x="1611" y="3013"/>
                      </a:lnTo>
                      <a:lnTo>
                        <a:pt x="1800" y="3118"/>
                      </a:lnTo>
                      <a:lnTo>
                        <a:pt x="1988" y="3139"/>
                      </a:lnTo>
                      <a:lnTo>
                        <a:pt x="2051" y="3223"/>
                      </a:lnTo>
                      <a:lnTo>
                        <a:pt x="2197" y="3264"/>
                      </a:lnTo>
                      <a:lnTo>
                        <a:pt x="2218" y="3244"/>
                      </a:lnTo>
                      <a:lnTo>
                        <a:pt x="2281" y="3285"/>
                      </a:lnTo>
                      <a:lnTo>
                        <a:pt x="2386" y="3223"/>
                      </a:lnTo>
                      <a:lnTo>
                        <a:pt x="2386" y="3181"/>
                      </a:lnTo>
                      <a:lnTo>
                        <a:pt x="2344" y="3181"/>
                      </a:lnTo>
                      <a:lnTo>
                        <a:pt x="2386" y="3118"/>
                      </a:lnTo>
                      <a:lnTo>
                        <a:pt x="2323" y="3076"/>
                      </a:lnTo>
                      <a:lnTo>
                        <a:pt x="2407" y="3118"/>
                      </a:lnTo>
                      <a:lnTo>
                        <a:pt x="2407" y="3181"/>
                      </a:lnTo>
                      <a:lnTo>
                        <a:pt x="2407" y="3223"/>
                      </a:lnTo>
                      <a:lnTo>
                        <a:pt x="2511" y="3244"/>
                      </a:lnTo>
                      <a:lnTo>
                        <a:pt x="2511" y="3118"/>
                      </a:lnTo>
                      <a:lnTo>
                        <a:pt x="2386" y="2846"/>
                      </a:lnTo>
                      <a:lnTo>
                        <a:pt x="2344" y="2846"/>
                      </a:lnTo>
                      <a:lnTo>
                        <a:pt x="2344" y="2804"/>
                      </a:lnTo>
                      <a:lnTo>
                        <a:pt x="2323" y="2762"/>
                      </a:lnTo>
                      <a:lnTo>
                        <a:pt x="2281" y="2741"/>
                      </a:lnTo>
                      <a:lnTo>
                        <a:pt x="2239" y="2553"/>
                      </a:lnTo>
                      <a:lnTo>
                        <a:pt x="2281" y="2511"/>
                      </a:lnTo>
                      <a:lnTo>
                        <a:pt x="2239" y="2448"/>
                      </a:lnTo>
                      <a:lnTo>
                        <a:pt x="2176" y="2448"/>
                      </a:lnTo>
                      <a:lnTo>
                        <a:pt x="2009" y="2344"/>
                      </a:lnTo>
                      <a:lnTo>
                        <a:pt x="1967" y="2197"/>
                      </a:lnTo>
                      <a:lnTo>
                        <a:pt x="1967" y="1904"/>
                      </a:lnTo>
                      <a:lnTo>
                        <a:pt x="1904" y="1821"/>
                      </a:lnTo>
                      <a:lnTo>
                        <a:pt x="1904" y="1716"/>
                      </a:lnTo>
                      <a:lnTo>
                        <a:pt x="1925" y="1674"/>
                      </a:lnTo>
                      <a:lnTo>
                        <a:pt x="1904" y="1381"/>
                      </a:lnTo>
                      <a:lnTo>
                        <a:pt x="1967" y="1339"/>
                      </a:lnTo>
                      <a:lnTo>
                        <a:pt x="1904" y="1088"/>
                      </a:lnTo>
                      <a:lnTo>
                        <a:pt x="1779" y="879"/>
                      </a:lnTo>
                      <a:lnTo>
                        <a:pt x="1360" y="461"/>
                      </a:lnTo>
                      <a:lnTo>
                        <a:pt x="1277" y="314"/>
                      </a:lnTo>
                      <a:lnTo>
                        <a:pt x="1235" y="335"/>
                      </a:lnTo>
                      <a:lnTo>
                        <a:pt x="1172" y="398"/>
                      </a:lnTo>
                      <a:lnTo>
                        <a:pt x="1088" y="398"/>
                      </a:lnTo>
                      <a:lnTo>
                        <a:pt x="1067" y="419"/>
                      </a:lnTo>
                      <a:lnTo>
                        <a:pt x="1067" y="523"/>
                      </a:lnTo>
                      <a:lnTo>
                        <a:pt x="984" y="565"/>
                      </a:lnTo>
                      <a:lnTo>
                        <a:pt x="921" y="523"/>
                      </a:lnTo>
                      <a:lnTo>
                        <a:pt x="816" y="523"/>
                      </a:lnTo>
                      <a:lnTo>
                        <a:pt x="670" y="628"/>
                      </a:lnTo>
                      <a:lnTo>
                        <a:pt x="523" y="607"/>
                      </a:lnTo>
                      <a:lnTo>
                        <a:pt x="523" y="523"/>
                      </a:lnTo>
                      <a:lnTo>
                        <a:pt x="607" y="440"/>
                      </a:lnTo>
                      <a:lnTo>
                        <a:pt x="607" y="251"/>
                      </a:lnTo>
                      <a:lnTo>
                        <a:pt x="544" y="189"/>
                      </a:lnTo>
                      <a:lnTo>
                        <a:pt x="419" y="189"/>
                      </a:lnTo>
                      <a:lnTo>
                        <a:pt x="398" y="126"/>
                      </a:lnTo>
                      <a:lnTo>
                        <a:pt x="231" y="84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39"/>
                <p:cNvSpPr/>
                <p:nvPr/>
              </p:nvSpPr>
              <p:spPr>
                <a:xfrm>
                  <a:off x="5279075" y="3142825"/>
                  <a:ext cx="137075" cy="9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3705" extrusionOk="0">
                      <a:moveTo>
                        <a:pt x="4186" y="1"/>
                      </a:moveTo>
                      <a:lnTo>
                        <a:pt x="4144" y="22"/>
                      </a:lnTo>
                      <a:lnTo>
                        <a:pt x="4165" y="126"/>
                      </a:lnTo>
                      <a:lnTo>
                        <a:pt x="4039" y="252"/>
                      </a:lnTo>
                      <a:lnTo>
                        <a:pt x="3976" y="231"/>
                      </a:lnTo>
                      <a:lnTo>
                        <a:pt x="4039" y="126"/>
                      </a:lnTo>
                      <a:lnTo>
                        <a:pt x="4018" y="43"/>
                      </a:lnTo>
                      <a:lnTo>
                        <a:pt x="3935" y="43"/>
                      </a:lnTo>
                      <a:lnTo>
                        <a:pt x="3851" y="273"/>
                      </a:lnTo>
                      <a:lnTo>
                        <a:pt x="3767" y="315"/>
                      </a:lnTo>
                      <a:lnTo>
                        <a:pt x="3642" y="587"/>
                      </a:lnTo>
                      <a:lnTo>
                        <a:pt x="3642" y="754"/>
                      </a:lnTo>
                      <a:lnTo>
                        <a:pt x="3432" y="963"/>
                      </a:lnTo>
                      <a:lnTo>
                        <a:pt x="3328" y="963"/>
                      </a:lnTo>
                      <a:lnTo>
                        <a:pt x="3140" y="1005"/>
                      </a:lnTo>
                      <a:lnTo>
                        <a:pt x="3098" y="1089"/>
                      </a:lnTo>
                      <a:lnTo>
                        <a:pt x="3181" y="1089"/>
                      </a:lnTo>
                      <a:lnTo>
                        <a:pt x="3119" y="1152"/>
                      </a:lnTo>
                      <a:lnTo>
                        <a:pt x="3181" y="1173"/>
                      </a:lnTo>
                      <a:lnTo>
                        <a:pt x="3307" y="1152"/>
                      </a:lnTo>
                      <a:lnTo>
                        <a:pt x="3244" y="1214"/>
                      </a:lnTo>
                      <a:lnTo>
                        <a:pt x="3181" y="1277"/>
                      </a:lnTo>
                      <a:lnTo>
                        <a:pt x="3140" y="1298"/>
                      </a:lnTo>
                      <a:lnTo>
                        <a:pt x="3140" y="1319"/>
                      </a:lnTo>
                      <a:lnTo>
                        <a:pt x="3223" y="1528"/>
                      </a:lnTo>
                      <a:lnTo>
                        <a:pt x="3181" y="1633"/>
                      </a:lnTo>
                      <a:lnTo>
                        <a:pt x="3098" y="1591"/>
                      </a:lnTo>
                      <a:lnTo>
                        <a:pt x="3098" y="1465"/>
                      </a:lnTo>
                      <a:lnTo>
                        <a:pt x="3077" y="1361"/>
                      </a:lnTo>
                      <a:lnTo>
                        <a:pt x="3035" y="1361"/>
                      </a:lnTo>
                      <a:lnTo>
                        <a:pt x="3035" y="1319"/>
                      </a:lnTo>
                      <a:lnTo>
                        <a:pt x="2993" y="1319"/>
                      </a:lnTo>
                      <a:lnTo>
                        <a:pt x="2930" y="1424"/>
                      </a:lnTo>
                      <a:lnTo>
                        <a:pt x="2972" y="1675"/>
                      </a:lnTo>
                      <a:lnTo>
                        <a:pt x="2909" y="1717"/>
                      </a:lnTo>
                      <a:lnTo>
                        <a:pt x="2805" y="1612"/>
                      </a:lnTo>
                      <a:lnTo>
                        <a:pt x="2700" y="1465"/>
                      </a:lnTo>
                      <a:lnTo>
                        <a:pt x="2658" y="1465"/>
                      </a:lnTo>
                      <a:lnTo>
                        <a:pt x="2554" y="1403"/>
                      </a:lnTo>
                      <a:lnTo>
                        <a:pt x="2470" y="1507"/>
                      </a:lnTo>
                      <a:lnTo>
                        <a:pt x="2470" y="1633"/>
                      </a:lnTo>
                      <a:lnTo>
                        <a:pt x="2344" y="1779"/>
                      </a:lnTo>
                      <a:lnTo>
                        <a:pt x="2261" y="1884"/>
                      </a:lnTo>
                      <a:lnTo>
                        <a:pt x="2093" y="2030"/>
                      </a:lnTo>
                      <a:lnTo>
                        <a:pt x="2072" y="2135"/>
                      </a:lnTo>
                      <a:lnTo>
                        <a:pt x="1926" y="2323"/>
                      </a:lnTo>
                      <a:lnTo>
                        <a:pt x="1779" y="2449"/>
                      </a:lnTo>
                      <a:lnTo>
                        <a:pt x="1319" y="2554"/>
                      </a:lnTo>
                      <a:lnTo>
                        <a:pt x="1256" y="2574"/>
                      </a:lnTo>
                      <a:lnTo>
                        <a:pt x="1298" y="2742"/>
                      </a:lnTo>
                      <a:lnTo>
                        <a:pt x="1340" y="2784"/>
                      </a:lnTo>
                      <a:lnTo>
                        <a:pt x="1256" y="2763"/>
                      </a:lnTo>
                      <a:lnTo>
                        <a:pt x="1173" y="2826"/>
                      </a:lnTo>
                      <a:lnTo>
                        <a:pt x="1047" y="2846"/>
                      </a:lnTo>
                      <a:lnTo>
                        <a:pt x="984" y="2888"/>
                      </a:lnTo>
                      <a:lnTo>
                        <a:pt x="943" y="3035"/>
                      </a:lnTo>
                      <a:lnTo>
                        <a:pt x="943" y="3181"/>
                      </a:lnTo>
                      <a:lnTo>
                        <a:pt x="838" y="3349"/>
                      </a:lnTo>
                      <a:lnTo>
                        <a:pt x="838" y="3370"/>
                      </a:lnTo>
                      <a:lnTo>
                        <a:pt x="629" y="3349"/>
                      </a:lnTo>
                      <a:lnTo>
                        <a:pt x="399" y="3265"/>
                      </a:lnTo>
                      <a:lnTo>
                        <a:pt x="210" y="3265"/>
                      </a:lnTo>
                      <a:lnTo>
                        <a:pt x="168" y="3181"/>
                      </a:lnTo>
                      <a:lnTo>
                        <a:pt x="64" y="3056"/>
                      </a:lnTo>
                      <a:lnTo>
                        <a:pt x="1" y="3077"/>
                      </a:lnTo>
                      <a:lnTo>
                        <a:pt x="127" y="3286"/>
                      </a:lnTo>
                      <a:lnTo>
                        <a:pt x="315" y="3411"/>
                      </a:lnTo>
                      <a:lnTo>
                        <a:pt x="357" y="3474"/>
                      </a:lnTo>
                      <a:lnTo>
                        <a:pt x="482" y="3579"/>
                      </a:lnTo>
                      <a:lnTo>
                        <a:pt x="503" y="3683"/>
                      </a:lnTo>
                      <a:lnTo>
                        <a:pt x="608" y="3704"/>
                      </a:lnTo>
                      <a:lnTo>
                        <a:pt x="775" y="3662"/>
                      </a:lnTo>
                      <a:lnTo>
                        <a:pt x="796" y="3579"/>
                      </a:lnTo>
                      <a:lnTo>
                        <a:pt x="922" y="3600"/>
                      </a:lnTo>
                      <a:lnTo>
                        <a:pt x="1005" y="3558"/>
                      </a:lnTo>
                      <a:lnTo>
                        <a:pt x="1319" y="3579"/>
                      </a:lnTo>
                      <a:lnTo>
                        <a:pt x="1654" y="3453"/>
                      </a:lnTo>
                      <a:lnTo>
                        <a:pt x="1738" y="3370"/>
                      </a:lnTo>
                      <a:lnTo>
                        <a:pt x="2031" y="3370"/>
                      </a:lnTo>
                      <a:lnTo>
                        <a:pt x="2156" y="3411"/>
                      </a:lnTo>
                      <a:lnTo>
                        <a:pt x="2198" y="3495"/>
                      </a:lnTo>
                      <a:lnTo>
                        <a:pt x="2344" y="3495"/>
                      </a:lnTo>
                      <a:lnTo>
                        <a:pt x="2575" y="3370"/>
                      </a:lnTo>
                      <a:lnTo>
                        <a:pt x="2868" y="3307"/>
                      </a:lnTo>
                      <a:lnTo>
                        <a:pt x="2826" y="3244"/>
                      </a:lnTo>
                      <a:lnTo>
                        <a:pt x="3077" y="2888"/>
                      </a:lnTo>
                      <a:lnTo>
                        <a:pt x="3140" y="2637"/>
                      </a:lnTo>
                      <a:lnTo>
                        <a:pt x="3328" y="2365"/>
                      </a:lnTo>
                      <a:lnTo>
                        <a:pt x="3453" y="1926"/>
                      </a:lnTo>
                      <a:lnTo>
                        <a:pt x="3453" y="1842"/>
                      </a:lnTo>
                      <a:lnTo>
                        <a:pt x="3516" y="1737"/>
                      </a:lnTo>
                      <a:lnTo>
                        <a:pt x="3516" y="1675"/>
                      </a:lnTo>
                      <a:lnTo>
                        <a:pt x="3621" y="1528"/>
                      </a:lnTo>
                      <a:lnTo>
                        <a:pt x="3725" y="1570"/>
                      </a:lnTo>
                      <a:lnTo>
                        <a:pt x="4165" y="1570"/>
                      </a:lnTo>
                      <a:lnTo>
                        <a:pt x="4228" y="1612"/>
                      </a:lnTo>
                      <a:lnTo>
                        <a:pt x="4374" y="1612"/>
                      </a:lnTo>
                      <a:lnTo>
                        <a:pt x="4500" y="1633"/>
                      </a:lnTo>
                      <a:lnTo>
                        <a:pt x="4500" y="1591"/>
                      </a:lnTo>
                      <a:lnTo>
                        <a:pt x="4667" y="1675"/>
                      </a:lnTo>
                      <a:lnTo>
                        <a:pt x="4751" y="1696"/>
                      </a:lnTo>
                      <a:lnTo>
                        <a:pt x="4876" y="1633"/>
                      </a:lnTo>
                      <a:lnTo>
                        <a:pt x="5023" y="1612"/>
                      </a:lnTo>
                      <a:lnTo>
                        <a:pt x="5023" y="1528"/>
                      </a:lnTo>
                      <a:lnTo>
                        <a:pt x="4876" y="1403"/>
                      </a:lnTo>
                      <a:lnTo>
                        <a:pt x="4876" y="1277"/>
                      </a:lnTo>
                      <a:lnTo>
                        <a:pt x="4918" y="1214"/>
                      </a:lnTo>
                      <a:lnTo>
                        <a:pt x="5169" y="1256"/>
                      </a:lnTo>
                      <a:lnTo>
                        <a:pt x="5357" y="1193"/>
                      </a:lnTo>
                      <a:lnTo>
                        <a:pt x="5483" y="1089"/>
                      </a:lnTo>
                      <a:lnTo>
                        <a:pt x="5441" y="1005"/>
                      </a:lnTo>
                      <a:lnTo>
                        <a:pt x="5357" y="1005"/>
                      </a:lnTo>
                      <a:lnTo>
                        <a:pt x="5232" y="984"/>
                      </a:lnTo>
                      <a:lnTo>
                        <a:pt x="5127" y="880"/>
                      </a:lnTo>
                      <a:lnTo>
                        <a:pt x="5023" y="901"/>
                      </a:lnTo>
                      <a:lnTo>
                        <a:pt x="4897" y="775"/>
                      </a:lnTo>
                      <a:lnTo>
                        <a:pt x="4813" y="775"/>
                      </a:lnTo>
                      <a:lnTo>
                        <a:pt x="4709" y="859"/>
                      </a:lnTo>
                      <a:lnTo>
                        <a:pt x="4667" y="796"/>
                      </a:lnTo>
                      <a:lnTo>
                        <a:pt x="4792" y="691"/>
                      </a:lnTo>
                      <a:lnTo>
                        <a:pt x="4709" y="629"/>
                      </a:lnTo>
                      <a:lnTo>
                        <a:pt x="4688" y="649"/>
                      </a:lnTo>
                      <a:lnTo>
                        <a:pt x="4604" y="754"/>
                      </a:lnTo>
                      <a:lnTo>
                        <a:pt x="4562" y="670"/>
                      </a:lnTo>
                      <a:lnTo>
                        <a:pt x="4500" y="670"/>
                      </a:lnTo>
                      <a:lnTo>
                        <a:pt x="4500" y="482"/>
                      </a:lnTo>
                      <a:lnTo>
                        <a:pt x="4604" y="461"/>
                      </a:lnTo>
                      <a:lnTo>
                        <a:pt x="4604" y="377"/>
                      </a:lnTo>
                      <a:lnTo>
                        <a:pt x="4458" y="273"/>
                      </a:lnTo>
                      <a:lnTo>
                        <a:pt x="4437" y="336"/>
                      </a:lnTo>
                      <a:lnTo>
                        <a:pt x="4290" y="231"/>
                      </a:lnTo>
                      <a:lnTo>
                        <a:pt x="4290" y="64"/>
                      </a:lnTo>
                      <a:lnTo>
                        <a:pt x="418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39"/>
                <p:cNvSpPr/>
                <p:nvPr/>
              </p:nvSpPr>
              <p:spPr>
                <a:xfrm>
                  <a:off x="5166625" y="3025150"/>
                  <a:ext cx="75875" cy="6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2616" extrusionOk="0">
                      <a:moveTo>
                        <a:pt x="2407" y="0"/>
                      </a:moveTo>
                      <a:lnTo>
                        <a:pt x="2239" y="42"/>
                      </a:lnTo>
                      <a:lnTo>
                        <a:pt x="2135" y="126"/>
                      </a:lnTo>
                      <a:lnTo>
                        <a:pt x="2260" y="251"/>
                      </a:lnTo>
                      <a:lnTo>
                        <a:pt x="2239" y="356"/>
                      </a:lnTo>
                      <a:lnTo>
                        <a:pt x="2260" y="460"/>
                      </a:lnTo>
                      <a:lnTo>
                        <a:pt x="2260" y="544"/>
                      </a:lnTo>
                      <a:lnTo>
                        <a:pt x="2072" y="481"/>
                      </a:lnTo>
                      <a:lnTo>
                        <a:pt x="1967" y="314"/>
                      </a:lnTo>
                      <a:lnTo>
                        <a:pt x="1821" y="314"/>
                      </a:lnTo>
                      <a:lnTo>
                        <a:pt x="1758" y="230"/>
                      </a:lnTo>
                      <a:lnTo>
                        <a:pt x="1632" y="126"/>
                      </a:lnTo>
                      <a:lnTo>
                        <a:pt x="1549" y="167"/>
                      </a:lnTo>
                      <a:lnTo>
                        <a:pt x="1444" y="105"/>
                      </a:lnTo>
                      <a:lnTo>
                        <a:pt x="1298" y="126"/>
                      </a:lnTo>
                      <a:lnTo>
                        <a:pt x="1151" y="63"/>
                      </a:lnTo>
                      <a:lnTo>
                        <a:pt x="1026" y="63"/>
                      </a:lnTo>
                      <a:lnTo>
                        <a:pt x="879" y="146"/>
                      </a:lnTo>
                      <a:lnTo>
                        <a:pt x="816" y="105"/>
                      </a:lnTo>
                      <a:lnTo>
                        <a:pt x="670" y="105"/>
                      </a:lnTo>
                      <a:lnTo>
                        <a:pt x="398" y="167"/>
                      </a:lnTo>
                      <a:lnTo>
                        <a:pt x="272" y="167"/>
                      </a:lnTo>
                      <a:lnTo>
                        <a:pt x="168" y="335"/>
                      </a:lnTo>
                      <a:lnTo>
                        <a:pt x="105" y="523"/>
                      </a:lnTo>
                      <a:lnTo>
                        <a:pt x="42" y="649"/>
                      </a:lnTo>
                      <a:lnTo>
                        <a:pt x="0" y="858"/>
                      </a:lnTo>
                      <a:lnTo>
                        <a:pt x="63" y="1088"/>
                      </a:lnTo>
                      <a:lnTo>
                        <a:pt x="168" y="1151"/>
                      </a:lnTo>
                      <a:lnTo>
                        <a:pt x="210" y="1255"/>
                      </a:lnTo>
                      <a:lnTo>
                        <a:pt x="189" y="1486"/>
                      </a:lnTo>
                      <a:lnTo>
                        <a:pt x="189" y="1569"/>
                      </a:lnTo>
                      <a:lnTo>
                        <a:pt x="272" y="1632"/>
                      </a:lnTo>
                      <a:lnTo>
                        <a:pt x="272" y="1779"/>
                      </a:lnTo>
                      <a:lnTo>
                        <a:pt x="356" y="1820"/>
                      </a:lnTo>
                      <a:lnTo>
                        <a:pt x="356" y="1925"/>
                      </a:lnTo>
                      <a:lnTo>
                        <a:pt x="419" y="2051"/>
                      </a:lnTo>
                      <a:lnTo>
                        <a:pt x="482" y="2030"/>
                      </a:lnTo>
                      <a:lnTo>
                        <a:pt x="523" y="2113"/>
                      </a:lnTo>
                      <a:lnTo>
                        <a:pt x="503" y="2218"/>
                      </a:lnTo>
                      <a:lnTo>
                        <a:pt x="565" y="2260"/>
                      </a:lnTo>
                      <a:lnTo>
                        <a:pt x="565" y="2364"/>
                      </a:lnTo>
                      <a:lnTo>
                        <a:pt x="733" y="2364"/>
                      </a:lnTo>
                      <a:lnTo>
                        <a:pt x="733" y="2260"/>
                      </a:lnTo>
                      <a:lnTo>
                        <a:pt x="795" y="2218"/>
                      </a:lnTo>
                      <a:lnTo>
                        <a:pt x="837" y="2155"/>
                      </a:lnTo>
                      <a:lnTo>
                        <a:pt x="837" y="2239"/>
                      </a:lnTo>
                      <a:lnTo>
                        <a:pt x="900" y="2323"/>
                      </a:lnTo>
                      <a:lnTo>
                        <a:pt x="879" y="2406"/>
                      </a:lnTo>
                      <a:lnTo>
                        <a:pt x="816" y="2469"/>
                      </a:lnTo>
                      <a:lnTo>
                        <a:pt x="837" y="2553"/>
                      </a:lnTo>
                      <a:lnTo>
                        <a:pt x="879" y="2574"/>
                      </a:lnTo>
                      <a:lnTo>
                        <a:pt x="921" y="2574"/>
                      </a:lnTo>
                      <a:lnTo>
                        <a:pt x="1026" y="2511"/>
                      </a:lnTo>
                      <a:lnTo>
                        <a:pt x="1026" y="2469"/>
                      </a:lnTo>
                      <a:lnTo>
                        <a:pt x="1088" y="2532"/>
                      </a:lnTo>
                      <a:lnTo>
                        <a:pt x="1214" y="2553"/>
                      </a:lnTo>
                      <a:lnTo>
                        <a:pt x="1235" y="2532"/>
                      </a:lnTo>
                      <a:lnTo>
                        <a:pt x="1340" y="2615"/>
                      </a:lnTo>
                      <a:lnTo>
                        <a:pt x="1444" y="2469"/>
                      </a:lnTo>
                      <a:lnTo>
                        <a:pt x="1570" y="2448"/>
                      </a:lnTo>
                      <a:lnTo>
                        <a:pt x="1632" y="2302"/>
                      </a:lnTo>
                      <a:lnTo>
                        <a:pt x="1758" y="2302"/>
                      </a:lnTo>
                      <a:lnTo>
                        <a:pt x="1821" y="2323"/>
                      </a:lnTo>
                      <a:lnTo>
                        <a:pt x="2093" y="2260"/>
                      </a:lnTo>
                      <a:lnTo>
                        <a:pt x="2197" y="2323"/>
                      </a:lnTo>
                      <a:lnTo>
                        <a:pt x="2239" y="2406"/>
                      </a:lnTo>
                      <a:lnTo>
                        <a:pt x="2407" y="2406"/>
                      </a:lnTo>
                      <a:lnTo>
                        <a:pt x="2365" y="2260"/>
                      </a:lnTo>
                      <a:lnTo>
                        <a:pt x="2386" y="2197"/>
                      </a:lnTo>
                      <a:lnTo>
                        <a:pt x="2281" y="2092"/>
                      </a:lnTo>
                      <a:lnTo>
                        <a:pt x="2156" y="2051"/>
                      </a:lnTo>
                      <a:lnTo>
                        <a:pt x="2135" y="1841"/>
                      </a:lnTo>
                      <a:lnTo>
                        <a:pt x="2239" y="1779"/>
                      </a:lnTo>
                      <a:lnTo>
                        <a:pt x="2448" y="1779"/>
                      </a:lnTo>
                      <a:lnTo>
                        <a:pt x="2511" y="1674"/>
                      </a:lnTo>
                      <a:lnTo>
                        <a:pt x="2679" y="1569"/>
                      </a:lnTo>
                      <a:lnTo>
                        <a:pt x="2825" y="1507"/>
                      </a:lnTo>
                      <a:lnTo>
                        <a:pt x="2867" y="1423"/>
                      </a:lnTo>
                      <a:lnTo>
                        <a:pt x="2930" y="1402"/>
                      </a:lnTo>
                      <a:lnTo>
                        <a:pt x="3034" y="1214"/>
                      </a:lnTo>
                      <a:lnTo>
                        <a:pt x="3013" y="1088"/>
                      </a:lnTo>
                      <a:lnTo>
                        <a:pt x="3034" y="942"/>
                      </a:lnTo>
                      <a:lnTo>
                        <a:pt x="3013" y="837"/>
                      </a:lnTo>
                      <a:lnTo>
                        <a:pt x="3034" y="649"/>
                      </a:lnTo>
                      <a:lnTo>
                        <a:pt x="2930" y="418"/>
                      </a:lnTo>
                      <a:lnTo>
                        <a:pt x="2825" y="356"/>
                      </a:lnTo>
                      <a:lnTo>
                        <a:pt x="2762" y="167"/>
                      </a:lnTo>
                      <a:lnTo>
                        <a:pt x="2679" y="167"/>
                      </a:lnTo>
                      <a:lnTo>
                        <a:pt x="2574" y="126"/>
                      </a:lnTo>
                      <a:lnTo>
                        <a:pt x="2469" y="105"/>
                      </a:lnTo>
                      <a:lnTo>
                        <a:pt x="240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39"/>
                <p:cNvSpPr/>
                <p:nvPr/>
              </p:nvSpPr>
              <p:spPr>
                <a:xfrm>
                  <a:off x="5089200" y="2934650"/>
                  <a:ext cx="121900" cy="2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9082" extrusionOk="0">
                      <a:moveTo>
                        <a:pt x="1361" y="0"/>
                      </a:moveTo>
                      <a:lnTo>
                        <a:pt x="1193" y="21"/>
                      </a:lnTo>
                      <a:lnTo>
                        <a:pt x="1068" y="63"/>
                      </a:lnTo>
                      <a:lnTo>
                        <a:pt x="1068" y="126"/>
                      </a:lnTo>
                      <a:lnTo>
                        <a:pt x="1110" y="209"/>
                      </a:lnTo>
                      <a:lnTo>
                        <a:pt x="1089" y="293"/>
                      </a:lnTo>
                      <a:lnTo>
                        <a:pt x="921" y="272"/>
                      </a:lnTo>
                      <a:lnTo>
                        <a:pt x="859" y="314"/>
                      </a:lnTo>
                      <a:lnTo>
                        <a:pt x="859" y="481"/>
                      </a:lnTo>
                      <a:lnTo>
                        <a:pt x="838" y="523"/>
                      </a:lnTo>
                      <a:lnTo>
                        <a:pt x="691" y="523"/>
                      </a:lnTo>
                      <a:lnTo>
                        <a:pt x="566" y="628"/>
                      </a:lnTo>
                      <a:lnTo>
                        <a:pt x="335" y="544"/>
                      </a:lnTo>
                      <a:lnTo>
                        <a:pt x="252" y="691"/>
                      </a:lnTo>
                      <a:lnTo>
                        <a:pt x="273" y="858"/>
                      </a:lnTo>
                      <a:lnTo>
                        <a:pt x="210" y="942"/>
                      </a:lnTo>
                      <a:lnTo>
                        <a:pt x="210" y="1130"/>
                      </a:lnTo>
                      <a:lnTo>
                        <a:pt x="231" y="1214"/>
                      </a:lnTo>
                      <a:lnTo>
                        <a:pt x="126" y="1277"/>
                      </a:lnTo>
                      <a:lnTo>
                        <a:pt x="1" y="1360"/>
                      </a:lnTo>
                      <a:lnTo>
                        <a:pt x="1" y="1444"/>
                      </a:lnTo>
                      <a:lnTo>
                        <a:pt x="63" y="1465"/>
                      </a:lnTo>
                      <a:lnTo>
                        <a:pt x="168" y="1653"/>
                      </a:lnTo>
                      <a:lnTo>
                        <a:pt x="252" y="1737"/>
                      </a:lnTo>
                      <a:lnTo>
                        <a:pt x="315" y="1800"/>
                      </a:lnTo>
                      <a:lnTo>
                        <a:pt x="440" y="1904"/>
                      </a:lnTo>
                      <a:lnTo>
                        <a:pt x="587" y="2197"/>
                      </a:lnTo>
                      <a:lnTo>
                        <a:pt x="670" y="2260"/>
                      </a:lnTo>
                      <a:lnTo>
                        <a:pt x="754" y="2386"/>
                      </a:lnTo>
                      <a:lnTo>
                        <a:pt x="754" y="2511"/>
                      </a:lnTo>
                      <a:lnTo>
                        <a:pt x="879" y="2574"/>
                      </a:lnTo>
                      <a:lnTo>
                        <a:pt x="879" y="2699"/>
                      </a:lnTo>
                      <a:lnTo>
                        <a:pt x="775" y="2741"/>
                      </a:lnTo>
                      <a:lnTo>
                        <a:pt x="754" y="2825"/>
                      </a:lnTo>
                      <a:lnTo>
                        <a:pt x="796" y="3118"/>
                      </a:lnTo>
                      <a:lnTo>
                        <a:pt x="775" y="3222"/>
                      </a:lnTo>
                      <a:lnTo>
                        <a:pt x="670" y="3264"/>
                      </a:lnTo>
                      <a:lnTo>
                        <a:pt x="754" y="3474"/>
                      </a:lnTo>
                      <a:lnTo>
                        <a:pt x="754" y="3578"/>
                      </a:lnTo>
                      <a:lnTo>
                        <a:pt x="900" y="3766"/>
                      </a:lnTo>
                      <a:lnTo>
                        <a:pt x="1089" y="3892"/>
                      </a:lnTo>
                      <a:lnTo>
                        <a:pt x="1256" y="4059"/>
                      </a:lnTo>
                      <a:lnTo>
                        <a:pt x="1298" y="4311"/>
                      </a:lnTo>
                      <a:lnTo>
                        <a:pt x="1277" y="4394"/>
                      </a:lnTo>
                      <a:lnTo>
                        <a:pt x="1298" y="4520"/>
                      </a:lnTo>
                      <a:lnTo>
                        <a:pt x="1277" y="4624"/>
                      </a:lnTo>
                      <a:lnTo>
                        <a:pt x="1361" y="4708"/>
                      </a:lnTo>
                      <a:lnTo>
                        <a:pt x="1382" y="4896"/>
                      </a:lnTo>
                      <a:lnTo>
                        <a:pt x="1424" y="5001"/>
                      </a:lnTo>
                      <a:lnTo>
                        <a:pt x="1403" y="5147"/>
                      </a:lnTo>
                      <a:lnTo>
                        <a:pt x="1486" y="5294"/>
                      </a:lnTo>
                      <a:lnTo>
                        <a:pt x="1486" y="5461"/>
                      </a:lnTo>
                      <a:lnTo>
                        <a:pt x="1403" y="5524"/>
                      </a:lnTo>
                      <a:lnTo>
                        <a:pt x="1277" y="5880"/>
                      </a:lnTo>
                      <a:lnTo>
                        <a:pt x="1152" y="5963"/>
                      </a:lnTo>
                      <a:lnTo>
                        <a:pt x="1152" y="6131"/>
                      </a:lnTo>
                      <a:lnTo>
                        <a:pt x="1089" y="6194"/>
                      </a:lnTo>
                      <a:lnTo>
                        <a:pt x="1068" y="6298"/>
                      </a:lnTo>
                      <a:lnTo>
                        <a:pt x="1047" y="6487"/>
                      </a:lnTo>
                      <a:lnTo>
                        <a:pt x="1089" y="6487"/>
                      </a:lnTo>
                      <a:lnTo>
                        <a:pt x="1005" y="6591"/>
                      </a:lnTo>
                      <a:lnTo>
                        <a:pt x="1047" y="6654"/>
                      </a:lnTo>
                      <a:lnTo>
                        <a:pt x="963" y="6779"/>
                      </a:lnTo>
                      <a:lnTo>
                        <a:pt x="1047" y="6779"/>
                      </a:lnTo>
                      <a:lnTo>
                        <a:pt x="984" y="6863"/>
                      </a:lnTo>
                      <a:lnTo>
                        <a:pt x="921" y="6863"/>
                      </a:lnTo>
                      <a:lnTo>
                        <a:pt x="921" y="7072"/>
                      </a:lnTo>
                      <a:lnTo>
                        <a:pt x="859" y="7114"/>
                      </a:lnTo>
                      <a:lnTo>
                        <a:pt x="879" y="7282"/>
                      </a:lnTo>
                      <a:lnTo>
                        <a:pt x="859" y="7324"/>
                      </a:lnTo>
                      <a:lnTo>
                        <a:pt x="879" y="7533"/>
                      </a:lnTo>
                      <a:lnTo>
                        <a:pt x="921" y="7616"/>
                      </a:lnTo>
                      <a:lnTo>
                        <a:pt x="1005" y="7616"/>
                      </a:lnTo>
                      <a:lnTo>
                        <a:pt x="984" y="7512"/>
                      </a:lnTo>
                      <a:lnTo>
                        <a:pt x="1110" y="7449"/>
                      </a:lnTo>
                      <a:lnTo>
                        <a:pt x="1089" y="7512"/>
                      </a:lnTo>
                      <a:lnTo>
                        <a:pt x="1172" y="7554"/>
                      </a:lnTo>
                      <a:lnTo>
                        <a:pt x="1172" y="7637"/>
                      </a:lnTo>
                      <a:lnTo>
                        <a:pt x="1277" y="7658"/>
                      </a:lnTo>
                      <a:lnTo>
                        <a:pt x="1319" y="7868"/>
                      </a:lnTo>
                      <a:lnTo>
                        <a:pt x="1424" y="7868"/>
                      </a:lnTo>
                      <a:lnTo>
                        <a:pt x="1570" y="8035"/>
                      </a:lnTo>
                      <a:lnTo>
                        <a:pt x="1570" y="8119"/>
                      </a:lnTo>
                      <a:lnTo>
                        <a:pt x="1675" y="8140"/>
                      </a:lnTo>
                      <a:lnTo>
                        <a:pt x="1696" y="8244"/>
                      </a:lnTo>
                      <a:lnTo>
                        <a:pt x="1779" y="8244"/>
                      </a:lnTo>
                      <a:lnTo>
                        <a:pt x="1779" y="8286"/>
                      </a:lnTo>
                      <a:lnTo>
                        <a:pt x="1716" y="8370"/>
                      </a:lnTo>
                      <a:lnTo>
                        <a:pt x="1716" y="8391"/>
                      </a:lnTo>
                      <a:lnTo>
                        <a:pt x="1968" y="8579"/>
                      </a:lnTo>
                      <a:lnTo>
                        <a:pt x="2009" y="8663"/>
                      </a:lnTo>
                      <a:lnTo>
                        <a:pt x="2051" y="8537"/>
                      </a:lnTo>
                      <a:lnTo>
                        <a:pt x="2135" y="8453"/>
                      </a:lnTo>
                      <a:lnTo>
                        <a:pt x="2240" y="8537"/>
                      </a:lnTo>
                      <a:lnTo>
                        <a:pt x="2407" y="8579"/>
                      </a:lnTo>
                      <a:lnTo>
                        <a:pt x="2428" y="8642"/>
                      </a:lnTo>
                      <a:lnTo>
                        <a:pt x="2553" y="8642"/>
                      </a:lnTo>
                      <a:lnTo>
                        <a:pt x="2616" y="8704"/>
                      </a:lnTo>
                      <a:lnTo>
                        <a:pt x="2616" y="8893"/>
                      </a:lnTo>
                      <a:lnTo>
                        <a:pt x="2532" y="8976"/>
                      </a:lnTo>
                      <a:lnTo>
                        <a:pt x="2532" y="9060"/>
                      </a:lnTo>
                      <a:lnTo>
                        <a:pt x="2679" y="9081"/>
                      </a:lnTo>
                      <a:lnTo>
                        <a:pt x="2825" y="8976"/>
                      </a:lnTo>
                      <a:lnTo>
                        <a:pt x="2930" y="8976"/>
                      </a:lnTo>
                      <a:lnTo>
                        <a:pt x="2993" y="9018"/>
                      </a:lnTo>
                      <a:lnTo>
                        <a:pt x="3076" y="8976"/>
                      </a:lnTo>
                      <a:lnTo>
                        <a:pt x="3076" y="8872"/>
                      </a:lnTo>
                      <a:lnTo>
                        <a:pt x="3097" y="8851"/>
                      </a:lnTo>
                      <a:lnTo>
                        <a:pt x="3076" y="8788"/>
                      </a:lnTo>
                      <a:lnTo>
                        <a:pt x="2972" y="8704"/>
                      </a:lnTo>
                      <a:lnTo>
                        <a:pt x="2930" y="8642"/>
                      </a:lnTo>
                      <a:lnTo>
                        <a:pt x="2846" y="8474"/>
                      </a:lnTo>
                      <a:lnTo>
                        <a:pt x="2742" y="8432"/>
                      </a:lnTo>
                      <a:lnTo>
                        <a:pt x="2637" y="8432"/>
                      </a:lnTo>
                      <a:lnTo>
                        <a:pt x="2574" y="8453"/>
                      </a:lnTo>
                      <a:lnTo>
                        <a:pt x="2491" y="8391"/>
                      </a:lnTo>
                      <a:lnTo>
                        <a:pt x="2344" y="8244"/>
                      </a:lnTo>
                      <a:lnTo>
                        <a:pt x="2260" y="8160"/>
                      </a:lnTo>
                      <a:lnTo>
                        <a:pt x="2260" y="8056"/>
                      </a:lnTo>
                      <a:lnTo>
                        <a:pt x="2219" y="8035"/>
                      </a:lnTo>
                      <a:lnTo>
                        <a:pt x="2198" y="8140"/>
                      </a:lnTo>
                      <a:lnTo>
                        <a:pt x="2030" y="8056"/>
                      </a:lnTo>
                      <a:lnTo>
                        <a:pt x="2051" y="7972"/>
                      </a:lnTo>
                      <a:lnTo>
                        <a:pt x="2135" y="7930"/>
                      </a:lnTo>
                      <a:lnTo>
                        <a:pt x="2156" y="7951"/>
                      </a:lnTo>
                      <a:lnTo>
                        <a:pt x="2198" y="7930"/>
                      </a:lnTo>
                      <a:lnTo>
                        <a:pt x="2219" y="7868"/>
                      </a:lnTo>
                      <a:lnTo>
                        <a:pt x="2156" y="7637"/>
                      </a:lnTo>
                      <a:lnTo>
                        <a:pt x="2114" y="7616"/>
                      </a:lnTo>
                      <a:lnTo>
                        <a:pt x="2114" y="7533"/>
                      </a:lnTo>
                      <a:lnTo>
                        <a:pt x="2030" y="7428"/>
                      </a:lnTo>
                      <a:lnTo>
                        <a:pt x="2009" y="7344"/>
                      </a:lnTo>
                      <a:lnTo>
                        <a:pt x="2009" y="7386"/>
                      </a:lnTo>
                      <a:lnTo>
                        <a:pt x="2009" y="7449"/>
                      </a:lnTo>
                      <a:lnTo>
                        <a:pt x="1947" y="7449"/>
                      </a:lnTo>
                      <a:lnTo>
                        <a:pt x="1884" y="7324"/>
                      </a:lnTo>
                      <a:lnTo>
                        <a:pt x="1821" y="7303"/>
                      </a:lnTo>
                      <a:lnTo>
                        <a:pt x="1842" y="7177"/>
                      </a:lnTo>
                      <a:lnTo>
                        <a:pt x="1800" y="7114"/>
                      </a:lnTo>
                      <a:lnTo>
                        <a:pt x="1779" y="6989"/>
                      </a:lnTo>
                      <a:lnTo>
                        <a:pt x="1716" y="6926"/>
                      </a:lnTo>
                      <a:lnTo>
                        <a:pt x="1633" y="6926"/>
                      </a:lnTo>
                      <a:lnTo>
                        <a:pt x="1612" y="6905"/>
                      </a:lnTo>
                      <a:lnTo>
                        <a:pt x="1570" y="6968"/>
                      </a:lnTo>
                      <a:lnTo>
                        <a:pt x="1528" y="7010"/>
                      </a:lnTo>
                      <a:lnTo>
                        <a:pt x="1486" y="7031"/>
                      </a:lnTo>
                      <a:lnTo>
                        <a:pt x="1424" y="6989"/>
                      </a:lnTo>
                      <a:lnTo>
                        <a:pt x="1486" y="6884"/>
                      </a:lnTo>
                      <a:lnTo>
                        <a:pt x="1382" y="6717"/>
                      </a:lnTo>
                      <a:lnTo>
                        <a:pt x="1382" y="6654"/>
                      </a:lnTo>
                      <a:lnTo>
                        <a:pt x="1361" y="6507"/>
                      </a:lnTo>
                      <a:lnTo>
                        <a:pt x="1361" y="6466"/>
                      </a:lnTo>
                      <a:lnTo>
                        <a:pt x="1403" y="6382"/>
                      </a:lnTo>
                      <a:lnTo>
                        <a:pt x="1382" y="6361"/>
                      </a:lnTo>
                      <a:lnTo>
                        <a:pt x="1319" y="6361"/>
                      </a:lnTo>
                      <a:lnTo>
                        <a:pt x="1382" y="6256"/>
                      </a:lnTo>
                      <a:lnTo>
                        <a:pt x="1382" y="6131"/>
                      </a:lnTo>
                      <a:lnTo>
                        <a:pt x="1507" y="5943"/>
                      </a:lnTo>
                      <a:lnTo>
                        <a:pt x="1528" y="5503"/>
                      </a:lnTo>
                      <a:lnTo>
                        <a:pt x="1612" y="5399"/>
                      </a:lnTo>
                      <a:lnTo>
                        <a:pt x="1633" y="5252"/>
                      </a:lnTo>
                      <a:lnTo>
                        <a:pt x="1716" y="5147"/>
                      </a:lnTo>
                      <a:lnTo>
                        <a:pt x="1737" y="5001"/>
                      </a:lnTo>
                      <a:lnTo>
                        <a:pt x="1696" y="4980"/>
                      </a:lnTo>
                      <a:lnTo>
                        <a:pt x="1716" y="4896"/>
                      </a:lnTo>
                      <a:lnTo>
                        <a:pt x="1716" y="4771"/>
                      </a:lnTo>
                      <a:lnTo>
                        <a:pt x="1779" y="4666"/>
                      </a:lnTo>
                      <a:lnTo>
                        <a:pt x="1779" y="4562"/>
                      </a:lnTo>
                      <a:lnTo>
                        <a:pt x="1675" y="4520"/>
                      </a:lnTo>
                      <a:lnTo>
                        <a:pt x="1696" y="4457"/>
                      </a:lnTo>
                      <a:lnTo>
                        <a:pt x="1696" y="4415"/>
                      </a:lnTo>
                      <a:lnTo>
                        <a:pt x="1800" y="4415"/>
                      </a:lnTo>
                      <a:lnTo>
                        <a:pt x="1821" y="4394"/>
                      </a:lnTo>
                      <a:lnTo>
                        <a:pt x="1884" y="4415"/>
                      </a:lnTo>
                      <a:lnTo>
                        <a:pt x="1926" y="4415"/>
                      </a:lnTo>
                      <a:lnTo>
                        <a:pt x="2030" y="4373"/>
                      </a:lnTo>
                      <a:lnTo>
                        <a:pt x="2051" y="4394"/>
                      </a:lnTo>
                      <a:lnTo>
                        <a:pt x="2135" y="4394"/>
                      </a:lnTo>
                      <a:lnTo>
                        <a:pt x="2219" y="4415"/>
                      </a:lnTo>
                      <a:lnTo>
                        <a:pt x="2260" y="4499"/>
                      </a:lnTo>
                      <a:lnTo>
                        <a:pt x="2219" y="4520"/>
                      </a:lnTo>
                      <a:lnTo>
                        <a:pt x="2219" y="4687"/>
                      </a:lnTo>
                      <a:lnTo>
                        <a:pt x="2260" y="4792"/>
                      </a:lnTo>
                      <a:lnTo>
                        <a:pt x="2240" y="4813"/>
                      </a:lnTo>
                      <a:lnTo>
                        <a:pt x="2198" y="4917"/>
                      </a:lnTo>
                      <a:lnTo>
                        <a:pt x="2302" y="4896"/>
                      </a:lnTo>
                      <a:lnTo>
                        <a:pt x="2365" y="4917"/>
                      </a:lnTo>
                      <a:lnTo>
                        <a:pt x="2470" y="4896"/>
                      </a:lnTo>
                      <a:lnTo>
                        <a:pt x="2616" y="4917"/>
                      </a:lnTo>
                      <a:lnTo>
                        <a:pt x="2658" y="4980"/>
                      </a:lnTo>
                      <a:lnTo>
                        <a:pt x="2658" y="4938"/>
                      </a:lnTo>
                      <a:lnTo>
                        <a:pt x="2658" y="4917"/>
                      </a:lnTo>
                      <a:lnTo>
                        <a:pt x="2721" y="4875"/>
                      </a:lnTo>
                      <a:lnTo>
                        <a:pt x="2784" y="4896"/>
                      </a:lnTo>
                      <a:lnTo>
                        <a:pt x="2951" y="5043"/>
                      </a:lnTo>
                      <a:lnTo>
                        <a:pt x="3014" y="5085"/>
                      </a:lnTo>
                      <a:lnTo>
                        <a:pt x="3014" y="5127"/>
                      </a:lnTo>
                      <a:lnTo>
                        <a:pt x="3076" y="5127"/>
                      </a:lnTo>
                      <a:lnTo>
                        <a:pt x="3181" y="5231"/>
                      </a:lnTo>
                      <a:lnTo>
                        <a:pt x="3202" y="5252"/>
                      </a:lnTo>
                      <a:lnTo>
                        <a:pt x="3244" y="5252"/>
                      </a:lnTo>
                      <a:lnTo>
                        <a:pt x="3244" y="5189"/>
                      </a:lnTo>
                      <a:lnTo>
                        <a:pt x="3286" y="5189"/>
                      </a:lnTo>
                      <a:lnTo>
                        <a:pt x="3286" y="5106"/>
                      </a:lnTo>
                      <a:lnTo>
                        <a:pt x="3307" y="4875"/>
                      </a:lnTo>
                      <a:lnTo>
                        <a:pt x="3265" y="4771"/>
                      </a:lnTo>
                      <a:lnTo>
                        <a:pt x="3160" y="4708"/>
                      </a:lnTo>
                      <a:lnTo>
                        <a:pt x="3097" y="4478"/>
                      </a:lnTo>
                      <a:lnTo>
                        <a:pt x="3139" y="4269"/>
                      </a:lnTo>
                      <a:lnTo>
                        <a:pt x="3202" y="4143"/>
                      </a:lnTo>
                      <a:lnTo>
                        <a:pt x="3265" y="3955"/>
                      </a:lnTo>
                      <a:lnTo>
                        <a:pt x="3369" y="3787"/>
                      </a:lnTo>
                      <a:lnTo>
                        <a:pt x="3495" y="3787"/>
                      </a:lnTo>
                      <a:lnTo>
                        <a:pt x="3767" y="3725"/>
                      </a:lnTo>
                      <a:lnTo>
                        <a:pt x="3913" y="3725"/>
                      </a:lnTo>
                      <a:lnTo>
                        <a:pt x="3976" y="3766"/>
                      </a:lnTo>
                      <a:lnTo>
                        <a:pt x="4123" y="3683"/>
                      </a:lnTo>
                      <a:lnTo>
                        <a:pt x="4248" y="3683"/>
                      </a:lnTo>
                      <a:lnTo>
                        <a:pt x="4395" y="3746"/>
                      </a:lnTo>
                      <a:lnTo>
                        <a:pt x="4541" y="3725"/>
                      </a:lnTo>
                      <a:lnTo>
                        <a:pt x="4646" y="3787"/>
                      </a:lnTo>
                      <a:lnTo>
                        <a:pt x="4771" y="3725"/>
                      </a:lnTo>
                      <a:lnTo>
                        <a:pt x="4855" y="3641"/>
                      </a:lnTo>
                      <a:lnTo>
                        <a:pt x="4855" y="3432"/>
                      </a:lnTo>
                      <a:lnTo>
                        <a:pt x="4834" y="3348"/>
                      </a:lnTo>
                      <a:lnTo>
                        <a:pt x="4855" y="3243"/>
                      </a:lnTo>
                      <a:lnTo>
                        <a:pt x="4855" y="3160"/>
                      </a:lnTo>
                      <a:lnTo>
                        <a:pt x="4876" y="3034"/>
                      </a:lnTo>
                      <a:lnTo>
                        <a:pt x="4876" y="2950"/>
                      </a:lnTo>
                      <a:lnTo>
                        <a:pt x="4729" y="2846"/>
                      </a:lnTo>
                      <a:lnTo>
                        <a:pt x="4750" y="2804"/>
                      </a:lnTo>
                      <a:lnTo>
                        <a:pt x="4667" y="2741"/>
                      </a:lnTo>
                      <a:lnTo>
                        <a:pt x="4541" y="2741"/>
                      </a:lnTo>
                      <a:lnTo>
                        <a:pt x="4437" y="2616"/>
                      </a:lnTo>
                      <a:lnTo>
                        <a:pt x="4332" y="2532"/>
                      </a:lnTo>
                      <a:lnTo>
                        <a:pt x="4353" y="2469"/>
                      </a:lnTo>
                      <a:lnTo>
                        <a:pt x="4353" y="2281"/>
                      </a:lnTo>
                      <a:lnTo>
                        <a:pt x="4311" y="2155"/>
                      </a:lnTo>
                      <a:lnTo>
                        <a:pt x="4353" y="2072"/>
                      </a:lnTo>
                      <a:lnTo>
                        <a:pt x="4353" y="1988"/>
                      </a:lnTo>
                      <a:lnTo>
                        <a:pt x="4311" y="1862"/>
                      </a:lnTo>
                      <a:lnTo>
                        <a:pt x="4185" y="1758"/>
                      </a:lnTo>
                      <a:lnTo>
                        <a:pt x="3913" y="1570"/>
                      </a:lnTo>
                      <a:lnTo>
                        <a:pt x="3830" y="1423"/>
                      </a:lnTo>
                      <a:lnTo>
                        <a:pt x="3579" y="1339"/>
                      </a:lnTo>
                      <a:lnTo>
                        <a:pt x="3390" y="1381"/>
                      </a:lnTo>
                      <a:lnTo>
                        <a:pt x="3265" y="1653"/>
                      </a:lnTo>
                      <a:lnTo>
                        <a:pt x="3014" y="1674"/>
                      </a:lnTo>
                      <a:lnTo>
                        <a:pt x="2930" y="1549"/>
                      </a:lnTo>
                      <a:lnTo>
                        <a:pt x="2825" y="1549"/>
                      </a:lnTo>
                      <a:lnTo>
                        <a:pt x="2616" y="1444"/>
                      </a:lnTo>
                      <a:lnTo>
                        <a:pt x="2428" y="1528"/>
                      </a:lnTo>
                      <a:lnTo>
                        <a:pt x="2428" y="1653"/>
                      </a:lnTo>
                      <a:lnTo>
                        <a:pt x="2260" y="1674"/>
                      </a:lnTo>
                      <a:lnTo>
                        <a:pt x="2114" y="1758"/>
                      </a:lnTo>
                      <a:lnTo>
                        <a:pt x="2114" y="1465"/>
                      </a:lnTo>
                      <a:lnTo>
                        <a:pt x="2114" y="1256"/>
                      </a:lnTo>
                      <a:lnTo>
                        <a:pt x="2051" y="1130"/>
                      </a:lnTo>
                      <a:lnTo>
                        <a:pt x="2114" y="1025"/>
                      </a:lnTo>
                      <a:lnTo>
                        <a:pt x="2135" y="942"/>
                      </a:lnTo>
                      <a:lnTo>
                        <a:pt x="2051" y="837"/>
                      </a:lnTo>
                      <a:lnTo>
                        <a:pt x="2135" y="712"/>
                      </a:lnTo>
                      <a:lnTo>
                        <a:pt x="2114" y="607"/>
                      </a:lnTo>
                      <a:lnTo>
                        <a:pt x="1905" y="607"/>
                      </a:lnTo>
                      <a:lnTo>
                        <a:pt x="1821" y="691"/>
                      </a:lnTo>
                      <a:lnTo>
                        <a:pt x="1716" y="628"/>
                      </a:lnTo>
                      <a:lnTo>
                        <a:pt x="1633" y="502"/>
                      </a:lnTo>
                      <a:lnTo>
                        <a:pt x="1716" y="419"/>
                      </a:lnTo>
                      <a:lnTo>
                        <a:pt x="1696" y="230"/>
                      </a:lnTo>
                      <a:lnTo>
                        <a:pt x="1591" y="105"/>
                      </a:lnTo>
                      <a:lnTo>
                        <a:pt x="1424" y="126"/>
                      </a:lnTo>
                      <a:lnTo>
                        <a:pt x="138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39"/>
                <p:cNvSpPr/>
                <p:nvPr/>
              </p:nvSpPr>
              <p:spPr>
                <a:xfrm>
                  <a:off x="5009700" y="2810675"/>
                  <a:ext cx="128175" cy="2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7" h="11530" extrusionOk="0">
                      <a:moveTo>
                        <a:pt x="2407" y="0"/>
                      </a:moveTo>
                      <a:lnTo>
                        <a:pt x="2302" y="42"/>
                      </a:lnTo>
                      <a:lnTo>
                        <a:pt x="2344" y="63"/>
                      </a:lnTo>
                      <a:lnTo>
                        <a:pt x="2365" y="147"/>
                      </a:lnTo>
                      <a:lnTo>
                        <a:pt x="2260" y="251"/>
                      </a:lnTo>
                      <a:lnTo>
                        <a:pt x="2260" y="419"/>
                      </a:lnTo>
                      <a:lnTo>
                        <a:pt x="2281" y="523"/>
                      </a:lnTo>
                      <a:lnTo>
                        <a:pt x="2155" y="461"/>
                      </a:lnTo>
                      <a:lnTo>
                        <a:pt x="2072" y="377"/>
                      </a:lnTo>
                      <a:lnTo>
                        <a:pt x="1925" y="482"/>
                      </a:lnTo>
                      <a:lnTo>
                        <a:pt x="1716" y="544"/>
                      </a:lnTo>
                      <a:lnTo>
                        <a:pt x="1653" y="691"/>
                      </a:lnTo>
                      <a:lnTo>
                        <a:pt x="1528" y="858"/>
                      </a:lnTo>
                      <a:lnTo>
                        <a:pt x="1402" y="900"/>
                      </a:lnTo>
                      <a:lnTo>
                        <a:pt x="1214" y="1193"/>
                      </a:lnTo>
                      <a:lnTo>
                        <a:pt x="1193" y="1360"/>
                      </a:lnTo>
                      <a:lnTo>
                        <a:pt x="1235" y="1402"/>
                      </a:lnTo>
                      <a:lnTo>
                        <a:pt x="1151" y="1632"/>
                      </a:lnTo>
                      <a:lnTo>
                        <a:pt x="1005" y="1904"/>
                      </a:lnTo>
                      <a:lnTo>
                        <a:pt x="1005" y="2009"/>
                      </a:lnTo>
                      <a:lnTo>
                        <a:pt x="1130" y="2051"/>
                      </a:lnTo>
                      <a:lnTo>
                        <a:pt x="1005" y="2365"/>
                      </a:lnTo>
                      <a:lnTo>
                        <a:pt x="942" y="2616"/>
                      </a:lnTo>
                      <a:lnTo>
                        <a:pt x="879" y="2825"/>
                      </a:lnTo>
                      <a:lnTo>
                        <a:pt x="712" y="2825"/>
                      </a:lnTo>
                      <a:lnTo>
                        <a:pt x="607" y="2783"/>
                      </a:lnTo>
                      <a:lnTo>
                        <a:pt x="502" y="2783"/>
                      </a:lnTo>
                      <a:lnTo>
                        <a:pt x="565" y="3076"/>
                      </a:lnTo>
                      <a:lnTo>
                        <a:pt x="565" y="3202"/>
                      </a:lnTo>
                      <a:lnTo>
                        <a:pt x="565" y="3411"/>
                      </a:lnTo>
                      <a:lnTo>
                        <a:pt x="419" y="3411"/>
                      </a:lnTo>
                      <a:lnTo>
                        <a:pt x="440" y="3578"/>
                      </a:lnTo>
                      <a:lnTo>
                        <a:pt x="419" y="3704"/>
                      </a:lnTo>
                      <a:lnTo>
                        <a:pt x="440" y="3808"/>
                      </a:lnTo>
                      <a:lnTo>
                        <a:pt x="398" y="4018"/>
                      </a:lnTo>
                      <a:lnTo>
                        <a:pt x="314" y="4039"/>
                      </a:lnTo>
                      <a:lnTo>
                        <a:pt x="272" y="4018"/>
                      </a:lnTo>
                      <a:lnTo>
                        <a:pt x="251" y="4122"/>
                      </a:lnTo>
                      <a:lnTo>
                        <a:pt x="251" y="4206"/>
                      </a:lnTo>
                      <a:lnTo>
                        <a:pt x="251" y="4332"/>
                      </a:lnTo>
                      <a:lnTo>
                        <a:pt x="189" y="4457"/>
                      </a:lnTo>
                      <a:lnTo>
                        <a:pt x="147" y="4436"/>
                      </a:lnTo>
                      <a:lnTo>
                        <a:pt x="42" y="4562"/>
                      </a:lnTo>
                      <a:lnTo>
                        <a:pt x="0" y="4666"/>
                      </a:lnTo>
                      <a:lnTo>
                        <a:pt x="0" y="4729"/>
                      </a:lnTo>
                      <a:lnTo>
                        <a:pt x="84" y="4834"/>
                      </a:lnTo>
                      <a:lnTo>
                        <a:pt x="105" y="4980"/>
                      </a:lnTo>
                      <a:lnTo>
                        <a:pt x="377" y="5231"/>
                      </a:lnTo>
                      <a:lnTo>
                        <a:pt x="377" y="5231"/>
                      </a:lnTo>
                      <a:lnTo>
                        <a:pt x="314" y="5127"/>
                      </a:lnTo>
                      <a:lnTo>
                        <a:pt x="314" y="5064"/>
                      </a:lnTo>
                      <a:lnTo>
                        <a:pt x="398" y="5148"/>
                      </a:lnTo>
                      <a:lnTo>
                        <a:pt x="523" y="5148"/>
                      </a:lnTo>
                      <a:lnTo>
                        <a:pt x="419" y="5231"/>
                      </a:lnTo>
                      <a:lnTo>
                        <a:pt x="440" y="5273"/>
                      </a:lnTo>
                      <a:lnTo>
                        <a:pt x="565" y="5273"/>
                      </a:lnTo>
                      <a:lnTo>
                        <a:pt x="565" y="5189"/>
                      </a:lnTo>
                      <a:lnTo>
                        <a:pt x="586" y="5273"/>
                      </a:lnTo>
                      <a:lnTo>
                        <a:pt x="691" y="5273"/>
                      </a:lnTo>
                      <a:lnTo>
                        <a:pt x="733" y="5357"/>
                      </a:lnTo>
                      <a:lnTo>
                        <a:pt x="921" y="5399"/>
                      </a:lnTo>
                      <a:lnTo>
                        <a:pt x="1026" y="5566"/>
                      </a:lnTo>
                      <a:lnTo>
                        <a:pt x="1026" y="5671"/>
                      </a:lnTo>
                      <a:lnTo>
                        <a:pt x="942" y="5692"/>
                      </a:lnTo>
                      <a:lnTo>
                        <a:pt x="900" y="5608"/>
                      </a:lnTo>
                      <a:lnTo>
                        <a:pt x="816" y="5671"/>
                      </a:lnTo>
                      <a:lnTo>
                        <a:pt x="900" y="5754"/>
                      </a:lnTo>
                      <a:lnTo>
                        <a:pt x="921" y="5775"/>
                      </a:lnTo>
                      <a:lnTo>
                        <a:pt x="900" y="5796"/>
                      </a:lnTo>
                      <a:lnTo>
                        <a:pt x="795" y="5775"/>
                      </a:lnTo>
                      <a:lnTo>
                        <a:pt x="774" y="5671"/>
                      </a:lnTo>
                      <a:lnTo>
                        <a:pt x="670" y="5671"/>
                      </a:lnTo>
                      <a:lnTo>
                        <a:pt x="670" y="5712"/>
                      </a:lnTo>
                      <a:lnTo>
                        <a:pt x="795" y="5817"/>
                      </a:lnTo>
                      <a:lnTo>
                        <a:pt x="795" y="5880"/>
                      </a:lnTo>
                      <a:lnTo>
                        <a:pt x="900" y="6005"/>
                      </a:lnTo>
                      <a:lnTo>
                        <a:pt x="1109" y="6068"/>
                      </a:lnTo>
                      <a:lnTo>
                        <a:pt x="1088" y="5880"/>
                      </a:lnTo>
                      <a:lnTo>
                        <a:pt x="1026" y="5775"/>
                      </a:lnTo>
                      <a:lnTo>
                        <a:pt x="1151" y="5859"/>
                      </a:lnTo>
                      <a:lnTo>
                        <a:pt x="1151" y="5964"/>
                      </a:lnTo>
                      <a:lnTo>
                        <a:pt x="1214" y="6068"/>
                      </a:lnTo>
                      <a:lnTo>
                        <a:pt x="1298" y="6131"/>
                      </a:lnTo>
                      <a:lnTo>
                        <a:pt x="1319" y="6298"/>
                      </a:lnTo>
                      <a:lnTo>
                        <a:pt x="1402" y="6382"/>
                      </a:lnTo>
                      <a:lnTo>
                        <a:pt x="1360" y="6403"/>
                      </a:lnTo>
                      <a:lnTo>
                        <a:pt x="1402" y="6445"/>
                      </a:lnTo>
                      <a:lnTo>
                        <a:pt x="1465" y="6487"/>
                      </a:lnTo>
                      <a:lnTo>
                        <a:pt x="1465" y="6717"/>
                      </a:lnTo>
                      <a:lnTo>
                        <a:pt x="1570" y="6947"/>
                      </a:lnTo>
                      <a:lnTo>
                        <a:pt x="1632" y="7010"/>
                      </a:lnTo>
                      <a:lnTo>
                        <a:pt x="1486" y="7114"/>
                      </a:lnTo>
                      <a:lnTo>
                        <a:pt x="1402" y="7658"/>
                      </a:lnTo>
                      <a:lnTo>
                        <a:pt x="1444" y="7784"/>
                      </a:lnTo>
                      <a:lnTo>
                        <a:pt x="1423" y="7847"/>
                      </a:lnTo>
                      <a:lnTo>
                        <a:pt x="1444" y="7889"/>
                      </a:lnTo>
                      <a:lnTo>
                        <a:pt x="1528" y="7742"/>
                      </a:lnTo>
                      <a:lnTo>
                        <a:pt x="1653" y="7637"/>
                      </a:lnTo>
                      <a:lnTo>
                        <a:pt x="1716" y="7470"/>
                      </a:lnTo>
                      <a:lnTo>
                        <a:pt x="1716" y="7658"/>
                      </a:lnTo>
                      <a:lnTo>
                        <a:pt x="1549" y="7805"/>
                      </a:lnTo>
                      <a:lnTo>
                        <a:pt x="1549" y="7972"/>
                      </a:lnTo>
                      <a:lnTo>
                        <a:pt x="1632" y="7951"/>
                      </a:lnTo>
                      <a:lnTo>
                        <a:pt x="1632" y="7868"/>
                      </a:lnTo>
                      <a:lnTo>
                        <a:pt x="1779" y="7784"/>
                      </a:lnTo>
                      <a:lnTo>
                        <a:pt x="1863" y="7868"/>
                      </a:lnTo>
                      <a:lnTo>
                        <a:pt x="1925" y="7868"/>
                      </a:lnTo>
                      <a:lnTo>
                        <a:pt x="1925" y="7805"/>
                      </a:lnTo>
                      <a:lnTo>
                        <a:pt x="1946" y="7847"/>
                      </a:lnTo>
                      <a:lnTo>
                        <a:pt x="1988" y="7847"/>
                      </a:lnTo>
                      <a:lnTo>
                        <a:pt x="2009" y="7805"/>
                      </a:lnTo>
                      <a:lnTo>
                        <a:pt x="2135" y="7805"/>
                      </a:lnTo>
                      <a:lnTo>
                        <a:pt x="2365" y="7658"/>
                      </a:lnTo>
                      <a:lnTo>
                        <a:pt x="2386" y="7575"/>
                      </a:lnTo>
                      <a:lnTo>
                        <a:pt x="2448" y="7596"/>
                      </a:lnTo>
                      <a:lnTo>
                        <a:pt x="2511" y="7596"/>
                      </a:lnTo>
                      <a:lnTo>
                        <a:pt x="2658" y="7533"/>
                      </a:lnTo>
                      <a:lnTo>
                        <a:pt x="2574" y="7491"/>
                      </a:lnTo>
                      <a:lnTo>
                        <a:pt x="2574" y="7470"/>
                      </a:lnTo>
                      <a:lnTo>
                        <a:pt x="2511" y="7365"/>
                      </a:lnTo>
                      <a:lnTo>
                        <a:pt x="2574" y="7365"/>
                      </a:lnTo>
                      <a:lnTo>
                        <a:pt x="2616" y="7449"/>
                      </a:lnTo>
                      <a:lnTo>
                        <a:pt x="2720" y="7470"/>
                      </a:lnTo>
                      <a:lnTo>
                        <a:pt x="2888" y="7345"/>
                      </a:lnTo>
                      <a:lnTo>
                        <a:pt x="2867" y="7282"/>
                      </a:lnTo>
                      <a:lnTo>
                        <a:pt x="2909" y="7240"/>
                      </a:lnTo>
                      <a:lnTo>
                        <a:pt x="2909" y="7114"/>
                      </a:lnTo>
                      <a:lnTo>
                        <a:pt x="2867" y="7052"/>
                      </a:lnTo>
                      <a:lnTo>
                        <a:pt x="2867" y="7010"/>
                      </a:lnTo>
                      <a:lnTo>
                        <a:pt x="2888" y="6947"/>
                      </a:lnTo>
                      <a:lnTo>
                        <a:pt x="2804" y="6863"/>
                      </a:lnTo>
                      <a:lnTo>
                        <a:pt x="2909" y="6947"/>
                      </a:lnTo>
                      <a:lnTo>
                        <a:pt x="2909" y="7010"/>
                      </a:lnTo>
                      <a:lnTo>
                        <a:pt x="2992" y="7010"/>
                      </a:lnTo>
                      <a:lnTo>
                        <a:pt x="2992" y="7073"/>
                      </a:lnTo>
                      <a:lnTo>
                        <a:pt x="3118" y="7282"/>
                      </a:lnTo>
                      <a:lnTo>
                        <a:pt x="3181" y="7365"/>
                      </a:lnTo>
                      <a:lnTo>
                        <a:pt x="3202" y="7491"/>
                      </a:lnTo>
                      <a:lnTo>
                        <a:pt x="3306" y="7491"/>
                      </a:lnTo>
                      <a:lnTo>
                        <a:pt x="3390" y="7470"/>
                      </a:lnTo>
                      <a:lnTo>
                        <a:pt x="3411" y="7386"/>
                      </a:lnTo>
                      <a:lnTo>
                        <a:pt x="3411" y="7470"/>
                      </a:lnTo>
                      <a:lnTo>
                        <a:pt x="3390" y="7533"/>
                      </a:lnTo>
                      <a:lnTo>
                        <a:pt x="3432" y="7658"/>
                      </a:lnTo>
                      <a:lnTo>
                        <a:pt x="3432" y="7700"/>
                      </a:lnTo>
                      <a:lnTo>
                        <a:pt x="3411" y="7742"/>
                      </a:lnTo>
                      <a:lnTo>
                        <a:pt x="3432" y="7847"/>
                      </a:lnTo>
                      <a:lnTo>
                        <a:pt x="3495" y="7889"/>
                      </a:lnTo>
                      <a:lnTo>
                        <a:pt x="3536" y="8307"/>
                      </a:lnTo>
                      <a:lnTo>
                        <a:pt x="3578" y="8328"/>
                      </a:lnTo>
                      <a:lnTo>
                        <a:pt x="3578" y="8516"/>
                      </a:lnTo>
                      <a:lnTo>
                        <a:pt x="3725" y="8600"/>
                      </a:lnTo>
                      <a:lnTo>
                        <a:pt x="3704" y="8642"/>
                      </a:lnTo>
                      <a:lnTo>
                        <a:pt x="3704" y="8788"/>
                      </a:lnTo>
                      <a:lnTo>
                        <a:pt x="3767" y="8851"/>
                      </a:lnTo>
                      <a:lnTo>
                        <a:pt x="3767" y="9123"/>
                      </a:lnTo>
                      <a:lnTo>
                        <a:pt x="3829" y="9228"/>
                      </a:lnTo>
                      <a:lnTo>
                        <a:pt x="3829" y="9332"/>
                      </a:lnTo>
                      <a:lnTo>
                        <a:pt x="3850" y="9311"/>
                      </a:lnTo>
                      <a:lnTo>
                        <a:pt x="3871" y="9123"/>
                      </a:lnTo>
                      <a:lnTo>
                        <a:pt x="3955" y="9249"/>
                      </a:lnTo>
                      <a:lnTo>
                        <a:pt x="3976" y="9374"/>
                      </a:lnTo>
                      <a:lnTo>
                        <a:pt x="4059" y="9458"/>
                      </a:lnTo>
                      <a:lnTo>
                        <a:pt x="4080" y="9793"/>
                      </a:lnTo>
                      <a:lnTo>
                        <a:pt x="4164" y="9855"/>
                      </a:lnTo>
                      <a:lnTo>
                        <a:pt x="4185" y="9960"/>
                      </a:lnTo>
                      <a:lnTo>
                        <a:pt x="4143" y="10002"/>
                      </a:lnTo>
                      <a:lnTo>
                        <a:pt x="4164" y="10169"/>
                      </a:lnTo>
                      <a:lnTo>
                        <a:pt x="4227" y="10253"/>
                      </a:lnTo>
                      <a:lnTo>
                        <a:pt x="4290" y="10316"/>
                      </a:lnTo>
                      <a:lnTo>
                        <a:pt x="4227" y="10399"/>
                      </a:lnTo>
                      <a:lnTo>
                        <a:pt x="4269" y="10567"/>
                      </a:lnTo>
                      <a:lnTo>
                        <a:pt x="4248" y="10609"/>
                      </a:lnTo>
                      <a:lnTo>
                        <a:pt x="4227" y="10630"/>
                      </a:lnTo>
                      <a:lnTo>
                        <a:pt x="4185" y="10797"/>
                      </a:lnTo>
                      <a:lnTo>
                        <a:pt x="4227" y="10818"/>
                      </a:lnTo>
                      <a:lnTo>
                        <a:pt x="4227" y="10922"/>
                      </a:lnTo>
                      <a:lnTo>
                        <a:pt x="4143" y="11027"/>
                      </a:lnTo>
                      <a:lnTo>
                        <a:pt x="4101" y="11048"/>
                      </a:lnTo>
                      <a:lnTo>
                        <a:pt x="4059" y="11048"/>
                      </a:lnTo>
                      <a:lnTo>
                        <a:pt x="4059" y="11111"/>
                      </a:lnTo>
                      <a:lnTo>
                        <a:pt x="4101" y="11194"/>
                      </a:lnTo>
                      <a:lnTo>
                        <a:pt x="4101" y="11341"/>
                      </a:lnTo>
                      <a:lnTo>
                        <a:pt x="4164" y="11529"/>
                      </a:lnTo>
                      <a:lnTo>
                        <a:pt x="4185" y="11341"/>
                      </a:lnTo>
                      <a:lnTo>
                        <a:pt x="4248" y="11236"/>
                      </a:lnTo>
                      <a:lnTo>
                        <a:pt x="4248" y="11257"/>
                      </a:lnTo>
                      <a:lnTo>
                        <a:pt x="4269" y="11153"/>
                      </a:lnTo>
                      <a:lnTo>
                        <a:pt x="4332" y="11090"/>
                      </a:lnTo>
                      <a:lnTo>
                        <a:pt x="4332" y="10922"/>
                      </a:lnTo>
                      <a:lnTo>
                        <a:pt x="4457" y="10839"/>
                      </a:lnTo>
                      <a:lnTo>
                        <a:pt x="4583" y="10483"/>
                      </a:lnTo>
                      <a:lnTo>
                        <a:pt x="4666" y="10420"/>
                      </a:lnTo>
                      <a:lnTo>
                        <a:pt x="4666" y="10253"/>
                      </a:lnTo>
                      <a:lnTo>
                        <a:pt x="4583" y="10106"/>
                      </a:lnTo>
                      <a:lnTo>
                        <a:pt x="4604" y="9960"/>
                      </a:lnTo>
                      <a:lnTo>
                        <a:pt x="4562" y="9855"/>
                      </a:lnTo>
                      <a:lnTo>
                        <a:pt x="4541" y="9667"/>
                      </a:lnTo>
                      <a:lnTo>
                        <a:pt x="4457" y="9583"/>
                      </a:lnTo>
                      <a:lnTo>
                        <a:pt x="4478" y="9479"/>
                      </a:lnTo>
                      <a:lnTo>
                        <a:pt x="4457" y="9353"/>
                      </a:lnTo>
                      <a:lnTo>
                        <a:pt x="4478" y="9270"/>
                      </a:lnTo>
                      <a:lnTo>
                        <a:pt x="4436" y="9018"/>
                      </a:lnTo>
                      <a:lnTo>
                        <a:pt x="4269" y="8851"/>
                      </a:lnTo>
                      <a:lnTo>
                        <a:pt x="4080" y="8725"/>
                      </a:lnTo>
                      <a:lnTo>
                        <a:pt x="3934" y="8537"/>
                      </a:lnTo>
                      <a:lnTo>
                        <a:pt x="3934" y="8433"/>
                      </a:lnTo>
                      <a:lnTo>
                        <a:pt x="3850" y="8223"/>
                      </a:lnTo>
                      <a:lnTo>
                        <a:pt x="3955" y="8181"/>
                      </a:lnTo>
                      <a:lnTo>
                        <a:pt x="3976" y="8077"/>
                      </a:lnTo>
                      <a:lnTo>
                        <a:pt x="3934" y="7784"/>
                      </a:lnTo>
                      <a:lnTo>
                        <a:pt x="3955" y="7700"/>
                      </a:lnTo>
                      <a:lnTo>
                        <a:pt x="4059" y="7658"/>
                      </a:lnTo>
                      <a:lnTo>
                        <a:pt x="4059" y="7533"/>
                      </a:lnTo>
                      <a:lnTo>
                        <a:pt x="3934" y="7470"/>
                      </a:lnTo>
                      <a:lnTo>
                        <a:pt x="3934" y="7345"/>
                      </a:lnTo>
                      <a:lnTo>
                        <a:pt x="3850" y="7219"/>
                      </a:lnTo>
                      <a:lnTo>
                        <a:pt x="3767" y="7156"/>
                      </a:lnTo>
                      <a:lnTo>
                        <a:pt x="3620" y="6863"/>
                      </a:lnTo>
                      <a:lnTo>
                        <a:pt x="3495" y="6759"/>
                      </a:lnTo>
                      <a:lnTo>
                        <a:pt x="3432" y="6696"/>
                      </a:lnTo>
                      <a:lnTo>
                        <a:pt x="3348" y="6612"/>
                      </a:lnTo>
                      <a:lnTo>
                        <a:pt x="3243" y="6424"/>
                      </a:lnTo>
                      <a:lnTo>
                        <a:pt x="3181" y="6403"/>
                      </a:lnTo>
                      <a:lnTo>
                        <a:pt x="3181" y="6319"/>
                      </a:lnTo>
                      <a:lnTo>
                        <a:pt x="3306" y="6236"/>
                      </a:lnTo>
                      <a:lnTo>
                        <a:pt x="3411" y="6173"/>
                      </a:lnTo>
                      <a:lnTo>
                        <a:pt x="3390" y="6089"/>
                      </a:lnTo>
                      <a:lnTo>
                        <a:pt x="3390" y="5901"/>
                      </a:lnTo>
                      <a:lnTo>
                        <a:pt x="3453" y="5817"/>
                      </a:lnTo>
                      <a:lnTo>
                        <a:pt x="3432" y="5650"/>
                      </a:lnTo>
                      <a:lnTo>
                        <a:pt x="3515" y="5503"/>
                      </a:lnTo>
                      <a:lnTo>
                        <a:pt x="3746" y="5587"/>
                      </a:lnTo>
                      <a:lnTo>
                        <a:pt x="3871" y="5482"/>
                      </a:lnTo>
                      <a:lnTo>
                        <a:pt x="4018" y="5482"/>
                      </a:lnTo>
                      <a:lnTo>
                        <a:pt x="4039" y="5440"/>
                      </a:lnTo>
                      <a:lnTo>
                        <a:pt x="4039" y="5273"/>
                      </a:lnTo>
                      <a:lnTo>
                        <a:pt x="4101" y="5231"/>
                      </a:lnTo>
                      <a:lnTo>
                        <a:pt x="4269" y="5252"/>
                      </a:lnTo>
                      <a:lnTo>
                        <a:pt x="4290" y="5168"/>
                      </a:lnTo>
                      <a:lnTo>
                        <a:pt x="4248" y="5085"/>
                      </a:lnTo>
                      <a:lnTo>
                        <a:pt x="4248" y="5022"/>
                      </a:lnTo>
                      <a:lnTo>
                        <a:pt x="4373" y="4980"/>
                      </a:lnTo>
                      <a:lnTo>
                        <a:pt x="4541" y="4959"/>
                      </a:lnTo>
                      <a:lnTo>
                        <a:pt x="4562" y="4959"/>
                      </a:lnTo>
                      <a:lnTo>
                        <a:pt x="4604" y="4813"/>
                      </a:lnTo>
                      <a:lnTo>
                        <a:pt x="4666" y="4813"/>
                      </a:lnTo>
                      <a:lnTo>
                        <a:pt x="4792" y="4729"/>
                      </a:lnTo>
                      <a:lnTo>
                        <a:pt x="4750" y="4645"/>
                      </a:lnTo>
                      <a:lnTo>
                        <a:pt x="4792" y="4541"/>
                      </a:lnTo>
                      <a:lnTo>
                        <a:pt x="4813" y="4436"/>
                      </a:lnTo>
                      <a:lnTo>
                        <a:pt x="4980" y="4415"/>
                      </a:lnTo>
                      <a:lnTo>
                        <a:pt x="5085" y="4311"/>
                      </a:lnTo>
                      <a:lnTo>
                        <a:pt x="5127" y="4290"/>
                      </a:lnTo>
                      <a:lnTo>
                        <a:pt x="5127" y="4143"/>
                      </a:lnTo>
                      <a:lnTo>
                        <a:pt x="5022" y="4122"/>
                      </a:lnTo>
                      <a:lnTo>
                        <a:pt x="4771" y="4227"/>
                      </a:lnTo>
                      <a:lnTo>
                        <a:pt x="4624" y="4227"/>
                      </a:lnTo>
                      <a:lnTo>
                        <a:pt x="4562" y="4311"/>
                      </a:lnTo>
                      <a:lnTo>
                        <a:pt x="4436" y="4248"/>
                      </a:lnTo>
                      <a:lnTo>
                        <a:pt x="4394" y="4122"/>
                      </a:lnTo>
                      <a:lnTo>
                        <a:pt x="4436" y="3997"/>
                      </a:lnTo>
                      <a:lnTo>
                        <a:pt x="4352" y="3892"/>
                      </a:lnTo>
                      <a:lnTo>
                        <a:pt x="4269" y="3976"/>
                      </a:lnTo>
                      <a:lnTo>
                        <a:pt x="4227" y="3913"/>
                      </a:lnTo>
                      <a:lnTo>
                        <a:pt x="4039" y="3913"/>
                      </a:lnTo>
                      <a:lnTo>
                        <a:pt x="3955" y="3934"/>
                      </a:lnTo>
                      <a:lnTo>
                        <a:pt x="3934" y="3871"/>
                      </a:lnTo>
                      <a:lnTo>
                        <a:pt x="4039" y="3767"/>
                      </a:lnTo>
                      <a:lnTo>
                        <a:pt x="4185" y="3578"/>
                      </a:lnTo>
                      <a:lnTo>
                        <a:pt x="4164" y="3495"/>
                      </a:lnTo>
                      <a:lnTo>
                        <a:pt x="4227" y="3390"/>
                      </a:lnTo>
                      <a:lnTo>
                        <a:pt x="4227" y="3306"/>
                      </a:lnTo>
                      <a:lnTo>
                        <a:pt x="4101" y="3244"/>
                      </a:lnTo>
                      <a:lnTo>
                        <a:pt x="3955" y="3244"/>
                      </a:lnTo>
                      <a:lnTo>
                        <a:pt x="3934" y="3285"/>
                      </a:lnTo>
                      <a:lnTo>
                        <a:pt x="3871" y="3202"/>
                      </a:lnTo>
                      <a:lnTo>
                        <a:pt x="3913" y="3160"/>
                      </a:lnTo>
                      <a:lnTo>
                        <a:pt x="3767" y="3139"/>
                      </a:lnTo>
                      <a:lnTo>
                        <a:pt x="3704" y="3055"/>
                      </a:lnTo>
                      <a:lnTo>
                        <a:pt x="3725" y="2951"/>
                      </a:lnTo>
                      <a:lnTo>
                        <a:pt x="3704" y="2846"/>
                      </a:lnTo>
                      <a:lnTo>
                        <a:pt x="3557" y="2867"/>
                      </a:lnTo>
                      <a:lnTo>
                        <a:pt x="3495" y="2825"/>
                      </a:lnTo>
                      <a:lnTo>
                        <a:pt x="3515" y="2741"/>
                      </a:lnTo>
                      <a:lnTo>
                        <a:pt x="3495" y="2658"/>
                      </a:lnTo>
                      <a:lnTo>
                        <a:pt x="3223" y="2720"/>
                      </a:lnTo>
                      <a:lnTo>
                        <a:pt x="3097" y="2825"/>
                      </a:lnTo>
                      <a:lnTo>
                        <a:pt x="3034" y="2679"/>
                      </a:lnTo>
                      <a:lnTo>
                        <a:pt x="3055" y="2532"/>
                      </a:lnTo>
                      <a:lnTo>
                        <a:pt x="2992" y="2469"/>
                      </a:lnTo>
                      <a:lnTo>
                        <a:pt x="2930" y="2407"/>
                      </a:lnTo>
                      <a:lnTo>
                        <a:pt x="2825" y="2344"/>
                      </a:lnTo>
                      <a:lnTo>
                        <a:pt x="2825" y="2239"/>
                      </a:lnTo>
                      <a:lnTo>
                        <a:pt x="2888" y="2155"/>
                      </a:lnTo>
                      <a:lnTo>
                        <a:pt x="2825" y="2093"/>
                      </a:lnTo>
                      <a:lnTo>
                        <a:pt x="2888" y="2009"/>
                      </a:lnTo>
                      <a:lnTo>
                        <a:pt x="2971" y="1904"/>
                      </a:lnTo>
                      <a:lnTo>
                        <a:pt x="3034" y="1925"/>
                      </a:lnTo>
                      <a:lnTo>
                        <a:pt x="3097" y="1883"/>
                      </a:lnTo>
                      <a:lnTo>
                        <a:pt x="3034" y="1779"/>
                      </a:lnTo>
                      <a:lnTo>
                        <a:pt x="3055" y="1695"/>
                      </a:lnTo>
                      <a:lnTo>
                        <a:pt x="3118" y="1674"/>
                      </a:lnTo>
                      <a:lnTo>
                        <a:pt x="3139" y="1570"/>
                      </a:lnTo>
                      <a:lnTo>
                        <a:pt x="3243" y="1507"/>
                      </a:lnTo>
                      <a:lnTo>
                        <a:pt x="3285" y="1423"/>
                      </a:lnTo>
                      <a:lnTo>
                        <a:pt x="3285" y="1319"/>
                      </a:lnTo>
                      <a:lnTo>
                        <a:pt x="3306" y="1067"/>
                      </a:lnTo>
                      <a:lnTo>
                        <a:pt x="3285" y="900"/>
                      </a:lnTo>
                      <a:lnTo>
                        <a:pt x="3202" y="691"/>
                      </a:lnTo>
                      <a:lnTo>
                        <a:pt x="3202" y="544"/>
                      </a:lnTo>
                      <a:lnTo>
                        <a:pt x="3097" y="419"/>
                      </a:lnTo>
                      <a:lnTo>
                        <a:pt x="2992" y="419"/>
                      </a:lnTo>
                      <a:lnTo>
                        <a:pt x="2971" y="251"/>
                      </a:lnTo>
                      <a:lnTo>
                        <a:pt x="2825" y="147"/>
                      </a:lnTo>
                      <a:lnTo>
                        <a:pt x="2783" y="0"/>
                      </a:lnTo>
                      <a:lnTo>
                        <a:pt x="2616" y="0"/>
                      </a:lnTo>
                      <a:lnTo>
                        <a:pt x="2532" y="42"/>
                      </a:lnTo>
                      <a:lnTo>
                        <a:pt x="240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69" name="Google Shape;769;p39"/>
                <p:cNvGrpSpPr/>
                <p:nvPr/>
              </p:nvGrpSpPr>
              <p:grpSpPr>
                <a:xfrm>
                  <a:off x="5298975" y="3412225"/>
                  <a:ext cx="576450" cy="616225"/>
                  <a:chOff x="5298975" y="3412225"/>
                  <a:chExt cx="576450" cy="616225"/>
                </a:xfrm>
              </p:grpSpPr>
              <p:sp>
                <p:nvSpPr>
                  <p:cNvPr id="770" name="Google Shape;770;p39"/>
                  <p:cNvSpPr/>
                  <p:nvPr/>
                </p:nvSpPr>
                <p:spPr>
                  <a:xfrm>
                    <a:off x="5298975" y="3412225"/>
                    <a:ext cx="576450" cy="51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58" h="20611" extrusionOk="0">
                        <a:moveTo>
                          <a:pt x="18015" y="1"/>
                        </a:moveTo>
                        <a:lnTo>
                          <a:pt x="17890" y="42"/>
                        </a:lnTo>
                        <a:lnTo>
                          <a:pt x="17806" y="147"/>
                        </a:lnTo>
                        <a:lnTo>
                          <a:pt x="17806" y="335"/>
                        </a:lnTo>
                        <a:lnTo>
                          <a:pt x="17764" y="524"/>
                        </a:lnTo>
                        <a:lnTo>
                          <a:pt x="17764" y="565"/>
                        </a:lnTo>
                        <a:lnTo>
                          <a:pt x="17722" y="670"/>
                        </a:lnTo>
                        <a:lnTo>
                          <a:pt x="17660" y="670"/>
                        </a:lnTo>
                        <a:lnTo>
                          <a:pt x="17597" y="858"/>
                        </a:lnTo>
                        <a:lnTo>
                          <a:pt x="17492" y="1005"/>
                        </a:lnTo>
                        <a:lnTo>
                          <a:pt x="17576" y="1089"/>
                        </a:lnTo>
                        <a:lnTo>
                          <a:pt x="17681" y="1172"/>
                        </a:lnTo>
                        <a:lnTo>
                          <a:pt x="17618" y="1214"/>
                        </a:lnTo>
                        <a:lnTo>
                          <a:pt x="17555" y="1193"/>
                        </a:lnTo>
                        <a:lnTo>
                          <a:pt x="17492" y="1319"/>
                        </a:lnTo>
                        <a:lnTo>
                          <a:pt x="17450" y="1423"/>
                        </a:lnTo>
                        <a:lnTo>
                          <a:pt x="17513" y="1570"/>
                        </a:lnTo>
                        <a:lnTo>
                          <a:pt x="17513" y="1674"/>
                        </a:lnTo>
                        <a:lnTo>
                          <a:pt x="17450" y="1633"/>
                        </a:lnTo>
                        <a:lnTo>
                          <a:pt x="17367" y="1674"/>
                        </a:lnTo>
                        <a:lnTo>
                          <a:pt x="17304" y="1946"/>
                        </a:lnTo>
                        <a:lnTo>
                          <a:pt x="17367" y="2156"/>
                        </a:lnTo>
                        <a:lnTo>
                          <a:pt x="17346" y="2365"/>
                        </a:lnTo>
                        <a:lnTo>
                          <a:pt x="17388" y="2511"/>
                        </a:lnTo>
                        <a:lnTo>
                          <a:pt x="17388" y="2679"/>
                        </a:lnTo>
                        <a:lnTo>
                          <a:pt x="17262" y="2783"/>
                        </a:lnTo>
                        <a:lnTo>
                          <a:pt x="17262" y="2867"/>
                        </a:lnTo>
                        <a:lnTo>
                          <a:pt x="17157" y="3097"/>
                        </a:lnTo>
                        <a:lnTo>
                          <a:pt x="17137" y="3411"/>
                        </a:lnTo>
                        <a:lnTo>
                          <a:pt x="17032" y="3558"/>
                        </a:lnTo>
                        <a:lnTo>
                          <a:pt x="17074" y="3662"/>
                        </a:lnTo>
                        <a:lnTo>
                          <a:pt x="16990" y="3830"/>
                        </a:lnTo>
                        <a:lnTo>
                          <a:pt x="16885" y="3934"/>
                        </a:lnTo>
                        <a:lnTo>
                          <a:pt x="16885" y="4143"/>
                        </a:lnTo>
                        <a:lnTo>
                          <a:pt x="16718" y="4290"/>
                        </a:lnTo>
                        <a:lnTo>
                          <a:pt x="16341" y="4436"/>
                        </a:lnTo>
                        <a:lnTo>
                          <a:pt x="16195" y="4332"/>
                        </a:lnTo>
                        <a:lnTo>
                          <a:pt x="16028" y="4311"/>
                        </a:lnTo>
                        <a:lnTo>
                          <a:pt x="15944" y="4227"/>
                        </a:lnTo>
                        <a:lnTo>
                          <a:pt x="15818" y="4102"/>
                        </a:lnTo>
                        <a:lnTo>
                          <a:pt x="15818" y="4039"/>
                        </a:lnTo>
                        <a:lnTo>
                          <a:pt x="15776" y="3997"/>
                        </a:lnTo>
                        <a:lnTo>
                          <a:pt x="15735" y="3871"/>
                        </a:lnTo>
                        <a:lnTo>
                          <a:pt x="15609" y="3830"/>
                        </a:lnTo>
                        <a:lnTo>
                          <a:pt x="15484" y="3788"/>
                        </a:lnTo>
                        <a:lnTo>
                          <a:pt x="15316" y="3788"/>
                        </a:lnTo>
                        <a:lnTo>
                          <a:pt x="15149" y="3683"/>
                        </a:lnTo>
                        <a:lnTo>
                          <a:pt x="15107" y="3578"/>
                        </a:lnTo>
                        <a:lnTo>
                          <a:pt x="14981" y="3411"/>
                        </a:lnTo>
                        <a:lnTo>
                          <a:pt x="14835" y="3390"/>
                        </a:lnTo>
                        <a:lnTo>
                          <a:pt x="14688" y="3306"/>
                        </a:lnTo>
                        <a:lnTo>
                          <a:pt x="14688" y="3244"/>
                        </a:lnTo>
                        <a:lnTo>
                          <a:pt x="14626" y="3244"/>
                        </a:lnTo>
                        <a:lnTo>
                          <a:pt x="14563" y="3181"/>
                        </a:lnTo>
                        <a:lnTo>
                          <a:pt x="14437" y="3181"/>
                        </a:lnTo>
                        <a:lnTo>
                          <a:pt x="14333" y="3160"/>
                        </a:lnTo>
                        <a:lnTo>
                          <a:pt x="14354" y="3097"/>
                        </a:lnTo>
                        <a:lnTo>
                          <a:pt x="14207" y="2993"/>
                        </a:lnTo>
                        <a:lnTo>
                          <a:pt x="14165" y="2867"/>
                        </a:lnTo>
                        <a:lnTo>
                          <a:pt x="14040" y="2721"/>
                        </a:lnTo>
                        <a:lnTo>
                          <a:pt x="13935" y="2721"/>
                        </a:lnTo>
                        <a:lnTo>
                          <a:pt x="13810" y="2553"/>
                        </a:lnTo>
                        <a:lnTo>
                          <a:pt x="13810" y="2428"/>
                        </a:lnTo>
                        <a:lnTo>
                          <a:pt x="13914" y="2239"/>
                        </a:lnTo>
                        <a:lnTo>
                          <a:pt x="13935" y="2114"/>
                        </a:lnTo>
                        <a:lnTo>
                          <a:pt x="14061" y="2030"/>
                        </a:lnTo>
                        <a:lnTo>
                          <a:pt x="14103" y="1884"/>
                        </a:lnTo>
                        <a:lnTo>
                          <a:pt x="14144" y="1779"/>
                        </a:lnTo>
                        <a:lnTo>
                          <a:pt x="14040" y="1821"/>
                        </a:lnTo>
                        <a:lnTo>
                          <a:pt x="13956" y="1674"/>
                        </a:lnTo>
                        <a:lnTo>
                          <a:pt x="14061" y="1591"/>
                        </a:lnTo>
                        <a:lnTo>
                          <a:pt x="14040" y="1486"/>
                        </a:lnTo>
                        <a:lnTo>
                          <a:pt x="14124" y="1486"/>
                        </a:lnTo>
                        <a:lnTo>
                          <a:pt x="14165" y="1465"/>
                        </a:lnTo>
                        <a:lnTo>
                          <a:pt x="14228" y="1486"/>
                        </a:lnTo>
                        <a:lnTo>
                          <a:pt x="14333" y="1507"/>
                        </a:lnTo>
                        <a:lnTo>
                          <a:pt x="14458" y="1465"/>
                        </a:lnTo>
                        <a:lnTo>
                          <a:pt x="14521" y="1319"/>
                        </a:lnTo>
                        <a:lnTo>
                          <a:pt x="14416" y="1256"/>
                        </a:lnTo>
                        <a:lnTo>
                          <a:pt x="14479" y="1172"/>
                        </a:lnTo>
                        <a:lnTo>
                          <a:pt x="14563" y="1193"/>
                        </a:lnTo>
                        <a:lnTo>
                          <a:pt x="14626" y="1005"/>
                        </a:lnTo>
                        <a:lnTo>
                          <a:pt x="14688" y="963"/>
                        </a:lnTo>
                        <a:lnTo>
                          <a:pt x="14772" y="858"/>
                        </a:lnTo>
                        <a:lnTo>
                          <a:pt x="14772" y="796"/>
                        </a:lnTo>
                        <a:lnTo>
                          <a:pt x="14668" y="754"/>
                        </a:lnTo>
                        <a:lnTo>
                          <a:pt x="14584" y="837"/>
                        </a:lnTo>
                        <a:lnTo>
                          <a:pt x="14521" y="796"/>
                        </a:lnTo>
                        <a:lnTo>
                          <a:pt x="14521" y="586"/>
                        </a:lnTo>
                        <a:lnTo>
                          <a:pt x="14416" y="649"/>
                        </a:lnTo>
                        <a:lnTo>
                          <a:pt x="14270" y="796"/>
                        </a:lnTo>
                        <a:lnTo>
                          <a:pt x="14333" y="837"/>
                        </a:lnTo>
                        <a:lnTo>
                          <a:pt x="14333" y="900"/>
                        </a:lnTo>
                        <a:lnTo>
                          <a:pt x="14249" y="963"/>
                        </a:lnTo>
                        <a:lnTo>
                          <a:pt x="14144" y="900"/>
                        </a:lnTo>
                        <a:lnTo>
                          <a:pt x="14124" y="837"/>
                        </a:lnTo>
                        <a:lnTo>
                          <a:pt x="14103" y="775"/>
                        </a:lnTo>
                        <a:lnTo>
                          <a:pt x="14040" y="858"/>
                        </a:lnTo>
                        <a:lnTo>
                          <a:pt x="13956" y="879"/>
                        </a:lnTo>
                        <a:lnTo>
                          <a:pt x="13956" y="796"/>
                        </a:lnTo>
                        <a:lnTo>
                          <a:pt x="14040" y="733"/>
                        </a:lnTo>
                        <a:lnTo>
                          <a:pt x="14061" y="670"/>
                        </a:lnTo>
                        <a:lnTo>
                          <a:pt x="13998" y="691"/>
                        </a:lnTo>
                        <a:lnTo>
                          <a:pt x="13914" y="775"/>
                        </a:lnTo>
                        <a:lnTo>
                          <a:pt x="13789" y="837"/>
                        </a:lnTo>
                        <a:lnTo>
                          <a:pt x="13789" y="858"/>
                        </a:lnTo>
                        <a:lnTo>
                          <a:pt x="13705" y="879"/>
                        </a:lnTo>
                        <a:lnTo>
                          <a:pt x="13684" y="837"/>
                        </a:lnTo>
                        <a:lnTo>
                          <a:pt x="13538" y="837"/>
                        </a:lnTo>
                        <a:lnTo>
                          <a:pt x="13538" y="775"/>
                        </a:lnTo>
                        <a:lnTo>
                          <a:pt x="13475" y="649"/>
                        </a:lnTo>
                        <a:lnTo>
                          <a:pt x="13412" y="649"/>
                        </a:lnTo>
                        <a:lnTo>
                          <a:pt x="13287" y="691"/>
                        </a:lnTo>
                        <a:lnTo>
                          <a:pt x="13182" y="670"/>
                        </a:lnTo>
                        <a:lnTo>
                          <a:pt x="13119" y="691"/>
                        </a:lnTo>
                        <a:lnTo>
                          <a:pt x="13077" y="628"/>
                        </a:lnTo>
                        <a:lnTo>
                          <a:pt x="13015" y="628"/>
                        </a:lnTo>
                        <a:lnTo>
                          <a:pt x="12973" y="482"/>
                        </a:lnTo>
                        <a:lnTo>
                          <a:pt x="12847" y="545"/>
                        </a:lnTo>
                        <a:lnTo>
                          <a:pt x="12701" y="524"/>
                        </a:lnTo>
                        <a:lnTo>
                          <a:pt x="12575" y="461"/>
                        </a:lnTo>
                        <a:lnTo>
                          <a:pt x="12575" y="377"/>
                        </a:lnTo>
                        <a:lnTo>
                          <a:pt x="12491" y="273"/>
                        </a:lnTo>
                        <a:lnTo>
                          <a:pt x="12450" y="273"/>
                        </a:lnTo>
                        <a:lnTo>
                          <a:pt x="12450" y="335"/>
                        </a:lnTo>
                        <a:lnTo>
                          <a:pt x="12282" y="377"/>
                        </a:lnTo>
                        <a:lnTo>
                          <a:pt x="12240" y="273"/>
                        </a:lnTo>
                        <a:lnTo>
                          <a:pt x="12136" y="252"/>
                        </a:lnTo>
                        <a:lnTo>
                          <a:pt x="11968" y="168"/>
                        </a:lnTo>
                        <a:lnTo>
                          <a:pt x="11968" y="210"/>
                        </a:lnTo>
                        <a:lnTo>
                          <a:pt x="11906" y="147"/>
                        </a:lnTo>
                        <a:lnTo>
                          <a:pt x="11801" y="231"/>
                        </a:lnTo>
                        <a:lnTo>
                          <a:pt x="11906" y="314"/>
                        </a:lnTo>
                        <a:lnTo>
                          <a:pt x="11864" y="335"/>
                        </a:lnTo>
                        <a:lnTo>
                          <a:pt x="11968" y="356"/>
                        </a:lnTo>
                        <a:lnTo>
                          <a:pt x="12073" y="335"/>
                        </a:lnTo>
                        <a:lnTo>
                          <a:pt x="12240" y="461"/>
                        </a:lnTo>
                        <a:lnTo>
                          <a:pt x="12240" y="545"/>
                        </a:lnTo>
                        <a:lnTo>
                          <a:pt x="12261" y="733"/>
                        </a:lnTo>
                        <a:lnTo>
                          <a:pt x="12136" y="733"/>
                        </a:lnTo>
                        <a:lnTo>
                          <a:pt x="12115" y="858"/>
                        </a:lnTo>
                        <a:lnTo>
                          <a:pt x="12052" y="775"/>
                        </a:lnTo>
                        <a:lnTo>
                          <a:pt x="11968" y="754"/>
                        </a:lnTo>
                        <a:lnTo>
                          <a:pt x="11864" y="837"/>
                        </a:lnTo>
                        <a:lnTo>
                          <a:pt x="11550" y="837"/>
                        </a:lnTo>
                        <a:lnTo>
                          <a:pt x="11424" y="733"/>
                        </a:lnTo>
                        <a:lnTo>
                          <a:pt x="11403" y="775"/>
                        </a:lnTo>
                        <a:lnTo>
                          <a:pt x="11278" y="837"/>
                        </a:lnTo>
                        <a:lnTo>
                          <a:pt x="11299" y="942"/>
                        </a:lnTo>
                        <a:lnTo>
                          <a:pt x="11194" y="900"/>
                        </a:lnTo>
                        <a:lnTo>
                          <a:pt x="11215" y="1068"/>
                        </a:lnTo>
                        <a:lnTo>
                          <a:pt x="11173" y="1005"/>
                        </a:lnTo>
                        <a:lnTo>
                          <a:pt x="11027" y="963"/>
                        </a:lnTo>
                        <a:lnTo>
                          <a:pt x="10985" y="1047"/>
                        </a:lnTo>
                        <a:lnTo>
                          <a:pt x="11027" y="1109"/>
                        </a:lnTo>
                        <a:lnTo>
                          <a:pt x="11027" y="1172"/>
                        </a:lnTo>
                        <a:lnTo>
                          <a:pt x="10880" y="1109"/>
                        </a:lnTo>
                        <a:lnTo>
                          <a:pt x="10818" y="1193"/>
                        </a:lnTo>
                        <a:lnTo>
                          <a:pt x="10880" y="1256"/>
                        </a:lnTo>
                        <a:lnTo>
                          <a:pt x="10797" y="1298"/>
                        </a:lnTo>
                        <a:lnTo>
                          <a:pt x="10713" y="1361"/>
                        </a:lnTo>
                        <a:lnTo>
                          <a:pt x="10713" y="1402"/>
                        </a:lnTo>
                        <a:lnTo>
                          <a:pt x="10797" y="1507"/>
                        </a:lnTo>
                        <a:lnTo>
                          <a:pt x="10818" y="1570"/>
                        </a:lnTo>
                        <a:lnTo>
                          <a:pt x="10818" y="1570"/>
                        </a:lnTo>
                        <a:lnTo>
                          <a:pt x="10713" y="1507"/>
                        </a:lnTo>
                        <a:lnTo>
                          <a:pt x="10650" y="1591"/>
                        </a:lnTo>
                        <a:lnTo>
                          <a:pt x="10546" y="1591"/>
                        </a:lnTo>
                        <a:lnTo>
                          <a:pt x="10462" y="1737"/>
                        </a:lnTo>
                        <a:lnTo>
                          <a:pt x="10357" y="1925"/>
                        </a:lnTo>
                        <a:lnTo>
                          <a:pt x="10274" y="1946"/>
                        </a:lnTo>
                        <a:lnTo>
                          <a:pt x="10253" y="2114"/>
                        </a:lnTo>
                        <a:lnTo>
                          <a:pt x="10148" y="2156"/>
                        </a:lnTo>
                        <a:lnTo>
                          <a:pt x="10232" y="2239"/>
                        </a:lnTo>
                        <a:lnTo>
                          <a:pt x="10441" y="2260"/>
                        </a:lnTo>
                        <a:lnTo>
                          <a:pt x="10357" y="2302"/>
                        </a:lnTo>
                        <a:lnTo>
                          <a:pt x="10294" y="2365"/>
                        </a:lnTo>
                        <a:lnTo>
                          <a:pt x="10546" y="2449"/>
                        </a:lnTo>
                        <a:lnTo>
                          <a:pt x="10462" y="2511"/>
                        </a:lnTo>
                        <a:lnTo>
                          <a:pt x="10294" y="2469"/>
                        </a:lnTo>
                        <a:lnTo>
                          <a:pt x="10253" y="2407"/>
                        </a:lnTo>
                        <a:lnTo>
                          <a:pt x="10253" y="2407"/>
                        </a:lnTo>
                        <a:lnTo>
                          <a:pt x="10274" y="2469"/>
                        </a:lnTo>
                        <a:lnTo>
                          <a:pt x="10357" y="2553"/>
                        </a:lnTo>
                        <a:lnTo>
                          <a:pt x="10357" y="2679"/>
                        </a:lnTo>
                        <a:lnTo>
                          <a:pt x="10462" y="2825"/>
                        </a:lnTo>
                        <a:lnTo>
                          <a:pt x="10294" y="2679"/>
                        </a:lnTo>
                        <a:lnTo>
                          <a:pt x="10232" y="2532"/>
                        </a:lnTo>
                        <a:lnTo>
                          <a:pt x="10127" y="2511"/>
                        </a:lnTo>
                        <a:lnTo>
                          <a:pt x="10085" y="2574"/>
                        </a:lnTo>
                        <a:lnTo>
                          <a:pt x="10064" y="2658"/>
                        </a:lnTo>
                        <a:lnTo>
                          <a:pt x="10043" y="2574"/>
                        </a:lnTo>
                        <a:lnTo>
                          <a:pt x="9813" y="2428"/>
                        </a:lnTo>
                        <a:lnTo>
                          <a:pt x="9625" y="2449"/>
                        </a:lnTo>
                        <a:lnTo>
                          <a:pt x="9667" y="2511"/>
                        </a:lnTo>
                        <a:lnTo>
                          <a:pt x="9625" y="2574"/>
                        </a:lnTo>
                        <a:lnTo>
                          <a:pt x="9562" y="2532"/>
                        </a:lnTo>
                        <a:lnTo>
                          <a:pt x="9520" y="2532"/>
                        </a:lnTo>
                        <a:lnTo>
                          <a:pt x="9458" y="2574"/>
                        </a:lnTo>
                        <a:lnTo>
                          <a:pt x="9541" y="2721"/>
                        </a:lnTo>
                        <a:lnTo>
                          <a:pt x="9520" y="2762"/>
                        </a:lnTo>
                        <a:lnTo>
                          <a:pt x="9499" y="2721"/>
                        </a:lnTo>
                        <a:lnTo>
                          <a:pt x="9437" y="2741"/>
                        </a:lnTo>
                        <a:lnTo>
                          <a:pt x="9437" y="2783"/>
                        </a:lnTo>
                        <a:lnTo>
                          <a:pt x="9332" y="2846"/>
                        </a:lnTo>
                        <a:lnTo>
                          <a:pt x="9186" y="2888"/>
                        </a:lnTo>
                        <a:lnTo>
                          <a:pt x="9311" y="2825"/>
                        </a:lnTo>
                        <a:lnTo>
                          <a:pt x="9395" y="2721"/>
                        </a:lnTo>
                        <a:lnTo>
                          <a:pt x="9395" y="2532"/>
                        </a:lnTo>
                        <a:lnTo>
                          <a:pt x="9458" y="2428"/>
                        </a:lnTo>
                        <a:lnTo>
                          <a:pt x="9416" y="2344"/>
                        </a:lnTo>
                        <a:lnTo>
                          <a:pt x="9311" y="2323"/>
                        </a:lnTo>
                        <a:lnTo>
                          <a:pt x="9144" y="2030"/>
                        </a:lnTo>
                        <a:lnTo>
                          <a:pt x="9081" y="1905"/>
                        </a:lnTo>
                        <a:lnTo>
                          <a:pt x="8893" y="1842"/>
                        </a:lnTo>
                        <a:lnTo>
                          <a:pt x="8788" y="1800"/>
                        </a:lnTo>
                        <a:lnTo>
                          <a:pt x="8725" y="1821"/>
                        </a:lnTo>
                        <a:lnTo>
                          <a:pt x="8788" y="1884"/>
                        </a:lnTo>
                        <a:lnTo>
                          <a:pt x="8704" y="1905"/>
                        </a:lnTo>
                        <a:lnTo>
                          <a:pt x="8621" y="2030"/>
                        </a:lnTo>
                        <a:lnTo>
                          <a:pt x="8558" y="2009"/>
                        </a:lnTo>
                        <a:lnTo>
                          <a:pt x="8579" y="1946"/>
                        </a:lnTo>
                        <a:lnTo>
                          <a:pt x="8474" y="1988"/>
                        </a:lnTo>
                        <a:lnTo>
                          <a:pt x="8453" y="2051"/>
                        </a:lnTo>
                        <a:lnTo>
                          <a:pt x="8370" y="1884"/>
                        </a:lnTo>
                        <a:lnTo>
                          <a:pt x="8307" y="1884"/>
                        </a:lnTo>
                        <a:lnTo>
                          <a:pt x="8286" y="1946"/>
                        </a:lnTo>
                        <a:lnTo>
                          <a:pt x="8370" y="2009"/>
                        </a:lnTo>
                        <a:lnTo>
                          <a:pt x="8265" y="2093"/>
                        </a:lnTo>
                        <a:lnTo>
                          <a:pt x="8202" y="2218"/>
                        </a:lnTo>
                        <a:lnTo>
                          <a:pt x="8265" y="2260"/>
                        </a:lnTo>
                        <a:lnTo>
                          <a:pt x="8139" y="2344"/>
                        </a:lnTo>
                        <a:lnTo>
                          <a:pt x="8077" y="2260"/>
                        </a:lnTo>
                        <a:lnTo>
                          <a:pt x="8035" y="2260"/>
                        </a:lnTo>
                        <a:lnTo>
                          <a:pt x="7993" y="2197"/>
                        </a:lnTo>
                        <a:lnTo>
                          <a:pt x="8077" y="2114"/>
                        </a:lnTo>
                        <a:lnTo>
                          <a:pt x="7993" y="2114"/>
                        </a:lnTo>
                        <a:lnTo>
                          <a:pt x="7951" y="2239"/>
                        </a:lnTo>
                        <a:lnTo>
                          <a:pt x="7846" y="2260"/>
                        </a:lnTo>
                        <a:lnTo>
                          <a:pt x="7784" y="2323"/>
                        </a:lnTo>
                        <a:lnTo>
                          <a:pt x="7763" y="2449"/>
                        </a:lnTo>
                        <a:lnTo>
                          <a:pt x="7951" y="2511"/>
                        </a:lnTo>
                        <a:lnTo>
                          <a:pt x="7784" y="2637"/>
                        </a:lnTo>
                        <a:lnTo>
                          <a:pt x="7679" y="2574"/>
                        </a:lnTo>
                        <a:lnTo>
                          <a:pt x="7533" y="2658"/>
                        </a:lnTo>
                        <a:lnTo>
                          <a:pt x="7554" y="2741"/>
                        </a:lnTo>
                        <a:lnTo>
                          <a:pt x="7742" y="2762"/>
                        </a:lnTo>
                        <a:lnTo>
                          <a:pt x="7658" y="2846"/>
                        </a:lnTo>
                        <a:lnTo>
                          <a:pt x="7574" y="2867"/>
                        </a:lnTo>
                        <a:lnTo>
                          <a:pt x="7470" y="2741"/>
                        </a:lnTo>
                        <a:lnTo>
                          <a:pt x="7365" y="2846"/>
                        </a:lnTo>
                        <a:lnTo>
                          <a:pt x="7261" y="2867"/>
                        </a:lnTo>
                        <a:lnTo>
                          <a:pt x="7302" y="2951"/>
                        </a:lnTo>
                        <a:lnTo>
                          <a:pt x="7323" y="3034"/>
                        </a:lnTo>
                        <a:lnTo>
                          <a:pt x="7323" y="3097"/>
                        </a:lnTo>
                        <a:lnTo>
                          <a:pt x="7407" y="3076"/>
                        </a:lnTo>
                        <a:lnTo>
                          <a:pt x="7323" y="3181"/>
                        </a:lnTo>
                        <a:lnTo>
                          <a:pt x="7365" y="3286"/>
                        </a:lnTo>
                        <a:lnTo>
                          <a:pt x="7261" y="3306"/>
                        </a:lnTo>
                        <a:lnTo>
                          <a:pt x="7219" y="3390"/>
                        </a:lnTo>
                        <a:lnTo>
                          <a:pt x="7407" y="3453"/>
                        </a:lnTo>
                        <a:lnTo>
                          <a:pt x="7302" y="3495"/>
                        </a:lnTo>
                        <a:lnTo>
                          <a:pt x="7261" y="3558"/>
                        </a:lnTo>
                        <a:lnTo>
                          <a:pt x="7135" y="3516"/>
                        </a:lnTo>
                        <a:lnTo>
                          <a:pt x="7093" y="3453"/>
                        </a:lnTo>
                        <a:lnTo>
                          <a:pt x="7009" y="3390"/>
                        </a:lnTo>
                        <a:lnTo>
                          <a:pt x="6905" y="3474"/>
                        </a:lnTo>
                        <a:lnTo>
                          <a:pt x="6884" y="3369"/>
                        </a:lnTo>
                        <a:lnTo>
                          <a:pt x="6779" y="3306"/>
                        </a:lnTo>
                        <a:lnTo>
                          <a:pt x="6696" y="3369"/>
                        </a:lnTo>
                        <a:lnTo>
                          <a:pt x="6821" y="3474"/>
                        </a:lnTo>
                        <a:lnTo>
                          <a:pt x="6779" y="3495"/>
                        </a:lnTo>
                        <a:lnTo>
                          <a:pt x="6717" y="3599"/>
                        </a:lnTo>
                        <a:lnTo>
                          <a:pt x="6821" y="3704"/>
                        </a:lnTo>
                        <a:lnTo>
                          <a:pt x="6947" y="3704"/>
                        </a:lnTo>
                        <a:lnTo>
                          <a:pt x="6905" y="3809"/>
                        </a:lnTo>
                        <a:lnTo>
                          <a:pt x="6905" y="3913"/>
                        </a:lnTo>
                        <a:lnTo>
                          <a:pt x="6842" y="3871"/>
                        </a:lnTo>
                        <a:lnTo>
                          <a:pt x="6779" y="3871"/>
                        </a:lnTo>
                        <a:lnTo>
                          <a:pt x="6800" y="3997"/>
                        </a:lnTo>
                        <a:lnTo>
                          <a:pt x="6737" y="4122"/>
                        </a:lnTo>
                        <a:lnTo>
                          <a:pt x="6737" y="4248"/>
                        </a:lnTo>
                        <a:lnTo>
                          <a:pt x="6570" y="3871"/>
                        </a:lnTo>
                        <a:lnTo>
                          <a:pt x="6424" y="3620"/>
                        </a:lnTo>
                        <a:lnTo>
                          <a:pt x="6382" y="3558"/>
                        </a:lnTo>
                        <a:lnTo>
                          <a:pt x="6403" y="3390"/>
                        </a:lnTo>
                        <a:lnTo>
                          <a:pt x="6361" y="3474"/>
                        </a:lnTo>
                        <a:lnTo>
                          <a:pt x="6214" y="3558"/>
                        </a:lnTo>
                        <a:lnTo>
                          <a:pt x="6193" y="3704"/>
                        </a:lnTo>
                        <a:lnTo>
                          <a:pt x="6110" y="3725"/>
                        </a:lnTo>
                        <a:lnTo>
                          <a:pt x="6089" y="3809"/>
                        </a:lnTo>
                        <a:lnTo>
                          <a:pt x="5984" y="3788"/>
                        </a:lnTo>
                        <a:lnTo>
                          <a:pt x="5901" y="3892"/>
                        </a:lnTo>
                        <a:lnTo>
                          <a:pt x="5838" y="3976"/>
                        </a:lnTo>
                        <a:lnTo>
                          <a:pt x="5859" y="4102"/>
                        </a:lnTo>
                        <a:lnTo>
                          <a:pt x="5859" y="4415"/>
                        </a:lnTo>
                        <a:lnTo>
                          <a:pt x="5901" y="4436"/>
                        </a:lnTo>
                        <a:lnTo>
                          <a:pt x="5901" y="4541"/>
                        </a:lnTo>
                        <a:lnTo>
                          <a:pt x="5796" y="4604"/>
                        </a:lnTo>
                        <a:lnTo>
                          <a:pt x="5733" y="4708"/>
                        </a:lnTo>
                        <a:lnTo>
                          <a:pt x="5566" y="4750"/>
                        </a:lnTo>
                        <a:lnTo>
                          <a:pt x="5587" y="4834"/>
                        </a:lnTo>
                        <a:lnTo>
                          <a:pt x="5461" y="4918"/>
                        </a:lnTo>
                        <a:lnTo>
                          <a:pt x="5461" y="5064"/>
                        </a:lnTo>
                        <a:lnTo>
                          <a:pt x="5377" y="5127"/>
                        </a:lnTo>
                        <a:lnTo>
                          <a:pt x="5210" y="5378"/>
                        </a:lnTo>
                        <a:lnTo>
                          <a:pt x="4854" y="5587"/>
                        </a:lnTo>
                        <a:lnTo>
                          <a:pt x="4561" y="5608"/>
                        </a:lnTo>
                        <a:lnTo>
                          <a:pt x="4436" y="5650"/>
                        </a:lnTo>
                        <a:lnTo>
                          <a:pt x="4268" y="5671"/>
                        </a:lnTo>
                        <a:lnTo>
                          <a:pt x="4122" y="5692"/>
                        </a:lnTo>
                        <a:lnTo>
                          <a:pt x="3996" y="5671"/>
                        </a:lnTo>
                        <a:lnTo>
                          <a:pt x="3808" y="5754"/>
                        </a:lnTo>
                        <a:lnTo>
                          <a:pt x="3787" y="5859"/>
                        </a:lnTo>
                        <a:lnTo>
                          <a:pt x="3683" y="5901"/>
                        </a:lnTo>
                        <a:lnTo>
                          <a:pt x="3285" y="5880"/>
                        </a:lnTo>
                        <a:lnTo>
                          <a:pt x="3222" y="5922"/>
                        </a:lnTo>
                        <a:lnTo>
                          <a:pt x="3160" y="6027"/>
                        </a:lnTo>
                        <a:lnTo>
                          <a:pt x="2929" y="6131"/>
                        </a:lnTo>
                        <a:lnTo>
                          <a:pt x="2762" y="6131"/>
                        </a:lnTo>
                        <a:lnTo>
                          <a:pt x="2657" y="6089"/>
                        </a:lnTo>
                        <a:lnTo>
                          <a:pt x="2553" y="6110"/>
                        </a:lnTo>
                        <a:lnTo>
                          <a:pt x="2532" y="6027"/>
                        </a:lnTo>
                        <a:lnTo>
                          <a:pt x="2427" y="6089"/>
                        </a:lnTo>
                        <a:lnTo>
                          <a:pt x="2344" y="6215"/>
                        </a:lnTo>
                        <a:lnTo>
                          <a:pt x="2113" y="6278"/>
                        </a:lnTo>
                        <a:lnTo>
                          <a:pt x="2092" y="6319"/>
                        </a:lnTo>
                        <a:lnTo>
                          <a:pt x="2009" y="6319"/>
                        </a:lnTo>
                        <a:lnTo>
                          <a:pt x="1820" y="6487"/>
                        </a:lnTo>
                        <a:lnTo>
                          <a:pt x="1569" y="6612"/>
                        </a:lnTo>
                        <a:lnTo>
                          <a:pt x="1255" y="6717"/>
                        </a:lnTo>
                        <a:lnTo>
                          <a:pt x="1088" y="6905"/>
                        </a:lnTo>
                        <a:lnTo>
                          <a:pt x="1088" y="7115"/>
                        </a:lnTo>
                        <a:lnTo>
                          <a:pt x="963" y="7219"/>
                        </a:lnTo>
                        <a:lnTo>
                          <a:pt x="879" y="7156"/>
                        </a:lnTo>
                        <a:lnTo>
                          <a:pt x="900" y="7073"/>
                        </a:lnTo>
                        <a:lnTo>
                          <a:pt x="900" y="7010"/>
                        </a:lnTo>
                        <a:lnTo>
                          <a:pt x="963" y="6843"/>
                        </a:lnTo>
                        <a:lnTo>
                          <a:pt x="963" y="6738"/>
                        </a:lnTo>
                        <a:lnTo>
                          <a:pt x="774" y="6863"/>
                        </a:lnTo>
                        <a:lnTo>
                          <a:pt x="732" y="7052"/>
                        </a:lnTo>
                        <a:lnTo>
                          <a:pt x="607" y="7282"/>
                        </a:lnTo>
                        <a:lnTo>
                          <a:pt x="711" y="7470"/>
                        </a:lnTo>
                        <a:lnTo>
                          <a:pt x="628" y="7638"/>
                        </a:lnTo>
                        <a:lnTo>
                          <a:pt x="649" y="7889"/>
                        </a:lnTo>
                        <a:lnTo>
                          <a:pt x="419" y="8161"/>
                        </a:lnTo>
                        <a:lnTo>
                          <a:pt x="335" y="8537"/>
                        </a:lnTo>
                        <a:lnTo>
                          <a:pt x="377" y="8726"/>
                        </a:lnTo>
                        <a:lnTo>
                          <a:pt x="356" y="9019"/>
                        </a:lnTo>
                        <a:lnTo>
                          <a:pt x="565" y="9353"/>
                        </a:lnTo>
                        <a:lnTo>
                          <a:pt x="565" y="9479"/>
                        </a:lnTo>
                        <a:lnTo>
                          <a:pt x="649" y="9584"/>
                        </a:lnTo>
                        <a:lnTo>
                          <a:pt x="565" y="9751"/>
                        </a:lnTo>
                        <a:lnTo>
                          <a:pt x="628" y="9897"/>
                        </a:lnTo>
                        <a:lnTo>
                          <a:pt x="502" y="9960"/>
                        </a:lnTo>
                        <a:lnTo>
                          <a:pt x="439" y="9856"/>
                        </a:lnTo>
                        <a:lnTo>
                          <a:pt x="439" y="9667"/>
                        </a:lnTo>
                        <a:lnTo>
                          <a:pt x="356" y="9772"/>
                        </a:lnTo>
                        <a:lnTo>
                          <a:pt x="335" y="9730"/>
                        </a:lnTo>
                        <a:lnTo>
                          <a:pt x="335" y="9542"/>
                        </a:lnTo>
                        <a:lnTo>
                          <a:pt x="230" y="9312"/>
                        </a:lnTo>
                        <a:lnTo>
                          <a:pt x="147" y="9416"/>
                        </a:lnTo>
                        <a:lnTo>
                          <a:pt x="188" y="9667"/>
                        </a:lnTo>
                        <a:lnTo>
                          <a:pt x="335" y="9835"/>
                        </a:lnTo>
                        <a:lnTo>
                          <a:pt x="439" y="10023"/>
                        </a:lnTo>
                        <a:lnTo>
                          <a:pt x="293" y="10065"/>
                        </a:lnTo>
                        <a:lnTo>
                          <a:pt x="147" y="9897"/>
                        </a:lnTo>
                        <a:lnTo>
                          <a:pt x="126" y="9688"/>
                        </a:lnTo>
                        <a:lnTo>
                          <a:pt x="84" y="9772"/>
                        </a:lnTo>
                        <a:lnTo>
                          <a:pt x="0" y="9835"/>
                        </a:lnTo>
                        <a:lnTo>
                          <a:pt x="105" y="10002"/>
                        </a:lnTo>
                        <a:lnTo>
                          <a:pt x="314" y="10253"/>
                        </a:lnTo>
                        <a:lnTo>
                          <a:pt x="419" y="10588"/>
                        </a:lnTo>
                        <a:lnTo>
                          <a:pt x="377" y="11153"/>
                        </a:lnTo>
                        <a:lnTo>
                          <a:pt x="460" y="11257"/>
                        </a:lnTo>
                        <a:lnTo>
                          <a:pt x="544" y="11592"/>
                        </a:lnTo>
                        <a:lnTo>
                          <a:pt x="711" y="12032"/>
                        </a:lnTo>
                        <a:lnTo>
                          <a:pt x="649" y="12178"/>
                        </a:lnTo>
                        <a:lnTo>
                          <a:pt x="670" y="12827"/>
                        </a:lnTo>
                        <a:lnTo>
                          <a:pt x="649" y="12910"/>
                        </a:lnTo>
                        <a:lnTo>
                          <a:pt x="711" y="13099"/>
                        </a:lnTo>
                        <a:lnTo>
                          <a:pt x="711" y="13308"/>
                        </a:lnTo>
                        <a:lnTo>
                          <a:pt x="837" y="13559"/>
                        </a:lnTo>
                        <a:lnTo>
                          <a:pt x="837" y="13726"/>
                        </a:lnTo>
                        <a:lnTo>
                          <a:pt x="732" y="13810"/>
                        </a:lnTo>
                        <a:lnTo>
                          <a:pt x="774" y="13852"/>
                        </a:lnTo>
                        <a:lnTo>
                          <a:pt x="732" y="14019"/>
                        </a:lnTo>
                        <a:lnTo>
                          <a:pt x="711" y="14270"/>
                        </a:lnTo>
                        <a:lnTo>
                          <a:pt x="628" y="14354"/>
                        </a:lnTo>
                        <a:lnTo>
                          <a:pt x="649" y="14438"/>
                        </a:lnTo>
                        <a:lnTo>
                          <a:pt x="628" y="14584"/>
                        </a:lnTo>
                        <a:lnTo>
                          <a:pt x="523" y="14668"/>
                        </a:lnTo>
                        <a:lnTo>
                          <a:pt x="544" y="14793"/>
                        </a:lnTo>
                        <a:lnTo>
                          <a:pt x="335" y="14961"/>
                        </a:lnTo>
                        <a:lnTo>
                          <a:pt x="251" y="14877"/>
                        </a:lnTo>
                        <a:lnTo>
                          <a:pt x="126" y="15086"/>
                        </a:lnTo>
                        <a:lnTo>
                          <a:pt x="126" y="15442"/>
                        </a:lnTo>
                        <a:lnTo>
                          <a:pt x="209" y="15526"/>
                        </a:lnTo>
                        <a:lnTo>
                          <a:pt x="293" y="15526"/>
                        </a:lnTo>
                        <a:lnTo>
                          <a:pt x="544" y="15756"/>
                        </a:lnTo>
                        <a:lnTo>
                          <a:pt x="544" y="15861"/>
                        </a:lnTo>
                        <a:lnTo>
                          <a:pt x="565" y="15923"/>
                        </a:lnTo>
                        <a:lnTo>
                          <a:pt x="711" y="15944"/>
                        </a:lnTo>
                        <a:lnTo>
                          <a:pt x="753" y="16007"/>
                        </a:lnTo>
                        <a:lnTo>
                          <a:pt x="942" y="16028"/>
                        </a:lnTo>
                        <a:lnTo>
                          <a:pt x="983" y="16028"/>
                        </a:lnTo>
                        <a:lnTo>
                          <a:pt x="1025" y="16070"/>
                        </a:lnTo>
                        <a:lnTo>
                          <a:pt x="1151" y="16070"/>
                        </a:lnTo>
                        <a:lnTo>
                          <a:pt x="1297" y="16049"/>
                        </a:lnTo>
                        <a:lnTo>
                          <a:pt x="1339" y="16133"/>
                        </a:lnTo>
                        <a:lnTo>
                          <a:pt x="1402" y="16070"/>
                        </a:lnTo>
                        <a:lnTo>
                          <a:pt x="1423" y="16112"/>
                        </a:lnTo>
                        <a:lnTo>
                          <a:pt x="1611" y="16070"/>
                        </a:lnTo>
                        <a:lnTo>
                          <a:pt x="1758" y="16070"/>
                        </a:lnTo>
                        <a:lnTo>
                          <a:pt x="1779" y="16007"/>
                        </a:lnTo>
                        <a:lnTo>
                          <a:pt x="1862" y="15965"/>
                        </a:lnTo>
                        <a:lnTo>
                          <a:pt x="1946" y="15840"/>
                        </a:lnTo>
                        <a:lnTo>
                          <a:pt x="2113" y="15861"/>
                        </a:lnTo>
                        <a:lnTo>
                          <a:pt x="2113" y="15756"/>
                        </a:lnTo>
                        <a:lnTo>
                          <a:pt x="2218" y="15693"/>
                        </a:lnTo>
                        <a:lnTo>
                          <a:pt x="2323" y="15693"/>
                        </a:lnTo>
                        <a:lnTo>
                          <a:pt x="2406" y="15777"/>
                        </a:lnTo>
                        <a:lnTo>
                          <a:pt x="2511" y="15651"/>
                        </a:lnTo>
                        <a:lnTo>
                          <a:pt x="2532" y="15693"/>
                        </a:lnTo>
                        <a:lnTo>
                          <a:pt x="2616" y="15651"/>
                        </a:lnTo>
                        <a:lnTo>
                          <a:pt x="2636" y="15526"/>
                        </a:lnTo>
                        <a:lnTo>
                          <a:pt x="2950" y="15317"/>
                        </a:lnTo>
                        <a:lnTo>
                          <a:pt x="3076" y="15338"/>
                        </a:lnTo>
                        <a:lnTo>
                          <a:pt x="3160" y="15379"/>
                        </a:lnTo>
                        <a:lnTo>
                          <a:pt x="3264" y="15317"/>
                        </a:lnTo>
                        <a:lnTo>
                          <a:pt x="3557" y="15233"/>
                        </a:lnTo>
                        <a:lnTo>
                          <a:pt x="3599" y="15317"/>
                        </a:lnTo>
                        <a:lnTo>
                          <a:pt x="3787" y="15254"/>
                        </a:lnTo>
                        <a:lnTo>
                          <a:pt x="3850" y="15296"/>
                        </a:lnTo>
                        <a:lnTo>
                          <a:pt x="3955" y="15317"/>
                        </a:lnTo>
                        <a:lnTo>
                          <a:pt x="4038" y="15254"/>
                        </a:lnTo>
                        <a:lnTo>
                          <a:pt x="4101" y="15400"/>
                        </a:lnTo>
                        <a:lnTo>
                          <a:pt x="4185" y="15400"/>
                        </a:lnTo>
                        <a:lnTo>
                          <a:pt x="4268" y="15338"/>
                        </a:lnTo>
                        <a:lnTo>
                          <a:pt x="4310" y="15400"/>
                        </a:lnTo>
                        <a:lnTo>
                          <a:pt x="4415" y="15338"/>
                        </a:lnTo>
                        <a:lnTo>
                          <a:pt x="4624" y="15338"/>
                        </a:lnTo>
                        <a:lnTo>
                          <a:pt x="4624" y="15442"/>
                        </a:lnTo>
                        <a:lnTo>
                          <a:pt x="4645" y="15442"/>
                        </a:lnTo>
                        <a:lnTo>
                          <a:pt x="4792" y="15338"/>
                        </a:lnTo>
                        <a:lnTo>
                          <a:pt x="4917" y="15379"/>
                        </a:lnTo>
                        <a:lnTo>
                          <a:pt x="5064" y="15254"/>
                        </a:lnTo>
                        <a:lnTo>
                          <a:pt x="5126" y="15128"/>
                        </a:lnTo>
                        <a:lnTo>
                          <a:pt x="5168" y="15107"/>
                        </a:lnTo>
                        <a:lnTo>
                          <a:pt x="5315" y="14982"/>
                        </a:lnTo>
                        <a:lnTo>
                          <a:pt x="5377" y="14773"/>
                        </a:lnTo>
                        <a:lnTo>
                          <a:pt x="5524" y="14668"/>
                        </a:lnTo>
                        <a:lnTo>
                          <a:pt x="5670" y="14647"/>
                        </a:lnTo>
                        <a:lnTo>
                          <a:pt x="5754" y="14668"/>
                        </a:lnTo>
                        <a:lnTo>
                          <a:pt x="5984" y="14584"/>
                        </a:lnTo>
                        <a:lnTo>
                          <a:pt x="6277" y="14396"/>
                        </a:lnTo>
                        <a:lnTo>
                          <a:pt x="6486" y="14208"/>
                        </a:lnTo>
                        <a:lnTo>
                          <a:pt x="6570" y="14187"/>
                        </a:lnTo>
                        <a:lnTo>
                          <a:pt x="6737" y="14187"/>
                        </a:lnTo>
                        <a:lnTo>
                          <a:pt x="6905" y="14249"/>
                        </a:lnTo>
                        <a:lnTo>
                          <a:pt x="7051" y="14270"/>
                        </a:lnTo>
                        <a:lnTo>
                          <a:pt x="7198" y="14208"/>
                        </a:lnTo>
                        <a:lnTo>
                          <a:pt x="7407" y="14249"/>
                        </a:lnTo>
                        <a:lnTo>
                          <a:pt x="7742" y="14145"/>
                        </a:lnTo>
                        <a:lnTo>
                          <a:pt x="7930" y="14082"/>
                        </a:lnTo>
                        <a:lnTo>
                          <a:pt x="8056" y="13977"/>
                        </a:lnTo>
                        <a:lnTo>
                          <a:pt x="8139" y="13977"/>
                        </a:lnTo>
                        <a:lnTo>
                          <a:pt x="8307" y="13852"/>
                        </a:lnTo>
                        <a:lnTo>
                          <a:pt x="8558" y="13852"/>
                        </a:lnTo>
                        <a:lnTo>
                          <a:pt x="9186" y="13810"/>
                        </a:lnTo>
                        <a:lnTo>
                          <a:pt x="9395" y="13852"/>
                        </a:lnTo>
                        <a:lnTo>
                          <a:pt x="9520" y="13852"/>
                        </a:lnTo>
                        <a:lnTo>
                          <a:pt x="9709" y="13810"/>
                        </a:lnTo>
                        <a:lnTo>
                          <a:pt x="9834" y="13831"/>
                        </a:lnTo>
                        <a:lnTo>
                          <a:pt x="10022" y="13977"/>
                        </a:lnTo>
                        <a:lnTo>
                          <a:pt x="10148" y="14208"/>
                        </a:lnTo>
                        <a:lnTo>
                          <a:pt x="10253" y="14249"/>
                        </a:lnTo>
                        <a:lnTo>
                          <a:pt x="10336" y="14187"/>
                        </a:lnTo>
                        <a:lnTo>
                          <a:pt x="10378" y="14166"/>
                        </a:lnTo>
                        <a:lnTo>
                          <a:pt x="10441" y="14208"/>
                        </a:lnTo>
                        <a:lnTo>
                          <a:pt x="10504" y="14187"/>
                        </a:lnTo>
                        <a:lnTo>
                          <a:pt x="10650" y="14208"/>
                        </a:lnTo>
                        <a:lnTo>
                          <a:pt x="10755" y="14354"/>
                        </a:lnTo>
                        <a:lnTo>
                          <a:pt x="10880" y="14375"/>
                        </a:lnTo>
                        <a:lnTo>
                          <a:pt x="10964" y="14354"/>
                        </a:lnTo>
                        <a:lnTo>
                          <a:pt x="11194" y="14542"/>
                        </a:lnTo>
                        <a:lnTo>
                          <a:pt x="11194" y="14647"/>
                        </a:lnTo>
                        <a:lnTo>
                          <a:pt x="11278" y="14647"/>
                        </a:lnTo>
                        <a:lnTo>
                          <a:pt x="11341" y="14731"/>
                        </a:lnTo>
                        <a:lnTo>
                          <a:pt x="11320" y="14814"/>
                        </a:lnTo>
                        <a:lnTo>
                          <a:pt x="11215" y="14814"/>
                        </a:lnTo>
                        <a:lnTo>
                          <a:pt x="11194" y="14898"/>
                        </a:lnTo>
                        <a:lnTo>
                          <a:pt x="11299" y="15107"/>
                        </a:lnTo>
                        <a:lnTo>
                          <a:pt x="11403" y="15128"/>
                        </a:lnTo>
                        <a:lnTo>
                          <a:pt x="11508" y="15254"/>
                        </a:lnTo>
                        <a:lnTo>
                          <a:pt x="11550" y="15421"/>
                        </a:lnTo>
                        <a:lnTo>
                          <a:pt x="11529" y="15526"/>
                        </a:lnTo>
                        <a:lnTo>
                          <a:pt x="11655" y="15819"/>
                        </a:lnTo>
                        <a:lnTo>
                          <a:pt x="11613" y="15944"/>
                        </a:lnTo>
                        <a:lnTo>
                          <a:pt x="11655" y="16007"/>
                        </a:lnTo>
                        <a:lnTo>
                          <a:pt x="11634" y="16154"/>
                        </a:lnTo>
                        <a:lnTo>
                          <a:pt x="11613" y="16237"/>
                        </a:lnTo>
                        <a:lnTo>
                          <a:pt x="11529" y="16216"/>
                        </a:lnTo>
                        <a:lnTo>
                          <a:pt x="11508" y="16237"/>
                        </a:lnTo>
                        <a:lnTo>
                          <a:pt x="11592" y="16363"/>
                        </a:lnTo>
                        <a:lnTo>
                          <a:pt x="11655" y="16384"/>
                        </a:lnTo>
                        <a:lnTo>
                          <a:pt x="11717" y="16530"/>
                        </a:lnTo>
                        <a:lnTo>
                          <a:pt x="11822" y="16488"/>
                        </a:lnTo>
                        <a:lnTo>
                          <a:pt x="11927" y="16572"/>
                        </a:lnTo>
                        <a:lnTo>
                          <a:pt x="11927" y="16467"/>
                        </a:lnTo>
                        <a:lnTo>
                          <a:pt x="11864" y="16363"/>
                        </a:lnTo>
                        <a:lnTo>
                          <a:pt x="11927" y="16300"/>
                        </a:lnTo>
                        <a:lnTo>
                          <a:pt x="11968" y="16174"/>
                        </a:lnTo>
                        <a:lnTo>
                          <a:pt x="12073" y="16174"/>
                        </a:lnTo>
                        <a:lnTo>
                          <a:pt x="12136" y="16070"/>
                        </a:lnTo>
                        <a:lnTo>
                          <a:pt x="12240" y="16028"/>
                        </a:lnTo>
                        <a:lnTo>
                          <a:pt x="12261" y="15923"/>
                        </a:lnTo>
                        <a:lnTo>
                          <a:pt x="12366" y="15777"/>
                        </a:lnTo>
                        <a:lnTo>
                          <a:pt x="12596" y="15693"/>
                        </a:lnTo>
                        <a:lnTo>
                          <a:pt x="12638" y="15610"/>
                        </a:lnTo>
                        <a:lnTo>
                          <a:pt x="12680" y="15610"/>
                        </a:lnTo>
                        <a:lnTo>
                          <a:pt x="12868" y="15505"/>
                        </a:lnTo>
                        <a:lnTo>
                          <a:pt x="12910" y="15338"/>
                        </a:lnTo>
                        <a:lnTo>
                          <a:pt x="13077" y="15107"/>
                        </a:lnTo>
                        <a:lnTo>
                          <a:pt x="13224" y="15086"/>
                        </a:lnTo>
                        <a:lnTo>
                          <a:pt x="13307" y="14982"/>
                        </a:lnTo>
                        <a:lnTo>
                          <a:pt x="13266" y="14856"/>
                        </a:lnTo>
                        <a:lnTo>
                          <a:pt x="13287" y="14710"/>
                        </a:lnTo>
                        <a:lnTo>
                          <a:pt x="13370" y="14877"/>
                        </a:lnTo>
                        <a:lnTo>
                          <a:pt x="13370" y="15024"/>
                        </a:lnTo>
                        <a:lnTo>
                          <a:pt x="13370" y="15191"/>
                        </a:lnTo>
                        <a:lnTo>
                          <a:pt x="13287" y="15254"/>
                        </a:lnTo>
                        <a:lnTo>
                          <a:pt x="13266" y="15547"/>
                        </a:lnTo>
                        <a:lnTo>
                          <a:pt x="13015" y="15714"/>
                        </a:lnTo>
                        <a:lnTo>
                          <a:pt x="12973" y="15840"/>
                        </a:lnTo>
                        <a:lnTo>
                          <a:pt x="12910" y="15923"/>
                        </a:lnTo>
                        <a:lnTo>
                          <a:pt x="12910" y="16070"/>
                        </a:lnTo>
                        <a:lnTo>
                          <a:pt x="12784" y="16258"/>
                        </a:lnTo>
                        <a:lnTo>
                          <a:pt x="12805" y="16300"/>
                        </a:lnTo>
                        <a:lnTo>
                          <a:pt x="12743" y="16593"/>
                        </a:lnTo>
                        <a:lnTo>
                          <a:pt x="12450" y="16572"/>
                        </a:lnTo>
                        <a:lnTo>
                          <a:pt x="12387" y="16739"/>
                        </a:lnTo>
                        <a:lnTo>
                          <a:pt x="12324" y="16823"/>
                        </a:lnTo>
                        <a:lnTo>
                          <a:pt x="12324" y="16886"/>
                        </a:lnTo>
                        <a:lnTo>
                          <a:pt x="12491" y="16823"/>
                        </a:lnTo>
                        <a:lnTo>
                          <a:pt x="12659" y="16760"/>
                        </a:lnTo>
                        <a:lnTo>
                          <a:pt x="12868" y="16823"/>
                        </a:lnTo>
                        <a:lnTo>
                          <a:pt x="13056" y="16530"/>
                        </a:lnTo>
                        <a:lnTo>
                          <a:pt x="13098" y="16216"/>
                        </a:lnTo>
                        <a:lnTo>
                          <a:pt x="13266" y="16049"/>
                        </a:lnTo>
                        <a:lnTo>
                          <a:pt x="13307" y="16112"/>
                        </a:lnTo>
                        <a:lnTo>
                          <a:pt x="13307" y="16384"/>
                        </a:lnTo>
                        <a:lnTo>
                          <a:pt x="13370" y="16551"/>
                        </a:lnTo>
                        <a:lnTo>
                          <a:pt x="13307" y="16551"/>
                        </a:lnTo>
                        <a:lnTo>
                          <a:pt x="13328" y="16823"/>
                        </a:lnTo>
                        <a:lnTo>
                          <a:pt x="13203" y="17074"/>
                        </a:lnTo>
                        <a:lnTo>
                          <a:pt x="12994" y="17158"/>
                        </a:lnTo>
                        <a:lnTo>
                          <a:pt x="13015" y="17221"/>
                        </a:lnTo>
                        <a:lnTo>
                          <a:pt x="13161" y="17200"/>
                        </a:lnTo>
                        <a:lnTo>
                          <a:pt x="13307" y="17221"/>
                        </a:lnTo>
                        <a:lnTo>
                          <a:pt x="13391" y="17158"/>
                        </a:lnTo>
                        <a:lnTo>
                          <a:pt x="13496" y="17116"/>
                        </a:lnTo>
                        <a:lnTo>
                          <a:pt x="13600" y="17011"/>
                        </a:lnTo>
                        <a:lnTo>
                          <a:pt x="13705" y="17053"/>
                        </a:lnTo>
                        <a:lnTo>
                          <a:pt x="13789" y="17053"/>
                        </a:lnTo>
                        <a:lnTo>
                          <a:pt x="13705" y="17158"/>
                        </a:lnTo>
                        <a:lnTo>
                          <a:pt x="13642" y="17221"/>
                        </a:lnTo>
                        <a:lnTo>
                          <a:pt x="13538" y="17221"/>
                        </a:lnTo>
                        <a:lnTo>
                          <a:pt x="13517" y="17283"/>
                        </a:lnTo>
                        <a:lnTo>
                          <a:pt x="13621" y="17430"/>
                        </a:lnTo>
                        <a:lnTo>
                          <a:pt x="13684" y="17576"/>
                        </a:lnTo>
                        <a:lnTo>
                          <a:pt x="13747" y="17744"/>
                        </a:lnTo>
                        <a:lnTo>
                          <a:pt x="13747" y="17953"/>
                        </a:lnTo>
                        <a:lnTo>
                          <a:pt x="13726" y="18225"/>
                        </a:lnTo>
                        <a:lnTo>
                          <a:pt x="13600" y="18371"/>
                        </a:lnTo>
                        <a:lnTo>
                          <a:pt x="13621" y="18455"/>
                        </a:lnTo>
                        <a:lnTo>
                          <a:pt x="13600" y="18664"/>
                        </a:lnTo>
                        <a:lnTo>
                          <a:pt x="13705" y="18748"/>
                        </a:lnTo>
                        <a:lnTo>
                          <a:pt x="13789" y="18895"/>
                        </a:lnTo>
                        <a:lnTo>
                          <a:pt x="13810" y="19083"/>
                        </a:lnTo>
                        <a:lnTo>
                          <a:pt x="14019" y="19355"/>
                        </a:lnTo>
                        <a:lnTo>
                          <a:pt x="14165" y="19397"/>
                        </a:lnTo>
                        <a:lnTo>
                          <a:pt x="14270" y="19480"/>
                        </a:lnTo>
                        <a:lnTo>
                          <a:pt x="14333" y="19606"/>
                        </a:lnTo>
                        <a:lnTo>
                          <a:pt x="14437" y="19627"/>
                        </a:lnTo>
                        <a:lnTo>
                          <a:pt x="14458" y="19585"/>
                        </a:lnTo>
                        <a:lnTo>
                          <a:pt x="14542" y="19564"/>
                        </a:lnTo>
                        <a:lnTo>
                          <a:pt x="14688" y="19585"/>
                        </a:lnTo>
                        <a:lnTo>
                          <a:pt x="14835" y="19731"/>
                        </a:lnTo>
                        <a:lnTo>
                          <a:pt x="14960" y="19773"/>
                        </a:lnTo>
                        <a:lnTo>
                          <a:pt x="15086" y="19899"/>
                        </a:lnTo>
                        <a:lnTo>
                          <a:pt x="15107" y="20003"/>
                        </a:lnTo>
                        <a:lnTo>
                          <a:pt x="15212" y="20045"/>
                        </a:lnTo>
                        <a:lnTo>
                          <a:pt x="15358" y="20192"/>
                        </a:lnTo>
                        <a:lnTo>
                          <a:pt x="15421" y="20192"/>
                        </a:lnTo>
                        <a:lnTo>
                          <a:pt x="15463" y="20108"/>
                        </a:lnTo>
                        <a:lnTo>
                          <a:pt x="15693" y="20003"/>
                        </a:lnTo>
                        <a:lnTo>
                          <a:pt x="15776" y="19899"/>
                        </a:lnTo>
                        <a:lnTo>
                          <a:pt x="15902" y="19899"/>
                        </a:lnTo>
                        <a:lnTo>
                          <a:pt x="16048" y="19773"/>
                        </a:lnTo>
                        <a:lnTo>
                          <a:pt x="16153" y="19773"/>
                        </a:lnTo>
                        <a:lnTo>
                          <a:pt x="16195" y="19711"/>
                        </a:lnTo>
                        <a:lnTo>
                          <a:pt x="16153" y="19669"/>
                        </a:lnTo>
                        <a:lnTo>
                          <a:pt x="16048" y="19627"/>
                        </a:lnTo>
                        <a:lnTo>
                          <a:pt x="16090" y="19564"/>
                        </a:lnTo>
                        <a:lnTo>
                          <a:pt x="16320" y="19397"/>
                        </a:lnTo>
                        <a:lnTo>
                          <a:pt x="16509" y="19522"/>
                        </a:lnTo>
                        <a:lnTo>
                          <a:pt x="16509" y="19669"/>
                        </a:lnTo>
                        <a:lnTo>
                          <a:pt x="16258" y="19794"/>
                        </a:lnTo>
                        <a:lnTo>
                          <a:pt x="16320" y="19899"/>
                        </a:lnTo>
                        <a:lnTo>
                          <a:pt x="16404" y="19920"/>
                        </a:lnTo>
                        <a:lnTo>
                          <a:pt x="16467" y="19815"/>
                        </a:lnTo>
                        <a:lnTo>
                          <a:pt x="16572" y="19731"/>
                        </a:lnTo>
                        <a:lnTo>
                          <a:pt x="16676" y="19815"/>
                        </a:lnTo>
                        <a:lnTo>
                          <a:pt x="16676" y="19920"/>
                        </a:lnTo>
                        <a:lnTo>
                          <a:pt x="16613" y="19920"/>
                        </a:lnTo>
                        <a:lnTo>
                          <a:pt x="16509" y="20003"/>
                        </a:lnTo>
                        <a:lnTo>
                          <a:pt x="16655" y="20192"/>
                        </a:lnTo>
                        <a:lnTo>
                          <a:pt x="16676" y="20401"/>
                        </a:lnTo>
                        <a:lnTo>
                          <a:pt x="16760" y="20338"/>
                        </a:lnTo>
                        <a:lnTo>
                          <a:pt x="16844" y="20359"/>
                        </a:lnTo>
                        <a:lnTo>
                          <a:pt x="16844" y="20464"/>
                        </a:lnTo>
                        <a:lnTo>
                          <a:pt x="16927" y="20610"/>
                        </a:lnTo>
                        <a:lnTo>
                          <a:pt x="16990" y="20443"/>
                        </a:lnTo>
                        <a:lnTo>
                          <a:pt x="16990" y="20296"/>
                        </a:lnTo>
                        <a:lnTo>
                          <a:pt x="16885" y="20359"/>
                        </a:lnTo>
                        <a:lnTo>
                          <a:pt x="16885" y="20317"/>
                        </a:lnTo>
                        <a:lnTo>
                          <a:pt x="16948" y="20234"/>
                        </a:lnTo>
                        <a:lnTo>
                          <a:pt x="17241" y="20234"/>
                        </a:lnTo>
                        <a:lnTo>
                          <a:pt x="17262" y="20296"/>
                        </a:lnTo>
                        <a:lnTo>
                          <a:pt x="17304" y="20234"/>
                        </a:lnTo>
                        <a:lnTo>
                          <a:pt x="17450" y="20024"/>
                        </a:lnTo>
                        <a:lnTo>
                          <a:pt x="17764" y="19836"/>
                        </a:lnTo>
                        <a:lnTo>
                          <a:pt x="17911" y="19711"/>
                        </a:lnTo>
                        <a:lnTo>
                          <a:pt x="17827" y="19711"/>
                        </a:lnTo>
                        <a:lnTo>
                          <a:pt x="17764" y="19731"/>
                        </a:lnTo>
                        <a:lnTo>
                          <a:pt x="17785" y="19711"/>
                        </a:lnTo>
                        <a:lnTo>
                          <a:pt x="17681" y="19669"/>
                        </a:lnTo>
                        <a:lnTo>
                          <a:pt x="17932" y="19669"/>
                        </a:lnTo>
                        <a:lnTo>
                          <a:pt x="18183" y="19606"/>
                        </a:lnTo>
                        <a:lnTo>
                          <a:pt x="18622" y="19501"/>
                        </a:lnTo>
                        <a:lnTo>
                          <a:pt x="18957" y="19585"/>
                        </a:lnTo>
                        <a:lnTo>
                          <a:pt x="19124" y="19501"/>
                        </a:lnTo>
                        <a:lnTo>
                          <a:pt x="19124" y="19397"/>
                        </a:lnTo>
                        <a:lnTo>
                          <a:pt x="19229" y="19397"/>
                        </a:lnTo>
                        <a:lnTo>
                          <a:pt x="19333" y="19313"/>
                        </a:lnTo>
                        <a:lnTo>
                          <a:pt x="19438" y="19104"/>
                        </a:lnTo>
                        <a:lnTo>
                          <a:pt x="19375" y="18895"/>
                        </a:lnTo>
                        <a:lnTo>
                          <a:pt x="19375" y="18769"/>
                        </a:lnTo>
                        <a:lnTo>
                          <a:pt x="19585" y="18560"/>
                        </a:lnTo>
                        <a:lnTo>
                          <a:pt x="19585" y="18225"/>
                        </a:lnTo>
                        <a:lnTo>
                          <a:pt x="19668" y="18099"/>
                        </a:lnTo>
                        <a:lnTo>
                          <a:pt x="19710" y="17869"/>
                        </a:lnTo>
                        <a:lnTo>
                          <a:pt x="19815" y="17827"/>
                        </a:lnTo>
                        <a:lnTo>
                          <a:pt x="19815" y="17702"/>
                        </a:lnTo>
                        <a:lnTo>
                          <a:pt x="20170" y="17283"/>
                        </a:lnTo>
                        <a:lnTo>
                          <a:pt x="20275" y="17262"/>
                        </a:lnTo>
                        <a:lnTo>
                          <a:pt x="20317" y="17011"/>
                        </a:lnTo>
                        <a:lnTo>
                          <a:pt x="20442" y="16823"/>
                        </a:lnTo>
                        <a:lnTo>
                          <a:pt x="20547" y="16593"/>
                        </a:lnTo>
                        <a:lnTo>
                          <a:pt x="20694" y="16446"/>
                        </a:lnTo>
                        <a:lnTo>
                          <a:pt x="20652" y="16342"/>
                        </a:lnTo>
                        <a:lnTo>
                          <a:pt x="20756" y="16258"/>
                        </a:lnTo>
                        <a:lnTo>
                          <a:pt x="20861" y="16049"/>
                        </a:lnTo>
                        <a:lnTo>
                          <a:pt x="20798" y="15965"/>
                        </a:lnTo>
                        <a:lnTo>
                          <a:pt x="20966" y="15902"/>
                        </a:lnTo>
                        <a:lnTo>
                          <a:pt x="21070" y="15714"/>
                        </a:lnTo>
                        <a:lnTo>
                          <a:pt x="21154" y="15630"/>
                        </a:lnTo>
                        <a:lnTo>
                          <a:pt x="21258" y="15442"/>
                        </a:lnTo>
                        <a:lnTo>
                          <a:pt x="21426" y="15400"/>
                        </a:lnTo>
                        <a:lnTo>
                          <a:pt x="21530" y="15338"/>
                        </a:lnTo>
                        <a:lnTo>
                          <a:pt x="21342" y="15338"/>
                        </a:lnTo>
                        <a:lnTo>
                          <a:pt x="21384" y="15296"/>
                        </a:lnTo>
                        <a:lnTo>
                          <a:pt x="21593" y="15254"/>
                        </a:lnTo>
                        <a:lnTo>
                          <a:pt x="21782" y="15170"/>
                        </a:lnTo>
                        <a:lnTo>
                          <a:pt x="21802" y="15003"/>
                        </a:lnTo>
                        <a:lnTo>
                          <a:pt x="21782" y="14961"/>
                        </a:lnTo>
                        <a:lnTo>
                          <a:pt x="21802" y="14814"/>
                        </a:lnTo>
                        <a:lnTo>
                          <a:pt x="22012" y="14689"/>
                        </a:lnTo>
                        <a:lnTo>
                          <a:pt x="22012" y="14563"/>
                        </a:lnTo>
                        <a:lnTo>
                          <a:pt x="22158" y="14501"/>
                        </a:lnTo>
                        <a:lnTo>
                          <a:pt x="22284" y="14291"/>
                        </a:lnTo>
                        <a:lnTo>
                          <a:pt x="22263" y="14187"/>
                        </a:lnTo>
                        <a:lnTo>
                          <a:pt x="22305" y="14019"/>
                        </a:lnTo>
                        <a:lnTo>
                          <a:pt x="22284" y="13957"/>
                        </a:lnTo>
                        <a:lnTo>
                          <a:pt x="22284" y="13852"/>
                        </a:lnTo>
                        <a:lnTo>
                          <a:pt x="22430" y="13496"/>
                        </a:lnTo>
                        <a:lnTo>
                          <a:pt x="22493" y="13287"/>
                        </a:lnTo>
                        <a:lnTo>
                          <a:pt x="22702" y="12910"/>
                        </a:lnTo>
                        <a:lnTo>
                          <a:pt x="22702" y="12785"/>
                        </a:lnTo>
                        <a:lnTo>
                          <a:pt x="22807" y="12492"/>
                        </a:lnTo>
                        <a:lnTo>
                          <a:pt x="22953" y="12366"/>
                        </a:lnTo>
                        <a:lnTo>
                          <a:pt x="23016" y="12199"/>
                        </a:lnTo>
                        <a:lnTo>
                          <a:pt x="22953" y="12053"/>
                        </a:lnTo>
                        <a:lnTo>
                          <a:pt x="23058" y="11927"/>
                        </a:lnTo>
                        <a:lnTo>
                          <a:pt x="22995" y="11655"/>
                        </a:lnTo>
                        <a:lnTo>
                          <a:pt x="22995" y="11529"/>
                        </a:lnTo>
                        <a:lnTo>
                          <a:pt x="22911" y="11320"/>
                        </a:lnTo>
                        <a:lnTo>
                          <a:pt x="22891" y="11236"/>
                        </a:lnTo>
                        <a:lnTo>
                          <a:pt x="22849" y="11111"/>
                        </a:lnTo>
                        <a:lnTo>
                          <a:pt x="22911" y="11069"/>
                        </a:lnTo>
                        <a:lnTo>
                          <a:pt x="22911" y="10923"/>
                        </a:lnTo>
                        <a:lnTo>
                          <a:pt x="23016" y="10776"/>
                        </a:lnTo>
                        <a:lnTo>
                          <a:pt x="23016" y="10713"/>
                        </a:lnTo>
                        <a:lnTo>
                          <a:pt x="22995" y="10379"/>
                        </a:lnTo>
                        <a:lnTo>
                          <a:pt x="23058" y="10253"/>
                        </a:lnTo>
                        <a:lnTo>
                          <a:pt x="23016" y="10190"/>
                        </a:lnTo>
                        <a:lnTo>
                          <a:pt x="22995" y="10065"/>
                        </a:lnTo>
                        <a:lnTo>
                          <a:pt x="22995" y="9856"/>
                        </a:lnTo>
                        <a:lnTo>
                          <a:pt x="22932" y="9835"/>
                        </a:lnTo>
                        <a:lnTo>
                          <a:pt x="22995" y="9688"/>
                        </a:lnTo>
                        <a:lnTo>
                          <a:pt x="22891" y="9667"/>
                        </a:lnTo>
                        <a:lnTo>
                          <a:pt x="22828" y="9542"/>
                        </a:lnTo>
                        <a:lnTo>
                          <a:pt x="22828" y="9416"/>
                        </a:lnTo>
                        <a:lnTo>
                          <a:pt x="22702" y="9312"/>
                        </a:lnTo>
                        <a:lnTo>
                          <a:pt x="22619" y="9144"/>
                        </a:lnTo>
                        <a:lnTo>
                          <a:pt x="22598" y="8956"/>
                        </a:lnTo>
                        <a:lnTo>
                          <a:pt x="22514" y="8830"/>
                        </a:lnTo>
                        <a:lnTo>
                          <a:pt x="22430" y="8830"/>
                        </a:lnTo>
                        <a:lnTo>
                          <a:pt x="22367" y="8851"/>
                        </a:lnTo>
                        <a:lnTo>
                          <a:pt x="22284" y="8809"/>
                        </a:lnTo>
                        <a:lnTo>
                          <a:pt x="22263" y="8642"/>
                        </a:lnTo>
                        <a:lnTo>
                          <a:pt x="22200" y="8621"/>
                        </a:lnTo>
                        <a:lnTo>
                          <a:pt x="22179" y="8537"/>
                        </a:lnTo>
                        <a:lnTo>
                          <a:pt x="22054" y="8412"/>
                        </a:lnTo>
                        <a:lnTo>
                          <a:pt x="21970" y="8370"/>
                        </a:lnTo>
                        <a:lnTo>
                          <a:pt x="22012" y="8265"/>
                        </a:lnTo>
                        <a:lnTo>
                          <a:pt x="21949" y="8119"/>
                        </a:lnTo>
                        <a:lnTo>
                          <a:pt x="22054" y="7993"/>
                        </a:lnTo>
                        <a:lnTo>
                          <a:pt x="22074" y="7805"/>
                        </a:lnTo>
                        <a:lnTo>
                          <a:pt x="22012" y="7742"/>
                        </a:lnTo>
                        <a:lnTo>
                          <a:pt x="22054" y="7638"/>
                        </a:lnTo>
                        <a:lnTo>
                          <a:pt x="21970" y="7575"/>
                        </a:lnTo>
                        <a:lnTo>
                          <a:pt x="21949" y="7638"/>
                        </a:lnTo>
                        <a:lnTo>
                          <a:pt x="21991" y="7679"/>
                        </a:lnTo>
                        <a:lnTo>
                          <a:pt x="21949" y="7763"/>
                        </a:lnTo>
                        <a:lnTo>
                          <a:pt x="21677" y="7533"/>
                        </a:lnTo>
                        <a:lnTo>
                          <a:pt x="21635" y="7366"/>
                        </a:lnTo>
                        <a:lnTo>
                          <a:pt x="21572" y="7387"/>
                        </a:lnTo>
                        <a:lnTo>
                          <a:pt x="21572" y="7470"/>
                        </a:lnTo>
                        <a:lnTo>
                          <a:pt x="21551" y="7575"/>
                        </a:lnTo>
                        <a:lnTo>
                          <a:pt x="21593" y="7763"/>
                        </a:lnTo>
                        <a:lnTo>
                          <a:pt x="21468" y="7596"/>
                        </a:lnTo>
                        <a:lnTo>
                          <a:pt x="21426" y="7659"/>
                        </a:lnTo>
                        <a:lnTo>
                          <a:pt x="21426" y="7554"/>
                        </a:lnTo>
                        <a:lnTo>
                          <a:pt x="21363" y="7470"/>
                        </a:lnTo>
                        <a:lnTo>
                          <a:pt x="21342" y="7135"/>
                        </a:lnTo>
                        <a:lnTo>
                          <a:pt x="21384" y="7115"/>
                        </a:lnTo>
                        <a:lnTo>
                          <a:pt x="21384" y="7031"/>
                        </a:lnTo>
                        <a:lnTo>
                          <a:pt x="21279" y="6947"/>
                        </a:lnTo>
                        <a:lnTo>
                          <a:pt x="21321" y="6863"/>
                        </a:lnTo>
                        <a:lnTo>
                          <a:pt x="21238" y="6801"/>
                        </a:lnTo>
                        <a:lnTo>
                          <a:pt x="21258" y="6696"/>
                        </a:lnTo>
                        <a:lnTo>
                          <a:pt x="21070" y="6529"/>
                        </a:lnTo>
                        <a:lnTo>
                          <a:pt x="21028" y="6424"/>
                        </a:lnTo>
                        <a:lnTo>
                          <a:pt x="21028" y="6299"/>
                        </a:lnTo>
                        <a:lnTo>
                          <a:pt x="21133" y="6319"/>
                        </a:lnTo>
                        <a:lnTo>
                          <a:pt x="21133" y="6194"/>
                        </a:lnTo>
                        <a:lnTo>
                          <a:pt x="21028" y="6027"/>
                        </a:lnTo>
                        <a:lnTo>
                          <a:pt x="20966" y="6068"/>
                        </a:lnTo>
                        <a:lnTo>
                          <a:pt x="20861" y="6068"/>
                        </a:lnTo>
                        <a:lnTo>
                          <a:pt x="20756" y="5880"/>
                        </a:lnTo>
                        <a:lnTo>
                          <a:pt x="20694" y="5880"/>
                        </a:lnTo>
                        <a:lnTo>
                          <a:pt x="20589" y="5796"/>
                        </a:lnTo>
                        <a:lnTo>
                          <a:pt x="20505" y="5859"/>
                        </a:lnTo>
                        <a:lnTo>
                          <a:pt x="20484" y="5796"/>
                        </a:lnTo>
                        <a:lnTo>
                          <a:pt x="20338" y="5754"/>
                        </a:lnTo>
                        <a:lnTo>
                          <a:pt x="20275" y="5817"/>
                        </a:lnTo>
                        <a:lnTo>
                          <a:pt x="20317" y="5713"/>
                        </a:lnTo>
                        <a:lnTo>
                          <a:pt x="20442" y="5692"/>
                        </a:lnTo>
                        <a:lnTo>
                          <a:pt x="20442" y="5608"/>
                        </a:lnTo>
                        <a:lnTo>
                          <a:pt x="20422" y="5545"/>
                        </a:lnTo>
                        <a:lnTo>
                          <a:pt x="20296" y="5566"/>
                        </a:lnTo>
                        <a:lnTo>
                          <a:pt x="20191" y="5545"/>
                        </a:lnTo>
                        <a:lnTo>
                          <a:pt x="20170" y="5482"/>
                        </a:lnTo>
                        <a:lnTo>
                          <a:pt x="20087" y="5482"/>
                        </a:lnTo>
                        <a:lnTo>
                          <a:pt x="19857" y="5336"/>
                        </a:lnTo>
                        <a:lnTo>
                          <a:pt x="19752" y="5127"/>
                        </a:lnTo>
                        <a:lnTo>
                          <a:pt x="19710" y="4918"/>
                        </a:lnTo>
                        <a:lnTo>
                          <a:pt x="19668" y="4771"/>
                        </a:lnTo>
                        <a:lnTo>
                          <a:pt x="19668" y="4666"/>
                        </a:lnTo>
                        <a:lnTo>
                          <a:pt x="19710" y="4646"/>
                        </a:lnTo>
                        <a:lnTo>
                          <a:pt x="19773" y="4415"/>
                        </a:lnTo>
                        <a:lnTo>
                          <a:pt x="19689" y="4122"/>
                        </a:lnTo>
                        <a:lnTo>
                          <a:pt x="19647" y="3976"/>
                        </a:lnTo>
                        <a:lnTo>
                          <a:pt x="19689" y="3934"/>
                        </a:lnTo>
                        <a:lnTo>
                          <a:pt x="19606" y="3892"/>
                        </a:lnTo>
                        <a:lnTo>
                          <a:pt x="19543" y="3892"/>
                        </a:lnTo>
                        <a:lnTo>
                          <a:pt x="19438" y="3662"/>
                        </a:lnTo>
                        <a:lnTo>
                          <a:pt x="19438" y="3369"/>
                        </a:lnTo>
                        <a:lnTo>
                          <a:pt x="19459" y="3348"/>
                        </a:lnTo>
                        <a:lnTo>
                          <a:pt x="19459" y="3265"/>
                        </a:lnTo>
                        <a:lnTo>
                          <a:pt x="19396" y="3202"/>
                        </a:lnTo>
                        <a:lnTo>
                          <a:pt x="19375" y="2846"/>
                        </a:lnTo>
                        <a:lnTo>
                          <a:pt x="19438" y="2762"/>
                        </a:lnTo>
                        <a:lnTo>
                          <a:pt x="19375" y="2637"/>
                        </a:lnTo>
                        <a:lnTo>
                          <a:pt x="19438" y="2616"/>
                        </a:lnTo>
                        <a:lnTo>
                          <a:pt x="19438" y="2532"/>
                        </a:lnTo>
                        <a:lnTo>
                          <a:pt x="19250" y="2323"/>
                        </a:lnTo>
                        <a:lnTo>
                          <a:pt x="19124" y="2260"/>
                        </a:lnTo>
                        <a:lnTo>
                          <a:pt x="19145" y="2218"/>
                        </a:lnTo>
                        <a:lnTo>
                          <a:pt x="19020" y="2093"/>
                        </a:lnTo>
                        <a:lnTo>
                          <a:pt x="18915" y="2156"/>
                        </a:lnTo>
                        <a:lnTo>
                          <a:pt x="18852" y="2114"/>
                        </a:lnTo>
                        <a:lnTo>
                          <a:pt x="18769" y="2239"/>
                        </a:lnTo>
                        <a:lnTo>
                          <a:pt x="18706" y="2239"/>
                        </a:lnTo>
                        <a:lnTo>
                          <a:pt x="18559" y="2051"/>
                        </a:lnTo>
                        <a:lnTo>
                          <a:pt x="18601" y="1988"/>
                        </a:lnTo>
                        <a:lnTo>
                          <a:pt x="18517" y="1800"/>
                        </a:lnTo>
                        <a:lnTo>
                          <a:pt x="18538" y="1591"/>
                        </a:lnTo>
                        <a:lnTo>
                          <a:pt x="18517" y="1319"/>
                        </a:lnTo>
                        <a:lnTo>
                          <a:pt x="18497" y="1361"/>
                        </a:lnTo>
                        <a:lnTo>
                          <a:pt x="18434" y="1256"/>
                        </a:lnTo>
                        <a:lnTo>
                          <a:pt x="18497" y="1151"/>
                        </a:lnTo>
                        <a:lnTo>
                          <a:pt x="18413" y="1047"/>
                        </a:lnTo>
                        <a:lnTo>
                          <a:pt x="18392" y="942"/>
                        </a:lnTo>
                        <a:lnTo>
                          <a:pt x="18329" y="900"/>
                        </a:lnTo>
                        <a:lnTo>
                          <a:pt x="18329" y="754"/>
                        </a:lnTo>
                        <a:lnTo>
                          <a:pt x="18413" y="670"/>
                        </a:lnTo>
                        <a:lnTo>
                          <a:pt x="18329" y="649"/>
                        </a:lnTo>
                        <a:lnTo>
                          <a:pt x="18225" y="670"/>
                        </a:lnTo>
                        <a:lnTo>
                          <a:pt x="18141" y="586"/>
                        </a:lnTo>
                        <a:lnTo>
                          <a:pt x="18204" y="314"/>
                        </a:lnTo>
                        <a:lnTo>
                          <a:pt x="18183" y="252"/>
                        </a:lnTo>
                        <a:lnTo>
                          <a:pt x="18120" y="105"/>
                        </a:lnTo>
                        <a:lnTo>
                          <a:pt x="18015" y="63"/>
                        </a:lnTo>
                        <a:lnTo>
                          <a:pt x="180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1" name="Google Shape;771;p39"/>
                  <p:cNvSpPr/>
                  <p:nvPr/>
                </p:nvSpPr>
                <p:spPr>
                  <a:xfrm>
                    <a:off x="5683950" y="3957275"/>
                    <a:ext cx="54950" cy="7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" h="2847" extrusionOk="0">
                        <a:moveTo>
                          <a:pt x="168" y="1"/>
                        </a:moveTo>
                        <a:lnTo>
                          <a:pt x="126" y="64"/>
                        </a:lnTo>
                        <a:lnTo>
                          <a:pt x="126" y="189"/>
                        </a:lnTo>
                        <a:lnTo>
                          <a:pt x="105" y="210"/>
                        </a:lnTo>
                        <a:lnTo>
                          <a:pt x="105" y="336"/>
                        </a:lnTo>
                        <a:lnTo>
                          <a:pt x="126" y="587"/>
                        </a:lnTo>
                        <a:lnTo>
                          <a:pt x="105" y="733"/>
                        </a:lnTo>
                        <a:lnTo>
                          <a:pt x="126" y="1005"/>
                        </a:lnTo>
                        <a:lnTo>
                          <a:pt x="168" y="1214"/>
                        </a:lnTo>
                        <a:lnTo>
                          <a:pt x="126" y="1361"/>
                        </a:lnTo>
                        <a:lnTo>
                          <a:pt x="189" y="1382"/>
                        </a:lnTo>
                        <a:lnTo>
                          <a:pt x="189" y="1466"/>
                        </a:lnTo>
                        <a:lnTo>
                          <a:pt x="294" y="1570"/>
                        </a:lnTo>
                        <a:lnTo>
                          <a:pt x="168" y="1570"/>
                        </a:lnTo>
                        <a:lnTo>
                          <a:pt x="64" y="1466"/>
                        </a:lnTo>
                        <a:lnTo>
                          <a:pt x="1" y="1570"/>
                        </a:lnTo>
                        <a:lnTo>
                          <a:pt x="1" y="1779"/>
                        </a:lnTo>
                        <a:lnTo>
                          <a:pt x="85" y="1842"/>
                        </a:lnTo>
                        <a:lnTo>
                          <a:pt x="64" y="1884"/>
                        </a:lnTo>
                        <a:lnTo>
                          <a:pt x="64" y="2198"/>
                        </a:lnTo>
                        <a:lnTo>
                          <a:pt x="105" y="2261"/>
                        </a:lnTo>
                        <a:lnTo>
                          <a:pt x="85" y="2303"/>
                        </a:lnTo>
                        <a:lnTo>
                          <a:pt x="105" y="2470"/>
                        </a:lnTo>
                        <a:lnTo>
                          <a:pt x="210" y="2491"/>
                        </a:lnTo>
                        <a:lnTo>
                          <a:pt x="168" y="2575"/>
                        </a:lnTo>
                        <a:lnTo>
                          <a:pt x="168" y="2700"/>
                        </a:lnTo>
                        <a:lnTo>
                          <a:pt x="210" y="2721"/>
                        </a:lnTo>
                        <a:lnTo>
                          <a:pt x="315" y="2700"/>
                        </a:lnTo>
                        <a:lnTo>
                          <a:pt x="398" y="2784"/>
                        </a:lnTo>
                        <a:lnTo>
                          <a:pt x="503" y="2637"/>
                        </a:lnTo>
                        <a:lnTo>
                          <a:pt x="503" y="2742"/>
                        </a:lnTo>
                        <a:lnTo>
                          <a:pt x="545" y="2847"/>
                        </a:lnTo>
                        <a:lnTo>
                          <a:pt x="649" y="2847"/>
                        </a:lnTo>
                        <a:lnTo>
                          <a:pt x="754" y="2700"/>
                        </a:lnTo>
                        <a:lnTo>
                          <a:pt x="796" y="2595"/>
                        </a:lnTo>
                        <a:lnTo>
                          <a:pt x="838" y="2407"/>
                        </a:lnTo>
                        <a:lnTo>
                          <a:pt x="921" y="2491"/>
                        </a:lnTo>
                        <a:lnTo>
                          <a:pt x="942" y="2428"/>
                        </a:lnTo>
                        <a:lnTo>
                          <a:pt x="1047" y="2365"/>
                        </a:lnTo>
                        <a:lnTo>
                          <a:pt x="1110" y="2219"/>
                        </a:lnTo>
                        <a:lnTo>
                          <a:pt x="1110" y="2365"/>
                        </a:lnTo>
                        <a:lnTo>
                          <a:pt x="1173" y="2386"/>
                        </a:lnTo>
                        <a:lnTo>
                          <a:pt x="1235" y="2282"/>
                        </a:lnTo>
                        <a:lnTo>
                          <a:pt x="1340" y="2261"/>
                        </a:lnTo>
                        <a:lnTo>
                          <a:pt x="1382" y="2303"/>
                        </a:lnTo>
                        <a:lnTo>
                          <a:pt x="1361" y="2407"/>
                        </a:lnTo>
                        <a:lnTo>
                          <a:pt x="1256" y="2365"/>
                        </a:lnTo>
                        <a:lnTo>
                          <a:pt x="1256" y="2512"/>
                        </a:lnTo>
                        <a:lnTo>
                          <a:pt x="1361" y="2470"/>
                        </a:lnTo>
                        <a:lnTo>
                          <a:pt x="1424" y="2491"/>
                        </a:lnTo>
                        <a:lnTo>
                          <a:pt x="1549" y="2303"/>
                        </a:lnTo>
                        <a:lnTo>
                          <a:pt x="1549" y="2219"/>
                        </a:lnTo>
                        <a:lnTo>
                          <a:pt x="1466" y="2177"/>
                        </a:lnTo>
                        <a:lnTo>
                          <a:pt x="1549" y="2072"/>
                        </a:lnTo>
                        <a:lnTo>
                          <a:pt x="1549" y="1947"/>
                        </a:lnTo>
                        <a:lnTo>
                          <a:pt x="1633" y="1947"/>
                        </a:lnTo>
                        <a:lnTo>
                          <a:pt x="1675" y="1884"/>
                        </a:lnTo>
                        <a:lnTo>
                          <a:pt x="1675" y="1633"/>
                        </a:lnTo>
                        <a:lnTo>
                          <a:pt x="1758" y="1570"/>
                        </a:lnTo>
                        <a:lnTo>
                          <a:pt x="1800" y="1466"/>
                        </a:lnTo>
                        <a:lnTo>
                          <a:pt x="1842" y="1633"/>
                        </a:lnTo>
                        <a:lnTo>
                          <a:pt x="1863" y="1696"/>
                        </a:lnTo>
                        <a:lnTo>
                          <a:pt x="1905" y="1570"/>
                        </a:lnTo>
                        <a:lnTo>
                          <a:pt x="1905" y="1466"/>
                        </a:lnTo>
                        <a:lnTo>
                          <a:pt x="1947" y="1424"/>
                        </a:lnTo>
                        <a:lnTo>
                          <a:pt x="1905" y="1256"/>
                        </a:lnTo>
                        <a:lnTo>
                          <a:pt x="1989" y="1131"/>
                        </a:lnTo>
                        <a:lnTo>
                          <a:pt x="1989" y="922"/>
                        </a:lnTo>
                        <a:lnTo>
                          <a:pt x="2093" y="796"/>
                        </a:lnTo>
                        <a:lnTo>
                          <a:pt x="2156" y="503"/>
                        </a:lnTo>
                        <a:lnTo>
                          <a:pt x="2198" y="398"/>
                        </a:lnTo>
                        <a:lnTo>
                          <a:pt x="2072" y="294"/>
                        </a:lnTo>
                        <a:lnTo>
                          <a:pt x="1947" y="294"/>
                        </a:lnTo>
                        <a:lnTo>
                          <a:pt x="1947" y="315"/>
                        </a:lnTo>
                        <a:lnTo>
                          <a:pt x="1884" y="419"/>
                        </a:lnTo>
                        <a:lnTo>
                          <a:pt x="1863" y="398"/>
                        </a:lnTo>
                        <a:lnTo>
                          <a:pt x="1800" y="398"/>
                        </a:lnTo>
                        <a:lnTo>
                          <a:pt x="1738" y="440"/>
                        </a:lnTo>
                        <a:lnTo>
                          <a:pt x="1675" y="503"/>
                        </a:lnTo>
                        <a:lnTo>
                          <a:pt x="1340" y="482"/>
                        </a:lnTo>
                        <a:lnTo>
                          <a:pt x="1256" y="524"/>
                        </a:lnTo>
                        <a:lnTo>
                          <a:pt x="1256" y="629"/>
                        </a:lnTo>
                        <a:lnTo>
                          <a:pt x="1173" y="545"/>
                        </a:lnTo>
                        <a:lnTo>
                          <a:pt x="1068" y="545"/>
                        </a:lnTo>
                        <a:lnTo>
                          <a:pt x="1005" y="608"/>
                        </a:lnTo>
                        <a:lnTo>
                          <a:pt x="901" y="524"/>
                        </a:lnTo>
                        <a:lnTo>
                          <a:pt x="733" y="398"/>
                        </a:lnTo>
                        <a:lnTo>
                          <a:pt x="524" y="294"/>
                        </a:lnTo>
                        <a:lnTo>
                          <a:pt x="524" y="106"/>
                        </a:lnTo>
                        <a:lnTo>
                          <a:pt x="482" y="168"/>
                        </a:lnTo>
                        <a:lnTo>
                          <a:pt x="440" y="210"/>
                        </a:lnTo>
                        <a:lnTo>
                          <a:pt x="377" y="126"/>
                        </a:lnTo>
                        <a:lnTo>
                          <a:pt x="273" y="85"/>
                        </a:lnTo>
                        <a:lnTo>
                          <a:pt x="16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72" name="Google Shape;772;p39"/>
                <p:cNvGrpSpPr/>
                <p:nvPr/>
              </p:nvGrpSpPr>
              <p:grpSpPr>
                <a:xfrm>
                  <a:off x="5952300" y="3852150"/>
                  <a:ext cx="231225" cy="287200"/>
                  <a:chOff x="5952300" y="3852150"/>
                  <a:chExt cx="231225" cy="287200"/>
                </a:xfrm>
              </p:grpSpPr>
              <p:sp>
                <p:nvSpPr>
                  <p:cNvPr id="773" name="Google Shape;773;p39"/>
                  <p:cNvSpPr/>
                  <p:nvPr/>
                </p:nvSpPr>
                <p:spPr>
                  <a:xfrm>
                    <a:off x="5952300" y="3996525"/>
                    <a:ext cx="145450" cy="142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8" h="5713" extrusionOk="0">
                        <a:moveTo>
                          <a:pt x="5064" y="0"/>
                        </a:moveTo>
                        <a:lnTo>
                          <a:pt x="4918" y="105"/>
                        </a:lnTo>
                        <a:lnTo>
                          <a:pt x="4834" y="126"/>
                        </a:lnTo>
                        <a:lnTo>
                          <a:pt x="4729" y="209"/>
                        </a:lnTo>
                        <a:lnTo>
                          <a:pt x="4729" y="377"/>
                        </a:lnTo>
                        <a:lnTo>
                          <a:pt x="4625" y="628"/>
                        </a:lnTo>
                        <a:lnTo>
                          <a:pt x="4520" y="753"/>
                        </a:lnTo>
                        <a:lnTo>
                          <a:pt x="4457" y="774"/>
                        </a:lnTo>
                        <a:lnTo>
                          <a:pt x="4332" y="942"/>
                        </a:lnTo>
                        <a:lnTo>
                          <a:pt x="4290" y="1025"/>
                        </a:lnTo>
                        <a:lnTo>
                          <a:pt x="4185" y="1067"/>
                        </a:lnTo>
                        <a:lnTo>
                          <a:pt x="4081" y="1046"/>
                        </a:lnTo>
                        <a:lnTo>
                          <a:pt x="3976" y="1130"/>
                        </a:lnTo>
                        <a:lnTo>
                          <a:pt x="3934" y="1235"/>
                        </a:lnTo>
                        <a:lnTo>
                          <a:pt x="3934" y="1339"/>
                        </a:lnTo>
                        <a:lnTo>
                          <a:pt x="3892" y="1360"/>
                        </a:lnTo>
                        <a:lnTo>
                          <a:pt x="3788" y="1465"/>
                        </a:lnTo>
                        <a:lnTo>
                          <a:pt x="3788" y="1590"/>
                        </a:lnTo>
                        <a:lnTo>
                          <a:pt x="3725" y="1674"/>
                        </a:lnTo>
                        <a:lnTo>
                          <a:pt x="3704" y="1758"/>
                        </a:lnTo>
                        <a:lnTo>
                          <a:pt x="3495" y="2009"/>
                        </a:lnTo>
                        <a:lnTo>
                          <a:pt x="3286" y="2176"/>
                        </a:lnTo>
                        <a:lnTo>
                          <a:pt x="3160" y="2197"/>
                        </a:lnTo>
                        <a:lnTo>
                          <a:pt x="2993" y="2281"/>
                        </a:lnTo>
                        <a:lnTo>
                          <a:pt x="2993" y="2344"/>
                        </a:lnTo>
                        <a:lnTo>
                          <a:pt x="2888" y="2344"/>
                        </a:lnTo>
                        <a:lnTo>
                          <a:pt x="2679" y="2469"/>
                        </a:lnTo>
                        <a:lnTo>
                          <a:pt x="2512" y="2616"/>
                        </a:lnTo>
                        <a:lnTo>
                          <a:pt x="2407" y="2637"/>
                        </a:lnTo>
                        <a:lnTo>
                          <a:pt x="2198" y="2783"/>
                        </a:lnTo>
                        <a:lnTo>
                          <a:pt x="2156" y="2846"/>
                        </a:lnTo>
                        <a:lnTo>
                          <a:pt x="2219" y="2929"/>
                        </a:lnTo>
                        <a:lnTo>
                          <a:pt x="2219" y="3055"/>
                        </a:lnTo>
                        <a:lnTo>
                          <a:pt x="2114" y="2950"/>
                        </a:lnTo>
                        <a:lnTo>
                          <a:pt x="2093" y="2929"/>
                        </a:lnTo>
                        <a:lnTo>
                          <a:pt x="1988" y="2950"/>
                        </a:lnTo>
                        <a:lnTo>
                          <a:pt x="1884" y="2992"/>
                        </a:lnTo>
                        <a:lnTo>
                          <a:pt x="1821" y="2950"/>
                        </a:lnTo>
                        <a:lnTo>
                          <a:pt x="1737" y="2950"/>
                        </a:lnTo>
                        <a:lnTo>
                          <a:pt x="1570" y="3118"/>
                        </a:lnTo>
                        <a:lnTo>
                          <a:pt x="1507" y="3201"/>
                        </a:lnTo>
                        <a:lnTo>
                          <a:pt x="1361" y="3327"/>
                        </a:lnTo>
                        <a:lnTo>
                          <a:pt x="1277" y="3348"/>
                        </a:lnTo>
                        <a:lnTo>
                          <a:pt x="1172" y="3453"/>
                        </a:lnTo>
                        <a:lnTo>
                          <a:pt x="1151" y="3620"/>
                        </a:lnTo>
                        <a:lnTo>
                          <a:pt x="1110" y="3536"/>
                        </a:lnTo>
                        <a:lnTo>
                          <a:pt x="1068" y="3473"/>
                        </a:lnTo>
                        <a:lnTo>
                          <a:pt x="1005" y="3557"/>
                        </a:lnTo>
                        <a:lnTo>
                          <a:pt x="942" y="3620"/>
                        </a:lnTo>
                        <a:lnTo>
                          <a:pt x="942" y="3746"/>
                        </a:lnTo>
                        <a:lnTo>
                          <a:pt x="879" y="3787"/>
                        </a:lnTo>
                        <a:lnTo>
                          <a:pt x="838" y="3766"/>
                        </a:lnTo>
                        <a:lnTo>
                          <a:pt x="670" y="3955"/>
                        </a:lnTo>
                        <a:lnTo>
                          <a:pt x="628" y="3955"/>
                        </a:lnTo>
                        <a:lnTo>
                          <a:pt x="566" y="4038"/>
                        </a:lnTo>
                        <a:lnTo>
                          <a:pt x="566" y="4206"/>
                        </a:lnTo>
                        <a:lnTo>
                          <a:pt x="524" y="4269"/>
                        </a:lnTo>
                        <a:lnTo>
                          <a:pt x="461" y="4164"/>
                        </a:lnTo>
                        <a:lnTo>
                          <a:pt x="419" y="4164"/>
                        </a:lnTo>
                        <a:lnTo>
                          <a:pt x="377" y="4206"/>
                        </a:lnTo>
                        <a:lnTo>
                          <a:pt x="335" y="4248"/>
                        </a:lnTo>
                        <a:lnTo>
                          <a:pt x="252" y="4415"/>
                        </a:lnTo>
                        <a:lnTo>
                          <a:pt x="252" y="4478"/>
                        </a:lnTo>
                        <a:lnTo>
                          <a:pt x="335" y="4582"/>
                        </a:lnTo>
                        <a:lnTo>
                          <a:pt x="377" y="4624"/>
                        </a:lnTo>
                        <a:lnTo>
                          <a:pt x="335" y="4666"/>
                        </a:lnTo>
                        <a:lnTo>
                          <a:pt x="252" y="4666"/>
                        </a:lnTo>
                        <a:lnTo>
                          <a:pt x="126" y="4687"/>
                        </a:lnTo>
                        <a:lnTo>
                          <a:pt x="1" y="4813"/>
                        </a:lnTo>
                        <a:lnTo>
                          <a:pt x="43" y="4834"/>
                        </a:lnTo>
                        <a:lnTo>
                          <a:pt x="126" y="4834"/>
                        </a:lnTo>
                        <a:lnTo>
                          <a:pt x="43" y="4896"/>
                        </a:lnTo>
                        <a:lnTo>
                          <a:pt x="43" y="5001"/>
                        </a:lnTo>
                        <a:lnTo>
                          <a:pt x="126" y="5085"/>
                        </a:lnTo>
                        <a:lnTo>
                          <a:pt x="168" y="5106"/>
                        </a:lnTo>
                        <a:lnTo>
                          <a:pt x="315" y="5106"/>
                        </a:lnTo>
                        <a:lnTo>
                          <a:pt x="335" y="5147"/>
                        </a:lnTo>
                        <a:lnTo>
                          <a:pt x="356" y="5147"/>
                        </a:lnTo>
                        <a:lnTo>
                          <a:pt x="377" y="5085"/>
                        </a:lnTo>
                        <a:lnTo>
                          <a:pt x="440" y="5085"/>
                        </a:lnTo>
                        <a:lnTo>
                          <a:pt x="524" y="5126"/>
                        </a:lnTo>
                        <a:lnTo>
                          <a:pt x="566" y="5210"/>
                        </a:lnTo>
                        <a:lnTo>
                          <a:pt x="545" y="5252"/>
                        </a:lnTo>
                        <a:lnTo>
                          <a:pt x="587" y="5315"/>
                        </a:lnTo>
                        <a:lnTo>
                          <a:pt x="670" y="5315"/>
                        </a:lnTo>
                        <a:lnTo>
                          <a:pt x="733" y="5336"/>
                        </a:lnTo>
                        <a:lnTo>
                          <a:pt x="754" y="5461"/>
                        </a:lnTo>
                        <a:lnTo>
                          <a:pt x="859" y="5545"/>
                        </a:lnTo>
                        <a:lnTo>
                          <a:pt x="942" y="5608"/>
                        </a:lnTo>
                        <a:lnTo>
                          <a:pt x="838" y="5670"/>
                        </a:lnTo>
                        <a:lnTo>
                          <a:pt x="879" y="5670"/>
                        </a:lnTo>
                        <a:lnTo>
                          <a:pt x="1005" y="5629"/>
                        </a:lnTo>
                        <a:lnTo>
                          <a:pt x="1005" y="5670"/>
                        </a:lnTo>
                        <a:lnTo>
                          <a:pt x="1110" y="5712"/>
                        </a:lnTo>
                        <a:lnTo>
                          <a:pt x="1256" y="5670"/>
                        </a:lnTo>
                        <a:lnTo>
                          <a:pt x="1465" y="5608"/>
                        </a:lnTo>
                        <a:lnTo>
                          <a:pt x="1612" y="5461"/>
                        </a:lnTo>
                        <a:lnTo>
                          <a:pt x="1737" y="5419"/>
                        </a:lnTo>
                        <a:lnTo>
                          <a:pt x="1737" y="5357"/>
                        </a:lnTo>
                        <a:lnTo>
                          <a:pt x="1716" y="5252"/>
                        </a:lnTo>
                        <a:lnTo>
                          <a:pt x="1800" y="5315"/>
                        </a:lnTo>
                        <a:lnTo>
                          <a:pt x="1779" y="5398"/>
                        </a:lnTo>
                        <a:lnTo>
                          <a:pt x="1905" y="5336"/>
                        </a:lnTo>
                        <a:lnTo>
                          <a:pt x="1926" y="5210"/>
                        </a:lnTo>
                        <a:lnTo>
                          <a:pt x="2009" y="5106"/>
                        </a:lnTo>
                        <a:lnTo>
                          <a:pt x="2198" y="5022"/>
                        </a:lnTo>
                        <a:lnTo>
                          <a:pt x="2323" y="5022"/>
                        </a:lnTo>
                        <a:lnTo>
                          <a:pt x="2365" y="5001"/>
                        </a:lnTo>
                        <a:lnTo>
                          <a:pt x="2365" y="4959"/>
                        </a:lnTo>
                        <a:lnTo>
                          <a:pt x="2260" y="4959"/>
                        </a:lnTo>
                        <a:lnTo>
                          <a:pt x="2323" y="4938"/>
                        </a:lnTo>
                        <a:lnTo>
                          <a:pt x="2344" y="4917"/>
                        </a:lnTo>
                        <a:lnTo>
                          <a:pt x="2323" y="4896"/>
                        </a:lnTo>
                        <a:lnTo>
                          <a:pt x="2449" y="4729"/>
                        </a:lnTo>
                        <a:lnTo>
                          <a:pt x="2532" y="4582"/>
                        </a:lnTo>
                        <a:lnTo>
                          <a:pt x="2574" y="4415"/>
                        </a:lnTo>
                        <a:lnTo>
                          <a:pt x="2658" y="4310"/>
                        </a:lnTo>
                        <a:lnTo>
                          <a:pt x="2930" y="4143"/>
                        </a:lnTo>
                        <a:lnTo>
                          <a:pt x="2972" y="4038"/>
                        </a:lnTo>
                        <a:lnTo>
                          <a:pt x="2993" y="3913"/>
                        </a:lnTo>
                        <a:lnTo>
                          <a:pt x="3097" y="3746"/>
                        </a:lnTo>
                        <a:lnTo>
                          <a:pt x="3160" y="3641"/>
                        </a:lnTo>
                        <a:lnTo>
                          <a:pt x="3181" y="3536"/>
                        </a:lnTo>
                        <a:lnTo>
                          <a:pt x="3265" y="3432"/>
                        </a:lnTo>
                        <a:lnTo>
                          <a:pt x="3369" y="3369"/>
                        </a:lnTo>
                        <a:lnTo>
                          <a:pt x="3390" y="3264"/>
                        </a:lnTo>
                        <a:lnTo>
                          <a:pt x="3474" y="3348"/>
                        </a:lnTo>
                        <a:lnTo>
                          <a:pt x="3516" y="3348"/>
                        </a:lnTo>
                        <a:lnTo>
                          <a:pt x="3558" y="3243"/>
                        </a:lnTo>
                        <a:lnTo>
                          <a:pt x="3662" y="3243"/>
                        </a:lnTo>
                        <a:lnTo>
                          <a:pt x="3725" y="3222"/>
                        </a:lnTo>
                        <a:lnTo>
                          <a:pt x="3788" y="3139"/>
                        </a:lnTo>
                        <a:lnTo>
                          <a:pt x="3788" y="3034"/>
                        </a:lnTo>
                        <a:lnTo>
                          <a:pt x="3704" y="2950"/>
                        </a:lnTo>
                        <a:lnTo>
                          <a:pt x="3704" y="2950"/>
                        </a:lnTo>
                        <a:lnTo>
                          <a:pt x="3809" y="3013"/>
                        </a:lnTo>
                        <a:lnTo>
                          <a:pt x="3830" y="3139"/>
                        </a:lnTo>
                        <a:lnTo>
                          <a:pt x="3892" y="3139"/>
                        </a:lnTo>
                        <a:lnTo>
                          <a:pt x="3976" y="3118"/>
                        </a:lnTo>
                        <a:lnTo>
                          <a:pt x="3976" y="3055"/>
                        </a:lnTo>
                        <a:lnTo>
                          <a:pt x="4039" y="3013"/>
                        </a:lnTo>
                        <a:lnTo>
                          <a:pt x="4123" y="3034"/>
                        </a:lnTo>
                        <a:lnTo>
                          <a:pt x="4123" y="3097"/>
                        </a:lnTo>
                        <a:lnTo>
                          <a:pt x="4018" y="3139"/>
                        </a:lnTo>
                        <a:lnTo>
                          <a:pt x="4123" y="3139"/>
                        </a:lnTo>
                        <a:lnTo>
                          <a:pt x="4227" y="3160"/>
                        </a:lnTo>
                        <a:lnTo>
                          <a:pt x="4248" y="3118"/>
                        </a:lnTo>
                        <a:lnTo>
                          <a:pt x="4248" y="3034"/>
                        </a:lnTo>
                        <a:lnTo>
                          <a:pt x="4290" y="2992"/>
                        </a:lnTo>
                        <a:lnTo>
                          <a:pt x="4311" y="3013"/>
                        </a:lnTo>
                        <a:lnTo>
                          <a:pt x="4311" y="3139"/>
                        </a:lnTo>
                        <a:lnTo>
                          <a:pt x="4332" y="3160"/>
                        </a:lnTo>
                        <a:lnTo>
                          <a:pt x="4395" y="3118"/>
                        </a:lnTo>
                        <a:lnTo>
                          <a:pt x="4416" y="2950"/>
                        </a:lnTo>
                        <a:lnTo>
                          <a:pt x="4353" y="2867"/>
                        </a:lnTo>
                        <a:lnTo>
                          <a:pt x="4290" y="2867"/>
                        </a:lnTo>
                        <a:lnTo>
                          <a:pt x="4311" y="2825"/>
                        </a:lnTo>
                        <a:lnTo>
                          <a:pt x="4311" y="2699"/>
                        </a:lnTo>
                        <a:lnTo>
                          <a:pt x="4332" y="2511"/>
                        </a:lnTo>
                        <a:lnTo>
                          <a:pt x="4416" y="2490"/>
                        </a:lnTo>
                        <a:lnTo>
                          <a:pt x="4562" y="2427"/>
                        </a:lnTo>
                        <a:lnTo>
                          <a:pt x="4750" y="2323"/>
                        </a:lnTo>
                        <a:lnTo>
                          <a:pt x="4771" y="2260"/>
                        </a:lnTo>
                        <a:lnTo>
                          <a:pt x="4918" y="2093"/>
                        </a:lnTo>
                        <a:lnTo>
                          <a:pt x="4918" y="1988"/>
                        </a:lnTo>
                        <a:lnTo>
                          <a:pt x="5043" y="1862"/>
                        </a:lnTo>
                        <a:lnTo>
                          <a:pt x="5127" y="1883"/>
                        </a:lnTo>
                        <a:lnTo>
                          <a:pt x="5127" y="1821"/>
                        </a:lnTo>
                        <a:lnTo>
                          <a:pt x="5336" y="1632"/>
                        </a:lnTo>
                        <a:lnTo>
                          <a:pt x="5336" y="1549"/>
                        </a:lnTo>
                        <a:lnTo>
                          <a:pt x="5650" y="1277"/>
                        </a:lnTo>
                        <a:lnTo>
                          <a:pt x="5755" y="1235"/>
                        </a:lnTo>
                        <a:lnTo>
                          <a:pt x="5692" y="1214"/>
                        </a:lnTo>
                        <a:lnTo>
                          <a:pt x="5671" y="1109"/>
                        </a:lnTo>
                        <a:lnTo>
                          <a:pt x="5608" y="1005"/>
                        </a:lnTo>
                        <a:lnTo>
                          <a:pt x="5650" y="900"/>
                        </a:lnTo>
                        <a:lnTo>
                          <a:pt x="5671" y="774"/>
                        </a:lnTo>
                        <a:lnTo>
                          <a:pt x="5692" y="816"/>
                        </a:lnTo>
                        <a:lnTo>
                          <a:pt x="5797" y="649"/>
                        </a:lnTo>
                        <a:lnTo>
                          <a:pt x="5713" y="691"/>
                        </a:lnTo>
                        <a:lnTo>
                          <a:pt x="5650" y="691"/>
                        </a:lnTo>
                        <a:lnTo>
                          <a:pt x="5755" y="628"/>
                        </a:lnTo>
                        <a:lnTo>
                          <a:pt x="5817" y="502"/>
                        </a:lnTo>
                        <a:lnTo>
                          <a:pt x="5797" y="502"/>
                        </a:lnTo>
                        <a:lnTo>
                          <a:pt x="5797" y="419"/>
                        </a:lnTo>
                        <a:lnTo>
                          <a:pt x="5713" y="419"/>
                        </a:lnTo>
                        <a:lnTo>
                          <a:pt x="5650" y="544"/>
                        </a:lnTo>
                        <a:lnTo>
                          <a:pt x="5671" y="586"/>
                        </a:lnTo>
                        <a:lnTo>
                          <a:pt x="5713" y="607"/>
                        </a:lnTo>
                        <a:lnTo>
                          <a:pt x="5608" y="649"/>
                        </a:lnTo>
                        <a:lnTo>
                          <a:pt x="5566" y="607"/>
                        </a:lnTo>
                        <a:lnTo>
                          <a:pt x="5566" y="544"/>
                        </a:lnTo>
                        <a:lnTo>
                          <a:pt x="5504" y="544"/>
                        </a:lnTo>
                        <a:lnTo>
                          <a:pt x="5441" y="523"/>
                        </a:lnTo>
                        <a:lnTo>
                          <a:pt x="5378" y="586"/>
                        </a:lnTo>
                        <a:lnTo>
                          <a:pt x="5294" y="691"/>
                        </a:lnTo>
                        <a:lnTo>
                          <a:pt x="5232" y="628"/>
                        </a:lnTo>
                        <a:lnTo>
                          <a:pt x="5169" y="481"/>
                        </a:lnTo>
                        <a:lnTo>
                          <a:pt x="5232" y="440"/>
                        </a:lnTo>
                        <a:lnTo>
                          <a:pt x="5273" y="377"/>
                        </a:lnTo>
                        <a:lnTo>
                          <a:pt x="5273" y="314"/>
                        </a:lnTo>
                        <a:lnTo>
                          <a:pt x="5252" y="293"/>
                        </a:lnTo>
                        <a:lnTo>
                          <a:pt x="5273" y="251"/>
                        </a:lnTo>
                        <a:lnTo>
                          <a:pt x="5232" y="209"/>
                        </a:lnTo>
                        <a:lnTo>
                          <a:pt x="5169" y="251"/>
                        </a:lnTo>
                        <a:lnTo>
                          <a:pt x="5127" y="230"/>
                        </a:lnTo>
                        <a:lnTo>
                          <a:pt x="5064" y="188"/>
                        </a:lnTo>
                        <a:lnTo>
                          <a:pt x="5085" y="105"/>
                        </a:lnTo>
                        <a:lnTo>
                          <a:pt x="5169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39"/>
                  <p:cNvSpPr/>
                  <p:nvPr/>
                </p:nvSpPr>
                <p:spPr>
                  <a:xfrm>
                    <a:off x="6101375" y="3852150"/>
                    <a:ext cx="82150" cy="171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86" h="6843" extrusionOk="0">
                        <a:moveTo>
                          <a:pt x="880" y="0"/>
                        </a:moveTo>
                        <a:lnTo>
                          <a:pt x="796" y="21"/>
                        </a:lnTo>
                        <a:lnTo>
                          <a:pt x="650" y="21"/>
                        </a:lnTo>
                        <a:lnTo>
                          <a:pt x="650" y="42"/>
                        </a:lnTo>
                        <a:lnTo>
                          <a:pt x="733" y="126"/>
                        </a:lnTo>
                        <a:lnTo>
                          <a:pt x="859" y="440"/>
                        </a:lnTo>
                        <a:lnTo>
                          <a:pt x="859" y="544"/>
                        </a:lnTo>
                        <a:lnTo>
                          <a:pt x="859" y="733"/>
                        </a:lnTo>
                        <a:lnTo>
                          <a:pt x="796" y="774"/>
                        </a:lnTo>
                        <a:lnTo>
                          <a:pt x="754" y="774"/>
                        </a:lnTo>
                        <a:lnTo>
                          <a:pt x="754" y="795"/>
                        </a:lnTo>
                        <a:lnTo>
                          <a:pt x="796" y="1046"/>
                        </a:lnTo>
                        <a:lnTo>
                          <a:pt x="838" y="1067"/>
                        </a:lnTo>
                        <a:lnTo>
                          <a:pt x="942" y="1026"/>
                        </a:lnTo>
                        <a:lnTo>
                          <a:pt x="1047" y="1026"/>
                        </a:lnTo>
                        <a:lnTo>
                          <a:pt x="963" y="1046"/>
                        </a:lnTo>
                        <a:lnTo>
                          <a:pt x="880" y="1151"/>
                        </a:lnTo>
                        <a:lnTo>
                          <a:pt x="901" y="1277"/>
                        </a:lnTo>
                        <a:lnTo>
                          <a:pt x="984" y="1444"/>
                        </a:lnTo>
                        <a:lnTo>
                          <a:pt x="1005" y="1716"/>
                        </a:lnTo>
                        <a:lnTo>
                          <a:pt x="1005" y="1904"/>
                        </a:lnTo>
                        <a:lnTo>
                          <a:pt x="1005" y="2030"/>
                        </a:lnTo>
                        <a:lnTo>
                          <a:pt x="1068" y="2009"/>
                        </a:lnTo>
                        <a:lnTo>
                          <a:pt x="1089" y="1904"/>
                        </a:lnTo>
                        <a:lnTo>
                          <a:pt x="1068" y="1821"/>
                        </a:lnTo>
                        <a:lnTo>
                          <a:pt x="1089" y="1800"/>
                        </a:lnTo>
                        <a:lnTo>
                          <a:pt x="1152" y="1842"/>
                        </a:lnTo>
                        <a:lnTo>
                          <a:pt x="1152" y="1967"/>
                        </a:lnTo>
                        <a:lnTo>
                          <a:pt x="1194" y="1967"/>
                        </a:lnTo>
                        <a:lnTo>
                          <a:pt x="1214" y="1904"/>
                        </a:lnTo>
                        <a:lnTo>
                          <a:pt x="1194" y="1842"/>
                        </a:lnTo>
                        <a:lnTo>
                          <a:pt x="1214" y="1842"/>
                        </a:lnTo>
                        <a:lnTo>
                          <a:pt x="1256" y="1925"/>
                        </a:lnTo>
                        <a:lnTo>
                          <a:pt x="1173" y="2030"/>
                        </a:lnTo>
                        <a:lnTo>
                          <a:pt x="1152" y="2134"/>
                        </a:lnTo>
                        <a:lnTo>
                          <a:pt x="1152" y="2197"/>
                        </a:lnTo>
                        <a:lnTo>
                          <a:pt x="1110" y="2218"/>
                        </a:lnTo>
                        <a:lnTo>
                          <a:pt x="1068" y="2134"/>
                        </a:lnTo>
                        <a:lnTo>
                          <a:pt x="1005" y="2134"/>
                        </a:lnTo>
                        <a:lnTo>
                          <a:pt x="1047" y="2323"/>
                        </a:lnTo>
                        <a:lnTo>
                          <a:pt x="1110" y="2532"/>
                        </a:lnTo>
                        <a:lnTo>
                          <a:pt x="1173" y="2553"/>
                        </a:lnTo>
                        <a:lnTo>
                          <a:pt x="1194" y="2532"/>
                        </a:lnTo>
                        <a:lnTo>
                          <a:pt x="1256" y="2616"/>
                        </a:lnTo>
                        <a:lnTo>
                          <a:pt x="1256" y="2658"/>
                        </a:lnTo>
                        <a:lnTo>
                          <a:pt x="1298" y="2699"/>
                        </a:lnTo>
                        <a:lnTo>
                          <a:pt x="1194" y="2762"/>
                        </a:lnTo>
                        <a:lnTo>
                          <a:pt x="1194" y="2825"/>
                        </a:lnTo>
                        <a:lnTo>
                          <a:pt x="1214" y="2867"/>
                        </a:lnTo>
                        <a:lnTo>
                          <a:pt x="1194" y="2950"/>
                        </a:lnTo>
                        <a:lnTo>
                          <a:pt x="1110" y="3139"/>
                        </a:lnTo>
                        <a:lnTo>
                          <a:pt x="1152" y="3243"/>
                        </a:lnTo>
                        <a:lnTo>
                          <a:pt x="1089" y="3264"/>
                        </a:lnTo>
                        <a:lnTo>
                          <a:pt x="1173" y="3348"/>
                        </a:lnTo>
                        <a:lnTo>
                          <a:pt x="1152" y="3369"/>
                        </a:lnTo>
                        <a:lnTo>
                          <a:pt x="1068" y="3369"/>
                        </a:lnTo>
                        <a:lnTo>
                          <a:pt x="1005" y="3474"/>
                        </a:lnTo>
                        <a:lnTo>
                          <a:pt x="1005" y="3536"/>
                        </a:lnTo>
                        <a:lnTo>
                          <a:pt x="1068" y="3599"/>
                        </a:lnTo>
                        <a:lnTo>
                          <a:pt x="1005" y="3641"/>
                        </a:lnTo>
                        <a:lnTo>
                          <a:pt x="942" y="3641"/>
                        </a:lnTo>
                        <a:lnTo>
                          <a:pt x="880" y="3767"/>
                        </a:lnTo>
                        <a:lnTo>
                          <a:pt x="796" y="4164"/>
                        </a:lnTo>
                        <a:lnTo>
                          <a:pt x="796" y="4269"/>
                        </a:lnTo>
                        <a:lnTo>
                          <a:pt x="733" y="4331"/>
                        </a:lnTo>
                        <a:lnTo>
                          <a:pt x="629" y="4331"/>
                        </a:lnTo>
                        <a:lnTo>
                          <a:pt x="545" y="4290"/>
                        </a:lnTo>
                        <a:lnTo>
                          <a:pt x="419" y="4311"/>
                        </a:lnTo>
                        <a:lnTo>
                          <a:pt x="210" y="4415"/>
                        </a:lnTo>
                        <a:lnTo>
                          <a:pt x="106" y="4520"/>
                        </a:lnTo>
                        <a:lnTo>
                          <a:pt x="64" y="4645"/>
                        </a:lnTo>
                        <a:lnTo>
                          <a:pt x="106" y="4834"/>
                        </a:lnTo>
                        <a:lnTo>
                          <a:pt x="210" y="4917"/>
                        </a:lnTo>
                        <a:lnTo>
                          <a:pt x="357" y="5022"/>
                        </a:lnTo>
                        <a:lnTo>
                          <a:pt x="440" y="5168"/>
                        </a:lnTo>
                        <a:lnTo>
                          <a:pt x="587" y="5231"/>
                        </a:lnTo>
                        <a:lnTo>
                          <a:pt x="650" y="5273"/>
                        </a:lnTo>
                        <a:lnTo>
                          <a:pt x="670" y="5545"/>
                        </a:lnTo>
                        <a:lnTo>
                          <a:pt x="691" y="5566"/>
                        </a:lnTo>
                        <a:lnTo>
                          <a:pt x="670" y="5587"/>
                        </a:lnTo>
                        <a:lnTo>
                          <a:pt x="670" y="5733"/>
                        </a:lnTo>
                        <a:lnTo>
                          <a:pt x="629" y="5838"/>
                        </a:lnTo>
                        <a:lnTo>
                          <a:pt x="378" y="6110"/>
                        </a:lnTo>
                        <a:lnTo>
                          <a:pt x="231" y="6277"/>
                        </a:lnTo>
                        <a:lnTo>
                          <a:pt x="43" y="6424"/>
                        </a:lnTo>
                        <a:lnTo>
                          <a:pt x="1" y="6508"/>
                        </a:lnTo>
                        <a:lnTo>
                          <a:pt x="22" y="6549"/>
                        </a:lnTo>
                        <a:lnTo>
                          <a:pt x="126" y="6591"/>
                        </a:lnTo>
                        <a:lnTo>
                          <a:pt x="147" y="6528"/>
                        </a:lnTo>
                        <a:lnTo>
                          <a:pt x="210" y="6528"/>
                        </a:lnTo>
                        <a:lnTo>
                          <a:pt x="210" y="6612"/>
                        </a:lnTo>
                        <a:lnTo>
                          <a:pt x="210" y="6675"/>
                        </a:lnTo>
                        <a:lnTo>
                          <a:pt x="231" y="6696"/>
                        </a:lnTo>
                        <a:lnTo>
                          <a:pt x="273" y="6675"/>
                        </a:lnTo>
                        <a:lnTo>
                          <a:pt x="315" y="6717"/>
                        </a:lnTo>
                        <a:lnTo>
                          <a:pt x="315" y="6800"/>
                        </a:lnTo>
                        <a:lnTo>
                          <a:pt x="336" y="6842"/>
                        </a:lnTo>
                        <a:lnTo>
                          <a:pt x="419" y="6821"/>
                        </a:lnTo>
                        <a:lnTo>
                          <a:pt x="629" y="6675"/>
                        </a:lnTo>
                        <a:lnTo>
                          <a:pt x="796" y="6528"/>
                        </a:lnTo>
                        <a:lnTo>
                          <a:pt x="984" y="6361"/>
                        </a:lnTo>
                        <a:lnTo>
                          <a:pt x="1152" y="6173"/>
                        </a:lnTo>
                        <a:lnTo>
                          <a:pt x="1319" y="5901"/>
                        </a:lnTo>
                        <a:lnTo>
                          <a:pt x="1424" y="5859"/>
                        </a:lnTo>
                        <a:lnTo>
                          <a:pt x="1507" y="5859"/>
                        </a:lnTo>
                        <a:lnTo>
                          <a:pt x="1570" y="5775"/>
                        </a:lnTo>
                        <a:lnTo>
                          <a:pt x="1570" y="5691"/>
                        </a:lnTo>
                        <a:lnTo>
                          <a:pt x="1612" y="5650"/>
                        </a:lnTo>
                        <a:lnTo>
                          <a:pt x="1717" y="5587"/>
                        </a:lnTo>
                        <a:lnTo>
                          <a:pt x="1800" y="5357"/>
                        </a:lnTo>
                        <a:lnTo>
                          <a:pt x="1905" y="5210"/>
                        </a:lnTo>
                        <a:lnTo>
                          <a:pt x="1905" y="5147"/>
                        </a:lnTo>
                        <a:lnTo>
                          <a:pt x="1989" y="5106"/>
                        </a:lnTo>
                        <a:lnTo>
                          <a:pt x="1884" y="4980"/>
                        </a:lnTo>
                        <a:lnTo>
                          <a:pt x="1717" y="4980"/>
                        </a:lnTo>
                        <a:lnTo>
                          <a:pt x="1800" y="4938"/>
                        </a:lnTo>
                        <a:lnTo>
                          <a:pt x="1884" y="4917"/>
                        </a:lnTo>
                        <a:lnTo>
                          <a:pt x="2114" y="4624"/>
                        </a:lnTo>
                        <a:lnTo>
                          <a:pt x="2240" y="4603"/>
                        </a:lnTo>
                        <a:lnTo>
                          <a:pt x="2428" y="4624"/>
                        </a:lnTo>
                        <a:lnTo>
                          <a:pt x="2512" y="4624"/>
                        </a:lnTo>
                        <a:lnTo>
                          <a:pt x="2512" y="4708"/>
                        </a:lnTo>
                        <a:lnTo>
                          <a:pt x="2512" y="4792"/>
                        </a:lnTo>
                        <a:lnTo>
                          <a:pt x="2616" y="4708"/>
                        </a:lnTo>
                        <a:lnTo>
                          <a:pt x="2679" y="4645"/>
                        </a:lnTo>
                        <a:lnTo>
                          <a:pt x="2533" y="4603"/>
                        </a:lnTo>
                        <a:lnTo>
                          <a:pt x="2554" y="4499"/>
                        </a:lnTo>
                        <a:lnTo>
                          <a:pt x="2637" y="4311"/>
                        </a:lnTo>
                        <a:lnTo>
                          <a:pt x="2679" y="4227"/>
                        </a:lnTo>
                        <a:lnTo>
                          <a:pt x="2784" y="4227"/>
                        </a:lnTo>
                        <a:lnTo>
                          <a:pt x="2826" y="4290"/>
                        </a:lnTo>
                        <a:lnTo>
                          <a:pt x="2867" y="4227"/>
                        </a:lnTo>
                        <a:lnTo>
                          <a:pt x="2930" y="4122"/>
                        </a:lnTo>
                        <a:lnTo>
                          <a:pt x="3077" y="3892"/>
                        </a:lnTo>
                        <a:lnTo>
                          <a:pt x="3077" y="3808"/>
                        </a:lnTo>
                        <a:lnTo>
                          <a:pt x="3077" y="3746"/>
                        </a:lnTo>
                        <a:lnTo>
                          <a:pt x="3098" y="3599"/>
                        </a:lnTo>
                        <a:lnTo>
                          <a:pt x="3202" y="3495"/>
                        </a:lnTo>
                        <a:lnTo>
                          <a:pt x="3286" y="3453"/>
                        </a:lnTo>
                        <a:lnTo>
                          <a:pt x="3286" y="3411"/>
                        </a:lnTo>
                        <a:lnTo>
                          <a:pt x="3160" y="3369"/>
                        </a:lnTo>
                        <a:lnTo>
                          <a:pt x="3098" y="3285"/>
                        </a:lnTo>
                        <a:lnTo>
                          <a:pt x="3139" y="3285"/>
                        </a:lnTo>
                        <a:lnTo>
                          <a:pt x="3160" y="3243"/>
                        </a:lnTo>
                        <a:lnTo>
                          <a:pt x="3035" y="3222"/>
                        </a:lnTo>
                        <a:lnTo>
                          <a:pt x="2888" y="3327"/>
                        </a:lnTo>
                        <a:lnTo>
                          <a:pt x="2679" y="3536"/>
                        </a:lnTo>
                        <a:lnTo>
                          <a:pt x="2554" y="3536"/>
                        </a:lnTo>
                        <a:lnTo>
                          <a:pt x="2470" y="3578"/>
                        </a:lnTo>
                        <a:lnTo>
                          <a:pt x="2365" y="3536"/>
                        </a:lnTo>
                        <a:lnTo>
                          <a:pt x="2135" y="3285"/>
                        </a:lnTo>
                        <a:lnTo>
                          <a:pt x="2051" y="3285"/>
                        </a:lnTo>
                        <a:lnTo>
                          <a:pt x="1989" y="3181"/>
                        </a:lnTo>
                        <a:lnTo>
                          <a:pt x="1947" y="3118"/>
                        </a:lnTo>
                        <a:lnTo>
                          <a:pt x="2010" y="3034"/>
                        </a:lnTo>
                        <a:lnTo>
                          <a:pt x="2030" y="2888"/>
                        </a:lnTo>
                        <a:lnTo>
                          <a:pt x="1926" y="2720"/>
                        </a:lnTo>
                        <a:lnTo>
                          <a:pt x="1926" y="2637"/>
                        </a:lnTo>
                        <a:lnTo>
                          <a:pt x="1905" y="2595"/>
                        </a:lnTo>
                        <a:lnTo>
                          <a:pt x="1905" y="2448"/>
                        </a:lnTo>
                        <a:lnTo>
                          <a:pt x="1947" y="2365"/>
                        </a:lnTo>
                        <a:lnTo>
                          <a:pt x="1884" y="2365"/>
                        </a:lnTo>
                        <a:lnTo>
                          <a:pt x="1884" y="2239"/>
                        </a:lnTo>
                        <a:lnTo>
                          <a:pt x="1842" y="2176"/>
                        </a:lnTo>
                        <a:lnTo>
                          <a:pt x="1800" y="2197"/>
                        </a:lnTo>
                        <a:lnTo>
                          <a:pt x="1717" y="2134"/>
                        </a:lnTo>
                        <a:lnTo>
                          <a:pt x="1675" y="2197"/>
                        </a:lnTo>
                        <a:lnTo>
                          <a:pt x="1779" y="2281"/>
                        </a:lnTo>
                        <a:lnTo>
                          <a:pt x="1738" y="2365"/>
                        </a:lnTo>
                        <a:lnTo>
                          <a:pt x="1779" y="2427"/>
                        </a:lnTo>
                        <a:lnTo>
                          <a:pt x="1696" y="2511"/>
                        </a:lnTo>
                        <a:lnTo>
                          <a:pt x="1696" y="2595"/>
                        </a:lnTo>
                        <a:lnTo>
                          <a:pt x="1779" y="2699"/>
                        </a:lnTo>
                        <a:lnTo>
                          <a:pt x="1779" y="2741"/>
                        </a:lnTo>
                        <a:lnTo>
                          <a:pt x="1675" y="2762"/>
                        </a:lnTo>
                        <a:lnTo>
                          <a:pt x="1612" y="2720"/>
                        </a:lnTo>
                        <a:lnTo>
                          <a:pt x="1591" y="2616"/>
                        </a:lnTo>
                        <a:lnTo>
                          <a:pt x="1486" y="2595"/>
                        </a:lnTo>
                        <a:lnTo>
                          <a:pt x="1486" y="2532"/>
                        </a:lnTo>
                        <a:lnTo>
                          <a:pt x="1382" y="2511"/>
                        </a:lnTo>
                        <a:lnTo>
                          <a:pt x="1319" y="2511"/>
                        </a:lnTo>
                        <a:lnTo>
                          <a:pt x="1298" y="2448"/>
                        </a:lnTo>
                        <a:lnTo>
                          <a:pt x="1403" y="2406"/>
                        </a:lnTo>
                        <a:lnTo>
                          <a:pt x="1424" y="2323"/>
                        </a:lnTo>
                        <a:lnTo>
                          <a:pt x="1319" y="2239"/>
                        </a:lnTo>
                        <a:lnTo>
                          <a:pt x="1403" y="2114"/>
                        </a:lnTo>
                        <a:lnTo>
                          <a:pt x="1486" y="2093"/>
                        </a:lnTo>
                        <a:lnTo>
                          <a:pt x="1507" y="1988"/>
                        </a:lnTo>
                        <a:lnTo>
                          <a:pt x="1486" y="1904"/>
                        </a:lnTo>
                        <a:lnTo>
                          <a:pt x="1507" y="1821"/>
                        </a:lnTo>
                        <a:lnTo>
                          <a:pt x="1466" y="1758"/>
                        </a:lnTo>
                        <a:lnTo>
                          <a:pt x="1486" y="1611"/>
                        </a:lnTo>
                        <a:lnTo>
                          <a:pt x="1361" y="1507"/>
                        </a:lnTo>
                        <a:lnTo>
                          <a:pt x="1361" y="1465"/>
                        </a:lnTo>
                        <a:lnTo>
                          <a:pt x="1424" y="1507"/>
                        </a:lnTo>
                        <a:lnTo>
                          <a:pt x="1528" y="1486"/>
                        </a:lnTo>
                        <a:lnTo>
                          <a:pt x="1570" y="1360"/>
                        </a:lnTo>
                        <a:lnTo>
                          <a:pt x="1591" y="1318"/>
                        </a:lnTo>
                        <a:lnTo>
                          <a:pt x="1591" y="1151"/>
                        </a:lnTo>
                        <a:lnTo>
                          <a:pt x="1570" y="1026"/>
                        </a:lnTo>
                        <a:lnTo>
                          <a:pt x="1570" y="921"/>
                        </a:lnTo>
                        <a:lnTo>
                          <a:pt x="1507" y="942"/>
                        </a:lnTo>
                        <a:lnTo>
                          <a:pt x="1382" y="984"/>
                        </a:lnTo>
                        <a:lnTo>
                          <a:pt x="1277" y="879"/>
                        </a:lnTo>
                        <a:lnTo>
                          <a:pt x="1361" y="837"/>
                        </a:lnTo>
                        <a:lnTo>
                          <a:pt x="1277" y="774"/>
                        </a:lnTo>
                        <a:lnTo>
                          <a:pt x="1214" y="754"/>
                        </a:lnTo>
                        <a:lnTo>
                          <a:pt x="1277" y="712"/>
                        </a:lnTo>
                        <a:lnTo>
                          <a:pt x="1361" y="649"/>
                        </a:lnTo>
                        <a:lnTo>
                          <a:pt x="1361" y="607"/>
                        </a:lnTo>
                        <a:lnTo>
                          <a:pt x="1256" y="565"/>
                        </a:lnTo>
                        <a:lnTo>
                          <a:pt x="1173" y="502"/>
                        </a:lnTo>
                        <a:lnTo>
                          <a:pt x="1089" y="544"/>
                        </a:lnTo>
                        <a:lnTo>
                          <a:pt x="1089" y="440"/>
                        </a:lnTo>
                        <a:lnTo>
                          <a:pt x="1110" y="440"/>
                        </a:lnTo>
                        <a:lnTo>
                          <a:pt x="1173" y="356"/>
                        </a:lnTo>
                        <a:lnTo>
                          <a:pt x="1110" y="356"/>
                        </a:lnTo>
                        <a:lnTo>
                          <a:pt x="1047" y="398"/>
                        </a:lnTo>
                        <a:lnTo>
                          <a:pt x="1047" y="461"/>
                        </a:lnTo>
                        <a:lnTo>
                          <a:pt x="1005" y="544"/>
                        </a:lnTo>
                        <a:lnTo>
                          <a:pt x="942" y="523"/>
                        </a:lnTo>
                        <a:lnTo>
                          <a:pt x="963" y="419"/>
                        </a:lnTo>
                        <a:lnTo>
                          <a:pt x="901" y="335"/>
                        </a:lnTo>
                        <a:lnTo>
                          <a:pt x="880" y="209"/>
                        </a:lnTo>
                        <a:lnTo>
                          <a:pt x="880" y="105"/>
                        </a:lnTo>
                        <a:lnTo>
                          <a:pt x="880" y="42"/>
                        </a:lnTo>
                        <a:lnTo>
                          <a:pt x="942" y="42"/>
                        </a:lnTo>
                        <a:lnTo>
                          <a:pt x="88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5" name="Google Shape;775;p39"/>
                <p:cNvSpPr/>
                <p:nvPr/>
              </p:nvSpPr>
              <p:spPr>
                <a:xfrm>
                  <a:off x="4616850" y="2275025"/>
                  <a:ext cx="885625" cy="6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5" h="26449" extrusionOk="0">
                      <a:moveTo>
                        <a:pt x="27390" y="1"/>
                      </a:moveTo>
                      <a:lnTo>
                        <a:pt x="27369" y="21"/>
                      </a:lnTo>
                      <a:lnTo>
                        <a:pt x="27180" y="42"/>
                      </a:lnTo>
                      <a:lnTo>
                        <a:pt x="27139" y="126"/>
                      </a:lnTo>
                      <a:lnTo>
                        <a:pt x="27097" y="126"/>
                      </a:lnTo>
                      <a:lnTo>
                        <a:pt x="27055" y="189"/>
                      </a:lnTo>
                      <a:lnTo>
                        <a:pt x="26867" y="189"/>
                      </a:lnTo>
                      <a:lnTo>
                        <a:pt x="26741" y="147"/>
                      </a:lnTo>
                      <a:lnTo>
                        <a:pt x="26678" y="231"/>
                      </a:lnTo>
                      <a:lnTo>
                        <a:pt x="26574" y="231"/>
                      </a:lnTo>
                      <a:lnTo>
                        <a:pt x="26532" y="335"/>
                      </a:lnTo>
                      <a:lnTo>
                        <a:pt x="26448" y="356"/>
                      </a:lnTo>
                      <a:lnTo>
                        <a:pt x="26344" y="356"/>
                      </a:lnTo>
                      <a:lnTo>
                        <a:pt x="26260" y="398"/>
                      </a:lnTo>
                      <a:lnTo>
                        <a:pt x="26176" y="419"/>
                      </a:lnTo>
                      <a:lnTo>
                        <a:pt x="26051" y="419"/>
                      </a:lnTo>
                      <a:lnTo>
                        <a:pt x="25967" y="461"/>
                      </a:lnTo>
                      <a:lnTo>
                        <a:pt x="25967" y="545"/>
                      </a:lnTo>
                      <a:lnTo>
                        <a:pt x="25904" y="649"/>
                      </a:lnTo>
                      <a:lnTo>
                        <a:pt x="25862" y="754"/>
                      </a:lnTo>
                      <a:lnTo>
                        <a:pt x="25820" y="817"/>
                      </a:lnTo>
                      <a:lnTo>
                        <a:pt x="25820" y="858"/>
                      </a:lnTo>
                      <a:lnTo>
                        <a:pt x="25800" y="921"/>
                      </a:lnTo>
                      <a:lnTo>
                        <a:pt x="25800" y="1068"/>
                      </a:lnTo>
                      <a:lnTo>
                        <a:pt x="25820" y="1089"/>
                      </a:lnTo>
                      <a:lnTo>
                        <a:pt x="25862" y="1130"/>
                      </a:lnTo>
                      <a:lnTo>
                        <a:pt x="26009" y="1047"/>
                      </a:lnTo>
                      <a:lnTo>
                        <a:pt x="26072" y="984"/>
                      </a:lnTo>
                      <a:lnTo>
                        <a:pt x="26155" y="1005"/>
                      </a:lnTo>
                      <a:lnTo>
                        <a:pt x="26239" y="1151"/>
                      </a:lnTo>
                      <a:lnTo>
                        <a:pt x="26281" y="1256"/>
                      </a:lnTo>
                      <a:lnTo>
                        <a:pt x="26364" y="1340"/>
                      </a:lnTo>
                      <a:lnTo>
                        <a:pt x="26364" y="1402"/>
                      </a:lnTo>
                      <a:lnTo>
                        <a:pt x="26385" y="1486"/>
                      </a:lnTo>
                      <a:lnTo>
                        <a:pt x="26385" y="1612"/>
                      </a:lnTo>
                      <a:lnTo>
                        <a:pt x="26323" y="1674"/>
                      </a:lnTo>
                      <a:lnTo>
                        <a:pt x="26239" y="1779"/>
                      </a:lnTo>
                      <a:lnTo>
                        <a:pt x="26218" y="1926"/>
                      </a:lnTo>
                      <a:lnTo>
                        <a:pt x="26134" y="1988"/>
                      </a:lnTo>
                      <a:lnTo>
                        <a:pt x="26072" y="2093"/>
                      </a:lnTo>
                      <a:lnTo>
                        <a:pt x="26051" y="2198"/>
                      </a:lnTo>
                      <a:lnTo>
                        <a:pt x="26134" y="2281"/>
                      </a:lnTo>
                      <a:lnTo>
                        <a:pt x="26092" y="2344"/>
                      </a:lnTo>
                      <a:lnTo>
                        <a:pt x="26134" y="2490"/>
                      </a:lnTo>
                      <a:lnTo>
                        <a:pt x="26176" y="2532"/>
                      </a:lnTo>
                      <a:lnTo>
                        <a:pt x="26176" y="2658"/>
                      </a:lnTo>
                      <a:lnTo>
                        <a:pt x="26092" y="2700"/>
                      </a:lnTo>
                      <a:lnTo>
                        <a:pt x="26072" y="2742"/>
                      </a:lnTo>
                      <a:lnTo>
                        <a:pt x="26134" y="2846"/>
                      </a:lnTo>
                      <a:lnTo>
                        <a:pt x="26134" y="3034"/>
                      </a:lnTo>
                      <a:lnTo>
                        <a:pt x="26092" y="3076"/>
                      </a:lnTo>
                      <a:lnTo>
                        <a:pt x="26092" y="3244"/>
                      </a:lnTo>
                      <a:lnTo>
                        <a:pt x="26155" y="3244"/>
                      </a:lnTo>
                      <a:lnTo>
                        <a:pt x="26218" y="3265"/>
                      </a:lnTo>
                      <a:lnTo>
                        <a:pt x="26260" y="3244"/>
                      </a:lnTo>
                      <a:lnTo>
                        <a:pt x="26281" y="3265"/>
                      </a:lnTo>
                      <a:lnTo>
                        <a:pt x="26323" y="3390"/>
                      </a:lnTo>
                      <a:lnTo>
                        <a:pt x="26281" y="3495"/>
                      </a:lnTo>
                      <a:lnTo>
                        <a:pt x="26218" y="3578"/>
                      </a:lnTo>
                      <a:lnTo>
                        <a:pt x="26009" y="3620"/>
                      </a:lnTo>
                      <a:lnTo>
                        <a:pt x="25862" y="3704"/>
                      </a:lnTo>
                      <a:lnTo>
                        <a:pt x="25569" y="3976"/>
                      </a:lnTo>
                      <a:lnTo>
                        <a:pt x="25527" y="3997"/>
                      </a:lnTo>
                      <a:lnTo>
                        <a:pt x="25444" y="3913"/>
                      </a:lnTo>
                      <a:lnTo>
                        <a:pt x="25276" y="3892"/>
                      </a:lnTo>
                      <a:lnTo>
                        <a:pt x="25172" y="3913"/>
                      </a:lnTo>
                      <a:lnTo>
                        <a:pt x="25130" y="3871"/>
                      </a:lnTo>
                      <a:lnTo>
                        <a:pt x="25004" y="3871"/>
                      </a:lnTo>
                      <a:lnTo>
                        <a:pt x="25004" y="3892"/>
                      </a:lnTo>
                      <a:lnTo>
                        <a:pt x="24879" y="4792"/>
                      </a:lnTo>
                      <a:lnTo>
                        <a:pt x="24900" y="4959"/>
                      </a:lnTo>
                      <a:lnTo>
                        <a:pt x="24858" y="5148"/>
                      </a:lnTo>
                      <a:lnTo>
                        <a:pt x="24879" y="5252"/>
                      </a:lnTo>
                      <a:lnTo>
                        <a:pt x="24795" y="5524"/>
                      </a:lnTo>
                      <a:lnTo>
                        <a:pt x="24900" y="5692"/>
                      </a:lnTo>
                      <a:lnTo>
                        <a:pt x="25172" y="5838"/>
                      </a:lnTo>
                      <a:lnTo>
                        <a:pt x="25339" y="5671"/>
                      </a:lnTo>
                      <a:lnTo>
                        <a:pt x="25569" y="5671"/>
                      </a:lnTo>
                      <a:lnTo>
                        <a:pt x="25841" y="5734"/>
                      </a:lnTo>
                      <a:lnTo>
                        <a:pt x="25946" y="5838"/>
                      </a:lnTo>
                      <a:lnTo>
                        <a:pt x="26072" y="5629"/>
                      </a:lnTo>
                      <a:lnTo>
                        <a:pt x="26072" y="5483"/>
                      </a:lnTo>
                      <a:lnTo>
                        <a:pt x="26072" y="5378"/>
                      </a:lnTo>
                      <a:lnTo>
                        <a:pt x="26239" y="5336"/>
                      </a:lnTo>
                      <a:lnTo>
                        <a:pt x="26281" y="5273"/>
                      </a:lnTo>
                      <a:lnTo>
                        <a:pt x="26553" y="5357"/>
                      </a:lnTo>
                      <a:lnTo>
                        <a:pt x="26699" y="5545"/>
                      </a:lnTo>
                      <a:lnTo>
                        <a:pt x="26908" y="5734"/>
                      </a:lnTo>
                      <a:lnTo>
                        <a:pt x="27076" y="5943"/>
                      </a:lnTo>
                      <a:lnTo>
                        <a:pt x="27285" y="6089"/>
                      </a:lnTo>
                      <a:lnTo>
                        <a:pt x="27306" y="6194"/>
                      </a:lnTo>
                      <a:lnTo>
                        <a:pt x="27327" y="6278"/>
                      </a:lnTo>
                      <a:lnTo>
                        <a:pt x="27327" y="6382"/>
                      </a:lnTo>
                      <a:lnTo>
                        <a:pt x="27285" y="6424"/>
                      </a:lnTo>
                      <a:lnTo>
                        <a:pt x="27285" y="6508"/>
                      </a:lnTo>
                      <a:lnTo>
                        <a:pt x="27264" y="6591"/>
                      </a:lnTo>
                      <a:lnTo>
                        <a:pt x="27139" y="6571"/>
                      </a:lnTo>
                      <a:lnTo>
                        <a:pt x="27097" y="6508"/>
                      </a:lnTo>
                      <a:lnTo>
                        <a:pt x="26992" y="6529"/>
                      </a:lnTo>
                      <a:lnTo>
                        <a:pt x="26908" y="6591"/>
                      </a:lnTo>
                      <a:lnTo>
                        <a:pt x="26762" y="6508"/>
                      </a:lnTo>
                      <a:lnTo>
                        <a:pt x="26657" y="6529"/>
                      </a:lnTo>
                      <a:lnTo>
                        <a:pt x="26553" y="6675"/>
                      </a:lnTo>
                      <a:lnTo>
                        <a:pt x="26385" y="6801"/>
                      </a:lnTo>
                      <a:lnTo>
                        <a:pt x="26323" y="6843"/>
                      </a:lnTo>
                      <a:lnTo>
                        <a:pt x="26218" y="6780"/>
                      </a:lnTo>
                      <a:lnTo>
                        <a:pt x="26155" y="6801"/>
                      </a:lnTo>
                      <a:lnTo>
                        <a:pt x="26155" y="6905"/>
                      </a:lnTo>
                      <a:lnTo>
                        <a:pt x="26092" y="6947"/>
                      </a:lnTo>
                      <a:lnTo>
                        <a:pt x="26030" y="6989"/>
                      </a:lnTo>
                      <a:lnTo>
                        <a:pt x="25967" y="6947"/>
                      </a:lnTo>
                      <a:lnTo>
                        <a:pt x="25925" y="7031"/>
                      </a:lnTo>
                      <a:lnTo>
                        <a:pt x="25820" y="7198"/>
                      </a:lnTo>
                      <a:lnTo>
                        <a:pt x="25800" y="7366"/>
                      </a:lnTo>
                      <a:lnTo>
                        <a:pt x="25800" y="7470"/>
                      </a:lnTo>
                      <a:lnTo>
                        <a:pt x="25737" y="7554"/>
                      </a:lnTo>
                      <a:lnTo>
                        <a:pt x="25611" y="7575"/>
                      </a:lnTo>
                      <a:lnTo>
                        <a:pt x="25381" y="7763"/>
                      </a:lnTo>
                      <a:lnTo>
                        <a:pt x="25214" y="7763"/>
                      </a:lnTo>
                      <a:lnTo>
                        <a:pt x="25088" y="7742"/>
                      </a:lnTo>
                      <a:lnTo>
                        <a:pt x="25004" y="7784"/>
                      </a:lnTo>
                      <a:lnTo>
                        <a:pt x="24900" y="7993"/>
                      </a:lnTo>
                      <a:lnTo>
                        <a:pt x="24795" y="8077"/>
                      </a:lnTo>
                      <a:lnTo>
                        <a:pt x="24670" y="8182"/>
                      </a:lnTo>
                      <a:lnTo>
                        <a:pt x="24586" y="8265"/>
                      </a:lnTo>
                      <a:lnTo>
                        <a:pt x="24565" y="8370"/>
                      </a:lnTo>
                      <a:lnTo>
                        <a:pt x="24502" y="8370"/>
                      </a:lnTo>
                      <a:lnTo>
                        <a:pt x="24377" y="8307"/>
                      </a:lnTo>
                      <a:lnTo>
                        <a:pt x="24251" y="8286"/>
                      </a:lnTo>
                      <a:lnTo>
                        <a:pt x="24063" y="8203"/>
                      </a:lnTo>
                      <a:lnTo>
                        <a:pt x="23937" y="8140"/>
                      </a:lnTo>
                      <a:lnTo>
                        <a:pt x="23770" y="8098"/>
                      </a:lnTo>
                      <a:lnTo>
                        <a:pt x="23561" y="8161"/>
                      </a:lnTo>
                      <a:lnTo>
                        <a:pt x="23435" y="8265"/>
                      </a:lnTo>
                      <a:lnTo>
                        <a:pt x="23331" y="8391"/>
                      </a:lnTo>
                      <a:lnTo>
                        <a:pt x="23331" y="8621"/>
                      </a:lnTo>
                      <a:lnTo>
                        <a:pt x="23351" y="8768"/>
                      </a:lnTo>
                      <a:lnTo>
                        <a:pt x="23331" y="8830"/>
                      </a:lnTo>
                      <a:lnTo>
                        <a:pt x="23603" y="9019"/>
                      </a:lnTo>
                      <a:lnTo>
                        <a:pt x="23833" y="9144"/>
                      </a:lnTo>
                      <a:lnTo>
                        <a:pt x="23833" y="9228"/>
                      </a:lnTo>
                      <a:lnTo>
                        <a:pt x="23770" y="9332"/>
                      </a:lnTo>
                      <a:lnTo>
                        <a:pt x="23707" y="9437"/>
                      </a:lnTo>
                      <a:lnTo>
                        <a:pt x="23435" y="9730"/>
                      </a:lnTo>
                      <a:lnTo>
                        <a:pt x="23310" y="9960"/>
                      </a:lnTo>
                      <a:lnTo>
                        <a:pt x="23226" y="10169"/>
                      </a:lnTo>
                      <a:lnTo>
                        <a:pt x="23121" y="10169"/>
                      </a:lnTo>
                      <a:lnTo>
                        <a:pt x="22933" y="10232"/>
                      </a:lnTo>
                      <a:lnTo>
                        <a:pt x="22807" y="10232"/>
                      </a:lnTo>
                      <a:lnTo>
                        <a:pt x="22661" y="10337"/>
                      </a:lnTo>
                      <a:lnTo>
                        <a:pt x="22494" y="10462"/>
                      </a:lnTo>
                      <a:lnTo>
                        <a:pt x="22347" y="10462"/>
                      </a:lnTo>
                      <a:lnTo>
                        <a:pt x="22096" y="10483"/>
                      </a:lnTo>
                      <a:lnTo>
                        <a:pt x="21908" y="10546"/>
                      </a:lnTo>
                      <a:lnTo>
                        <a:pt x="21740" y="10588"/>
                      </a:lnTo>
                      <a:lnTo>
                        <a:pt x="21322" y="10755"/>
                      </a:lnTo>
                      <a:lnTo>
                        <a:pt x="21008" y="10860"/>
                      </a:lnTo>
                      <a:lnTo>
                        <a:pt x="20841" y="11027"/>
                      </a:lnTo>
                      <a:lnTo>
                        <a:pt x="20590" y="11216"/>
                      </a:lnTo>
                      <a:lnTo>
                        <a:pt x="20485" y="11320"/>
                      </a:lnTo>
                      <a:lnTo>
                        <a:pt x="20338" y="11320"/>
                      </a:lnTo>
                      <a:lnTo>
                        <a:pt x="20192" y="11278"/>
                      </a:lnTo>
                      <a:lnTo>
                        <a:pt x="20192" y="11216"/>
                      </a:lnTo>
                      <a:lnTo>
                        <a:pt x="20171" y="11111"/>
                      </a:lnTo>
                      <a:lnTo>
                        <a:pt x="19899" y="11195"/>
                      </a:lnTo>
                      <a:lnTo>
                        <a:pt x="19732" y="11216"/>
                      </a:lnTo>
                      <a:lnTo>
                        <a:pt x="19522" y="11111"/>
                      </a:lnTo>
                      <a:lnTo>
                        <a:pt x="19355" y="11090"/>
                      </a:lnTo>
                      <a:lnTo>
                        <a:pt x="18999" y="10965"/>
                      </a:lnTo>
                      <a:lnTo>
                        <a:pt x="18623" y="10797"/>
                      </a:lnTo>
                      <a:lnTo>
                        <a:pt x="18413" y="10609"/>
                      </a:lnTo>
                      <a:lnTo>
                        <a:pt x="18288" y="10588"/>
                      </a:lnTo>
                      <a:lnTo>
                        <a:pt x="17869" y="10567"/>
                      </a:lnTo>
                      <a:lnTo>
                        <a:pt x="17493" y="10567"/>
                      </a:lnTo>
                      <a:lnTo>
                        <a:pt x="17430" y="10546"/>
                      </a:lnTo>
                      <a:lnTo>
                        <a:pt x="17367" y="10588"/>
                      </a:lnTo>
                      <a:lnTo>
                        <a:pt x="17325" y="10651"/>
                      </a:lnTo>
                      <a:lnTo>
                        <a:pt x="17137" y="10713"/>
                      </a:lnTo>
                      <a:lnTo>
                        <a:pt x="16865" y="10755"/>
                      </a:lnTo>
                      <a:lnTo>
                        <a:pt x="16384" y="10693"/>
                      </a:lnTo>
                      <a:lnTo>
                        <a:pt x="16028" y="10713"/>
                      </a:lnTo>
                      <a:lnTo>
                        <a:pt x="15777" y="10693"/>
                      </a:lnTo>
                      <a:lnTo>
                        <a:pt x="15547" y="10713"/>
                      </a:lnTo>
                      <a:lnTo>
                        <a:pt x="15442" y="10755"/>
                      </a:lnTo>
                      <a:lnTo>
                        <a:pt x="15338" y="10713"/>
                      </a:lnTo>
                      <a:lnTo>
                        <a:pt x="15191" y="10462"/>
                      </a:lnTo>
                      <a:lnTo>
                        <a:pt x="15149" y="10337"/>
                      </a:lnTo>
                      <a:lnTo>
                        <a:pt x="15024" y="10169"/>
                      </a:lnTo>
                      <a:lnTo>
                        <a:pt x="14919" y="10044"/>
                      </a:lnTo>
                      <a:lnTo>
                        <a:pt x="14856" y="9877"/>
                      </a:lnTo>
                      <a:lnTo>
                        <a:pt x="14856" y="9814"/>
                      </a:lnTo>
                      <a:lnTo>
                        <a:pt x="14752" y="9709"/>
                      </a:lnTo>
                      <a:lnTo>
                        <a:pt x="14668" y="9667"/>
                      </a:lnTo>
                      <a:lnTo>
                        <a:pt x="14626" y="9667"/>
                      </a:lnTo>
                      <a:lnTo>
                        <a:pt x="14584" y="9604"/>
                      </a:lnTo>
                      <a:lnTo>
                        <a:pt x="14564" y="9500"/>
                      </a:lnTo>
                      <a:lnTo>
                        <a:pt x="14333" y="9500"/>
                      </a:lnTo>
                      <a:lnTo>
                        <a:pt x="14187" y="9416"/>
                      </a:lnTo>
                      <a:lnTo>
                        <a:pt x="13978" y="9249"/>
                      </a:lnTo>
                      <a:lnTo>
                        <a:pt x="13873" y="9249"/>
                      </a:lnTo>
                      <a:lnTo>
                        <a:pt x="13768" y="9228"/>
                      </a:lnTo>
                      <a:lnTo>
                        <a:pt x="13706" y="9186"/>
                      </a:lnTo>
                      <a:lnTo>
                        <a:pt x="13517" y="9040"/>
                      </a:lnTo>
                      <a:lnTo>
                        <a:pt x="13141" y="8977"/>
                      </a:lnTo>
                      <a:lnTo>
                        <a:pt x="13099" y="8977"/>
                      </a:lnTo>
                      <a:lnTo>
                        <a:pt x="13057" y="9019"/>
                      </a:lnTo>
                      <a:lnTo>
                        <a:pt x="12890" y="9019"/>
                      </a:lnTo>
                      <a:lnTo>
                        <a:pt x="12639" y="9040"/>
                      </a:lnTo>
                      <a:lnTo>
                        <a:pt x="12053" y="8914"/>
                      </a:lnTo>
                      <a:lnTo>
                        <a:pt x="11948" y="8830"/>
                      </a:lnTo>
                      <a:lnTo>
                        <a:pt x="11823" y="8663"/>
                      </a:lnTo>
                      <a:lnTo>
                        <a:pt x="11802" y="8558"/>
                      </a:lnTo>
                      <a:lnTo>
                        <a:pt x="11802" y="8475"/>
                      </a:lnTo>
                      <a:lnTo>
                        <a:pt x="11823" y="8412"/>
                      </a:lnTo>
                      <a:lnTo>
                        <a:pt x="11906" y="8349"/>
                      </a:lnTo>
                      <a:lnTo>
                        <a:pt x="11948" y="8244"/>
                      </a:lnTo>
                      <a:lnTo>
                        <a:pt x="11885" y="8161"/>
                      </a:lnTo>
                      <a:lnTo>
                        <a:pt x="11843" y="8035"/>
                      </a:lnTo>
                      <a:lnTo>
                        <a:pt x="11885" y="7952"/>
                      </a:lnTo>
                      <a:lnTo>
                        <a:pt x="11885" y="7826"/>
                      </a:lnTo>
                      <a:lnTo>
                        <a:pt x="11823" y="7763"/>
                      </a:lnTo>
                      <a:lnTo>
                        <a:pt x="11739" y="7638"/>
                      </a:lnTo>
                      <a:lnTo>
                        <a:pt x="11676" y="7575"/>
                      </a:lnTo>
                      <a:lnTo>
                        <a:pt x="11592" y="7533"/>
                      </a:lnTo>
                      <a:lnTo>
                        <a:pt x="11530" y="7428"/>
                      </a:lnTo>
                      <a:lnTo>
                        <a:pt x="11488" y="7345"/>
                      </a:lnTo>
                      <a:lnTo>
                        <a:pt x="11446" y="7240"/>
                      </a:lnTo>
                      <a:lnTo>
                        <a:pt x="11425" y="7136"/>
                      </a:lnTo>
                      <a:lnTo>
                        <a:pt x="11383" y="7052"/>
                      </a:lnTo>
                      <a:lnTo>
                        <a:pt x="11279" y="6989"/>
                      </a:lnTo>
                      <a:lnTo>
                        <a:pt x="11195" y="6947"/>
                      </a:lnTo>
                      <a:lnTo>
                        <a:pt x="11153" y="6884"/>
                      </a:lnTo>
                      <a:lnTo>
                        <a:pt x="11069" y="6843"/>
                      </a:lnTo>
                      <a:lnTo>
                        <a:pt x="10965" y="6843"/>
                      </a:lnTo>
                      <a:lnTo>
                        <a:pt x="10902" y="6905"/>
                      </a:lnTo>
                      <a:lnTo>
                        <a:pt x="10860" y="6926"/>
                      </a:lnTo>
                      <a:lnTo>
                        <a:pt x="10776" y="6905"/>
                      </a:lnTo>
                      <a:lnTo>
                        <a:pt x="10693" y="6801"/>
                      </a:lnTo>
                      <a:lnTo>
                        <a:pt x="10672" y="6738"/>
                      </a:lnTo>
                      <a:lnTo>
                        <a:pt x="10567" y="6738"/>
                      </a:lnTo>
                      <a:lnTo>
                        <a:pt x="10442" y="6801"/>
                      </a:lnTo>
                      <a:lnTo>
                        <a:pt x="10400" y="6843"/>
                      </a:lnTo>
                      <a:lnTo>
                        <a:pt x="10379" y="6926"/>
                      </a:lnTo>
                      <a:lnTo>
                        <a:pt x="10337" y="6926"/>
                      </a:lnTo>
                      <a:lnTo>
                        <a:pt x="10211" y="6843"/>
                      </a:lnTo>
                      <a:lnTo>
                        <a:pt x="10170" y="6780"/>
                      </a:lnTo>
                      <a:lnTo>
                        <a:pt x="10170" y="6717"/>
                      </a:lnTo>
                      <a:lnTo>
                        <a:pt x="10107" y="6633"/>
                      </a:lnTo>
                      <a:lnTo>
                        <a:pt x="10002" y="6571"/>
                      </a:lnTo>
                      <a:lnTo>
                        <a:pt x="9877" y="6466"/>
                      </a:lnTo>
                      <a:lnTo>
                        <a:pt x="9835" y="6424"/>
                      </a:lnTo>
                      <a:lnTo>
                        <a:pt x="9751" y="6382"/>
                      </a:lnTo>
                      <a:lnTo>
                        <a:pt x="9730" y="6299"/>
                      </a:lnTo>
                      <a:lnTo>
                        <a:pt x="9730" y="6215"/>
                      </a:lnTo>
                      <a:lnTo>
                        <a:pt x="9709" y="6173"/>
                      </a:lnTo>
                      <a:lnTo>
                        <a:pt x="9688" y="6173"/>
                      </a:lnTo>
                      <a:lnTo>
                        <a:pt x="9688" y="6215"/>
                      </a:lnTo>
                      <a:lnTo>
                        <a:pt x="9646" y="6215"/>
                      </a:lnTo>
                      <a:lnTo>
                        <a:pt x="9605" y="6152"/>
                      </a:lnTo>
                      <a:lnTo>
                        <a:pt x="9584" y="6110"/>
                      </a:lnTo>
                      <a:lnTo>
                        <a:pt x="9584" y="5985"/>
                      </a:lnTo>
                      <a:lnTo>
                        <a:pt x="9542" y="5943"/>
                      </a:lnTo>
                      <a:lnTo>
                        <a:pt x="9521" y="5943"/>
                      </a:lnTo>
                      <a:lnTo>
                        <a:pt x="9395" y="5880"/>
                      </a:lnTo>
                      <a:lnTo>
                        <a:pt x="9312" y="5880"/>
                      </a:lnTo>
                      <a:lnTo>
                        <a:pt x="9333" y="5901"/>
                      </a:lnTo>
                      <a:lnTo>
                        <a:pt x="9228" y="6006"/>
                      </a:lnTo>
                      <a:lnTo>
                        <a:pt x="9123" y="6068"/>
                      </a:lnTo>
                      <a:lnTo>
                        <a:pt x="8998" y="6215"/>
                      </a:lnTo>
                      <a:lnTo>
                        <a:pt x="8977" y="6319"/>
                      </a:lnTo>
                      <a:lnTo>
                        <a:pt x="9019" y="6382"/>
                      </a:lnTo>
                      <a:lnTo>
                        <a:pt x="8956" y="6508"/>
                      </a:lnTo>
                      <a:lnTo>
                        <a:pt x="8768" y="6571"/>
                      </a:lnTo>
                      <a:lnTo>
                        <a:pt x="8684" y="6633"/>
                      </a:lnTo>
                      <a:lnTo>
                        <a:pt x="8663" y="6780"/>
                      </a:lnTo>
                      <a:lnTo>
                        <a:pt x="8663" y="7010"/>
                      </a:lnTo>
                      <a:lnTo>
                        <a:pt x="8768" y="7240"/>
                      </a:lnTo>
                      <a:lnTo>
                        <a:pt x="8872" y="7408"/>
                      </a:lnTo>
                      <a:lnTo>
                        <a:pt x="8872" y="7470"/>
                      </a:lnTo>
                      <a:lnTo>
                        <a:pt x="8705" y="7638"/>
                      </a:lnTo>
                      <a:lnTo>
                        <a:pt x="8579" y="7680"/>
                      </a:lnTo>
                      <a:lnTo>
                        <a:pt x="8496" y="7784"/>
                      </a:lnTo>
                      <a:lnTo>
                        <a:pt x="8433" y="7826"/>
                      </a:lnTo>
                      <a:lnTo>
                        <a:pt x="8349" y="7826"/>
                      </a:lnTo>
                      <a:lnTo>
                        <a:pt x="8307" y="7742"/>
                      </a:lnTo>
                      <a:lnTo>
                        <a:pt x="8245" y="7742"/>
                      </a:lnTo>
                      <a:lnTo>
                        <a:pt x="8014" y="7784"/>
                      </a:lnTo>
                      <a:lnTo>
                        <a:pt x="7847" y="7763"/>
                      </a:lnTo>
                      <a:lnTo>
                        <a:pt x="7638" y="7680"/>
                      </a:lnTo>
                      <a:lnTo>
                        <a:pt x="7429" y="7680"/>
                      </a:lnTo>
                      <a:lnTo>
                        <a:pt x="7387" y="7952"/>
                      </a:lnTo>
                      <a:lnTo>
                        <a:pt x="7324" y="8098"/>
                      </a:lnTo>
                      <a:lnTo>
                        <a:pt x="7324" y="8244"/>
                      </a:lnTo>
                      <a:lnTo>
                        <a:pt x="7261" y="8579"/>
                      </a:lnTo>
                      <a:lnTo>
                        <a:pt x="7261" y="8830"/>
                      </a:lnTo>
                      <a:lnTo>
                        <a:pt x="7240" y="8914"/>
                      </a:lnTo>
                      <a:lnTo>
                        <a:pt x="7303" y="8977"/>
                      </a:lnTo>
                      <a:lnTo>
                        <a:pt x="7429" y="9019"/>
                      </a:lnTo>
                      <a:lnTo>
                        <a:pt x="7387" y="9144"/>
                      </a:lnTo>
                      <a:lnTo>
                        <a:pt x="7387" y="9228"/>
                      </a:lnTo>
                      <a:lnTo>
                        <a:pt x="7303" y="9228"/>
                      </a:lnTo>
                      <a:lnTo>
                        <a:pt x="7219" y="9291"/>
                      </a:lnTo>
                      <a:lnTo>
                        <a:pt x="7136" y="9291"/>
                      </a:lnTo>
                      <a:lnTo>
                        <a:pt x="7073" y="9228"/>
                      </a:lnTo>
                      <a:lnTo>
                        <a:pt x="6989" y="9249"/>
                      </a:lnTo>
                      <a:lnTo>
                        <a:pt x="6864" y="9291"/>
                      </a:lnTo>
                      <a:lnTo>
                        <a:pt x="6592" y="9332"/>
                      </a:lnTo>
                      <a:lnTo>
                        <a:pt x="6445" y="9416"/>
                      </a:lnTo>
                      <a:lnTo>
                        <a:pt x="6341" y="9416"/>
                      </a:lnTo>
                      <a:lnTo>
                        <a:pt x="6278" y="9353"/>
                      </a:lnTo>
                      <a:lnTo>
                        <a:pt x="6173" y="9416"/>
                      </a:lnTo>
                      <a:lnTo>
                        <a:pt x="6069" y="9521"/>
                      </a:lnTo>
                      <a:lnTo>
                        <a:pt x="6069" y="9604"/>
                      </a:lnTo>
                      <a:lnTo>
                        <a:pt x="6173" y="9667"/>
                      </a:lnTo>
                      <a:lnTo>
                        <a:pt x="6341" y="9646"/>
                      </a:lnTo>
                      <a:lnTo>
                        <a:pt x="6466" y="9667"/>
                      </a:lnTo>
                      <a:lnTo>
                        <a:pt x="6466" y="9730"/>
                      </a:lnTo>
                      <a:lnTo>
                        <a:pt x="6382" y="9814"/>
                      </a:lnTo>
                      <a:lnTo>
                        <a:pt x="6445" y="9981"/>
                      </a:lnTo>
                      <a:lnTo>
                        <a:pt x="6445" y="10065"/>
                      </a:lnTo>
                      <a:lnTo>
                        <a:pt x="6487" y="10149"/>
                      </a:lnTo>
                      <a:lnTo>
                        <a:pt x="6508" y="10253"/>
                      </a:lnTo>
                      <a:lnTo>
                        <a:pt x="6613" y="10441"/>
                      </a:lnTo>
                      <a:lnTo>
                        <a:pt x="6654" y="10546"/>
                      </a:lnTo>
                      <a:lnTo>
                        <a:pt x="6780" y="10609"/>
                      </a:lnTo>
                      <a:lnTo>
                        <a:pt x="6822" y="10860"/>
                      </a:lnTo>
                      <a:lnTo>
                        <a:pt x="6738" y="10923"/>
                      </a:lnTo>
                      <a:lnTo>
                        <a:pt x="6696" y="11027"/>
                      </a:lnTo>
                      <a:lnTo>
                        <a:pt x="6801" y="11132"/>
                      </a:lnTo>
                      <a:lnTo>
                        <a:pt x="6738" y="11174"/>
                      </a:lnTo>
                      <a:lnTo>
                        <a:pt x="6738" y="11216"/>
                      </a:lnTo>
                      <a:lnTo>
                        <a:pt x="6613" y="11299"/>
                      </a:lnTo>
                      <a:lnTo>
                        <a:pt x="6654" y="11446"/>
                      </a:lnTo>
                      <a:lnTo>
                        <a:pt x="6508" y="11509"/>
                      </a:lnTo>
                      <a:lnTo>
                        <a:pt x="6278" y="11446"/>
                      </a:lnTo>
                      <a:lnTo>
                        <a:pt x="6027" y="11174"/>
                      </a:lnTo>
                      <a:lnTo>
                        <a:pt x="5922" y="11195"/>
                      </a:lnTo>
                      <a:lnTo>
                        <a:pt x="5671" y="11090"/>
                      </a:lnTo>
                      <a:lnTo>
                        <a:pt x="5336" y="11090"/>
                      </a:lnTo>
                      <a:lnTo>
                        <a:pt x="5148" y="11132"/>
                      </a:lnTo>
                      <a:lnTo>
                        <a:pt x="4876" y="11069"/>
                      </a:lnTo>
                      <a:lnTo>
                        <a:pt x="4583" y="11132"/>
                      </a:lnTo>
                      <a:lnTo>
                        <a:pt x="4457" y="11132"/>
                      </a:lnTo>
                      <a:lnTo>
                        <a:pt x="4311" y="11111"/>
                      </a:lnTo>
                      <a:lnTo>
                        <a:pt x="4206" y="11195"/>
                      </a:lnTo>
                      <a:lnTo>
                        <a:pt x="4102" y="11237"/>
                      </a:lnTo>
                      <a:lnTo>
                        <a:pt x="3767" y="11195"/>
                      </a:lnTo>
                      <a:lnTo>
                        <a:pt x="3558" y="11132"/>
                      </a:lnTo>
                      <a:lnTo>
                        <a:pt x="3432" y="11069"/>
                      </a:lnTo>
                      <a:lnTo>
                        <a:pt x="3244" y="11069"/>
                      </a:lnTo>
                      <a:lnTo>
                        <a:pt x="3202" y="11111"/>
                      </a:lnTo>
                      <a:lnTo>
                        <a:pt x="3035" y="11090"/>
                      </a:lnTo>
                      <a:lnTo>
                        <a:pt x="2930" y="11069"/>
                      </a:lnTo>
                      <a:lnTo>
                        <a:pt x="2888" y="11111"/>
                      </a:lnTo>
                      <a:lnTo>
                        <a:pt x="2888" y="11237"/>
                      </a:lnTo>
                      <a:lnTo>
                        <a:pt x="2909" y="11383"/>
                      </a:lnTo>
                      <a:lnTo>
                        <a:pt x="2930" y="11509"/>
                      </a:lnTo>
                      <a:lnTo>
                        <a:pt x="2742" y="11550"/>
                      </a:lnTo>
                      <a:lnTo>
                        <a:pt x="2386" y="11550"/>
                      </a:lnTo>
                      <a:lnTo>
                        <a:pt x="1968" y="11509"/>
                      </a:lnTo>
                      <a:lnTo>
                        <a:pt x="1863" y="11446"/>
                      </a:lnTo>
                      <a:lnTo>
                        <a:pt x="1675" y="11425"/>
                      </a:lnTo>
                      <a:lnTo>
                        <a:pt x="1570" y="11550"/>
                      </a:lnTo>
                      <a:lnTo>
                        <a:pt x="1591" y="11613"/>
                      </a:lnTo>
                      <a:lnTo>
                        <a:pt x="1465" y="11697"/>
                      </a:lnTo>
                      <a:lnTo>
                        <a:pt x="1465" y="11739"/>
                      </a:lnTo>
                      <a:lnTo>
                        <a:pt x="1507" y="11739"/>
                      </a:lnTo>
                      <a:lnTo>
                        <a:pt x="1507" y="11864"/>
                      </a:lnTo>
                      <a:lnTo>
                        <a:pt x="1340" y="12157"/>
                      </a:lnTo>
                      <a:lnTo>
                        <a:pt x="1256" y="12283"/>
                      </a:lnTo>
                      <a:lnTo>
                        <a:pt x="1361" y="12366"/>
                      </a:lnTo>
                      <a:lnTo>
                        <a:pt x="1633" y="12450"/>
                      </a:lnTo>
                      <a:lnTo>
                        <a:pt x="1737" y="12555"/>
                      </a:lnTo>
                      <a:lnTo>
                        <a:pt x="1842" y="12576"/>
                      </a:lnTo>
                      <a:lnTo>
                        <a:pt x="1947" y="12471"/>
                      </a:lnTo>
                      <a:lnTo>
                        <a:pt x="1947" y="12325"/>
                      </a:lnTo>
                      <a:lnTo>
                        <a:pt x="2009" y="12325"/>
                      </a:lnTo>
                      <a:lnTo>
                        <a:pt x="2302" y="12555"/>
                      </a:lnTo>
                      <a:lnTo>
                        <a:pt x="2323" y="12659"/>
                      </a:lnTo>
                      <a:lnTo>
                        <a:pt x="2177" y="12848"/>
                      </a:lnTo>
                      <a:lnTo>
                        <a:pt x="1968" y="12848"/>
                      </a:lnTo>
                      <a:lnTo>
                        <a:pt x="1675" y="12890"/>
                      </a:lnTo>
                      <a:lnTo>
                        <a:pt x="1654" y="12785"/>
                      </a:lnTo>
                      <a:lnTo>
                        <a:pt x="1507" y="12659"/>
                      </a:lnTo>
                      <a:lnTo>
                        <a:pt x="1340" y="12869"/>
                      </a:lnTo>
                      <a:lnTo>
                        <a:pt x="1235" y="12848"/>
                      </a:lnTo>
                      <a:lnTo>
                        <a:pt x="1068" y="12973"/>
                      </a:lnTo>
                      <a:lnTo>
                        <a:pt x="921" y="13015"/>
                      </a:lnTo>
                      <a:lnTo>
                        <a:pt x="921" y="13162"/>
                      </a:lnTo>
                      <a:lnTo>
                        <a:pt x="1110" y="13224"/>
                      </a:lnTo>
                      <a:lnTo>
                        <a:pt x="1068" y="13371"/>
                      </a:lnTo>
                      <a:lnTo>
                        <a:pt x="900" y="13434"/>
                      </a:lnTo>
                      <a:lnTo>
                        <a:pt x="628" y="13496"/>
                      </a:lnTo>
                      <a:lnTo>
                        <a:pt x="691" y="13538"/>
                      </a:lnTo>
                      <a:lnTo>
                        <a:pt x="733" y="13622"/>
                      </a:lnTo>
                      <a:lnTo>
                        <a:pt x="503" y="13706"/>
                      </a:lnTo>
                      <a:lnTo>
                        <a:pt x="503" y="13831"/>
                      </a:lnTo>
                      <a:lnTo>
                        <a:pt x="398" y="13852"/>
                      </a:lnTo>
                      <a:lnTo>
                        <a:pt x="126" y="13831"/>
                      </a:lnTo>
                      <a:lnTo>
                        <a:pt x="1" y="13936"/>
                      </a:lnTo>
                      <a:lnTo>
                        <a:pt x="1" y="14103"/>
                      </a:lnTo>
                      <a:lnTo>
                        <a:pt x="168" y="14333"/>
                      </a:lnTo>
                      <a:lnTo>
                        <a:pt x="273" y="14270"/>
                      </a:lnTo>
                      <a:lnTo>
                        <a:pt x="419" y="14250"/>
                      </a:lnTo>
                      <a:lnTo>
                        <a:pt x="440" y="14375"/>
                      </a:lnTo>
                      <a:lnTo>
                        <a:pt x="398" y="14522"/>
                      </a:lnTo>
                      <a:lnTo>
                        <a:pt x="461" y="14668"/>
                      </a:lnTo>
                      <a:lnTo>
                        <a:pt x="587" y="14731"/>
                      </a:lnTo>
                      <a:lnTo>
                        <a:pt x="607" y="14877"/>
                      </a:lnTo>
                      <a:lnTo>
                        <a:pt x="545" y="14940"/>
                      </a:lnTo>
                      <a:lnTo>
                        <a:pt x="419" y="15212"/>
                      </a:lnTo>
                      <a:lnTo>
                        <a:pt x="377" y="15589"/>
                      </a:lnTo>
                      <a:lnTo>
                        <a:pt x="335" y="15526"/>
                      </a:lnTo>
                      <a:lnTo>
                        <a:pt x="440" y="15693"/>
                      </a:lnTo>
                      <a:lnTo>
                        <a:pt x="545" y="15714"/>
                      </a:lnTo>
                      <a:lnTo>
                        <a:pt x="733" y="15693"/>
                      </a:lnTo>
                      <a:lnTo>
                        <a:pt x="859" y="15610"/>
                      </a:lnTo>
                      <a:lnTo>
                        <a:pt x="921" y="15526"/>
                      </a:lnTo>
                      <a:lnTo>
                        <a:pt x="984" y="15505"/>
                      </a:lnTo>
                      <a:lnTo>
                        <a:pt x="1047" y="15463"/>
                      </a:lnTo>
                      <a:lnTo>
                        <a:pt x="1110" y="15484"/>
                      </a:lnTo>
                      <a:lnTo>
                        <a:pt x="1172" y="15568"/>
                      </a:lnTo>
                      <a:lnTo>
                        <a:pt x="1361" y="15589"/>
                      </a:lnTo>
                      <a:lnTo>
                        <a:pt x="1361" y="15505"/>
                      </a:lnTo>
                      <a:lnTo>
                        <a:pt x="1319" y="15463"/>
                      </a:lnTo>
                      <a:lnTo>
                        <a:pt x="1319" y="15358"/>
                      </a:lnTo>
                      <a:lnTo>
                        <a:pt x="1444" y="15317"/>
                      </a:lnTo>
                      <a:lnTo>
                        <a:pt x="1486" y="15275"/>
                      </a:lnTo>
                      <a:lnTo>
                        <a:pt x="1549" y="15275"/>
                      </a:lnTo>
                      <a:lnTo>
                        <a:pt x="1570" y="15317"/>
                      </a:lnTo>
                      <a:lnTo>
                        <a:pt x="1695" y="15317"/>
                      </a:lnTo>
                      <a:lnTo>
                        <a:pt x="1779" y="15191"/>
                      </a:lnTo>
                      <a:lnTo>
                        <a:pt x="1758" y="15045"/>
                      </a:lnTo>
                      <a:lnTo>
                        <a:pt x="1779" y="14961"/>
                      </a:lnTo>
                      <a:lnTo>
                        <a:pt x="1863" y="14898"/>
                      </a:lnTo>
                      <a:lnTo>
                        <a:pt x="1884" y="14731"/>
                      </a:lnTo>
                      <a:lnTo>
                        <a:pt x="1947" y="14626"/>
                      </a:lnTo>
                      <a:lnTo>
                        <a:pt x="2072" y="14626"/>
                      </a:lnTo>
                      <a:lnTo>
                        <a:pt x="2177" y="14689"/>
                      </a:lnTo>
                      <a:lnTo>
                        <a:pt x="2281" y="14752"/>
                      </a:lnTo>
                      <a:lnTo>
                        <a:pt x="2281" y="14835"/>
                      </a:lnTo>
                      <a:lnTo>
                        <a:pt x="2260" y="14982"/>
                      </a:lnTo>
                      <a:lnTo>
                        <a:pt x="2281" y="15086"/>
                      </a:lnTo>
                      <a:lnTo>
                        <a:pt x="2386" y="15086"/>
                      </a:lnTo>
                      <a:lnTo>
                        <a:pt x="2428" y="15191"/>
                      </a:lnTo>
                      <a:lnTo>
                        <a:pt x="2407" y="15317"/>
                      </a:lnTo>
                      <a:lnTo>
                        <a:pt x="2428" y="15463"/>
                      </a:lnTo>
                      <a:lnTo>
                        <a:pt x="2428" y="15672"/>
                      </a:lnTo>
                      <a:lnTo>
                        <a:pt x="2532" y="15798"/>
                      </a:lnTo>
                      <a:lnTo>
                        <a:pt x="2532" y="15882"/>
                      </a:lnTo>
                      <a:lnTo>
                        <a:pt x="2637" y="15903"/>
                      </a:lnTo>
                      <a:lnTo>
                        <a:pt x="2784" y="15903"/>
                      </a:lnTo>
                      <a:lnTo>
                        <a:pt x="2888" y="15819"/>
                      </a:lnTo>
                      <a:lnTo>
                        <a:pt x="2909" y="15777"/>
                      </a:lnTo>
                      <a:lnTo>
                        <a:pt x="3076" y="15693"/>
                      </a:lnTo>
                      <a:lnTo>
                        <a:pt x="3202" y="15610"/>
                      </a:lnTo>
                      <a:lnTo>
                        <a:pt x="3223" y="15484"/>
                      </a:lnTo>
                      <a:lnTo>
                        <a:pt x="3307" y="15421"/>
                      </a:lnTo>
                      <a:lnTo>
                        <a:pt x="3558" y="15275"/>
                      </a:lnTo>
                      <a:lnTo>
                        <a:pt x="3725" y="15212"/>
                      </a:lnTo>
                      <a:lnTo>
                        <a:pt x="3746" y="15358"/>
                      </a:lnTo>
                      <a:lnTo>
                        <a:pt x="3976" y="15317"/>
                      </a:lnTo>
                      <a:lnTo>
                        <a:pt x="4039" y="15212"/>
                      </a:lnTo>
                      <a:lnTo>
                        <a:pt x="4290" y="15212"/>
                      </a:lnTo>
                      <a:lnTo>
                        <a:pt x="4311" y="15317"/>
                      </a:lnTo>
                      <a:lnTo>
                        <a:pt x="4123" y="15484"/>
                      </a:lnTo>
                      <a:lnTo>
                        <a:pt x="4248" y="15505"/>
                      </a:lnTo>
                      <a:lnTo>
                        <a:pt x="4290" y="15463"/>
                      </a:lnTo>
                      <a:lnTo>
                        <a:pt x="4374" y="15463"/>
                      </a:lnTo>
                      <a:lnTo>
                        <a:pt x="4478" y="15526"/>
                      </a:lnTo>
                      <a:lnTo>
                        <a:pt x="4520" y="15505"/>
                      </a:lnTo>
                      <a:lnTo>
                        <a:pt x="4625" y="15505"/>
                      </a:lnTo>
                      <a:lnTo>
                        <a:pt x="4688" y="15463"/>
                      </a:lnTo>
                      <a:lnTo>
                        <a:pt x="4729" y="15400"/>
                      </a:lnTo>
                      <a:lnTo>
                        <a:pt x="4813" y="15400"/>
                      </a:lnTo>
                      <a:lnTo>
                        <a:pt x="4897" y="15484"/>
                      </a:lnTo>
                      <a:lnTo>
                        <a:pt x="4981" y="15672"/>
                      </a:lnTo>
                      <a:lnTo>
                        <a:pt x="5232" y="16049"/>
                      </a:lnTo>
                      <a:lnTo>
                        <a:pt x="5357" y="16133"/>
                      </a:lnTo>
                      <a:lnTo>
                        <a:pt x="5399" y="16300"/>
                      </a:lnTo>
                      <a:lnTo>
                        <a:pt x="5462" y="16363"/>
                      </a:lnTo>
                      <a:lnTo>
                        <a:pt x="5545" y="16447"/>
                      </a:lnTo>
                      <a:lnTo>
                        <a:pt x="5776" y="16467"/>
                      </a:lnTo>
                      <a:lnTo>
                        <a:pt x="5985" y="16467"/>
                      </a:lnTo>
                      <a:lnTo>
                        <a:pt x="6089" y="16509"/>
                      </a:lnTo>
                      <a:lnTo>
                        <a:pt x="6131" y="16635"/>
                      </a:lnTo>
                      <a:lnTo>
                        <a:pt x="6361" y="16719"/>
                      </a:lnTo>
                      <a:lnTo>
                        <a:pt x="6550" y="16823"/>
                      </a:lnTo>
                      <a:lnTo>
                        <a:pt x="6654" y="17095"/>
                      </a:lnTo>
                      <a:lnTo>
                        <a:pt x="6801" y="17263"/>
                      </a:lnTo>
                      <a:lnTo>
                        <a:pt x="6989" y="17367"/>
                      </a:lnTo>
                      <a:lnTo>
                        <a:pt x="7073" y="17514"/>
                      </a:lnTo>
                      <a:lnTo>
                        <a:pt x="7073" y="17786"/>
                      </a:lnTo>
                      <a:lnTo>
                        <a:pt x="7177" y="18037"/>
                      </a:lnTo>
                      <a:lnTo>
                        <a:pt x="7324" y="18079"/>
                      </a:lnTo>
                      <a:lnTo>
                        <a:pt x="7387" y="18330"/>
                      </a:lnTo>
                      <a:lnTo>
                        <a:pt x="7429" y="18539"/>
                      </a:lnTo>
                      <a:lnTo>
                        <a:pt x="7345" y="18664"/>
                      </a:lnTo>
                      <a:lnTo>
                        <a:pt x="7324" y="18602"/>
                      </a:lnTo>
                      <a:lnTo>
                        <a:pt x="7219" y="18539"/>
                      </a:lnTo>
                      <a:lnTo>
                        <a:pt x="7073" y="18727"/>
                      </a:lnTo>
                      <a:lnTo>
                        <a:pt x="7094" y="18811"/>
                      </a:lnTo>
                      <a:lnTo>
                        <a:pt x="7115" y="18874"/>
                      </a:lnTo>
                      <a:lnTo>
                        <a:pt x="7261" y="18957"/>
                      </a:lnTo>
                      <a:lnTo>
                        <a:pt x="7240" y="19188"/>
                      </a:lnTo>
                      <a:lnTo>
                        <a:pt x="7303" y="19292"/>
                      </a:lnTo>
                      <a:lnTo>
                        <a:pt x="7261" y="19376"/>
                      </a:lnTo>
                      <a:lnTo>
                        <a:pt x="7324" y="19397"/>
                      </a:lnTo>
                      <a:lnTo>
                        <a:pt x="7408" y="19501"/>
                      </a:lnTo>
                      <a:lnTo>
                        <a:pt x="7408" y="19606"/>
                      </a:lnTo>
                      <a:lnTo>
                        <a:pt x="7449" y="19606"/>
                      </a:lnTo>
                      <a:lnTo>
                        <a:pt x="7491" y="19752"/>
                      </a:lnTo>
                      <a:lnTo>
                        <a:pt x="7617" y="19794"/>
                      </a:lnTo>
                      <a:lnTo>
                        <a:pt x="7701" y="19690"/>
                      </a:lnTo>
                      <a:lnTo>
                        <a:pt x="7826" y="19690"/>
                      </a:lnTo>
                      <a:lnTo>
                        <a:pt x="7868" y="19773"/>
                      </a:lnTo>
                      <a:lnTo>
                        <a:pt x="8014" y="19794"/>
                      </a:lnTo>
                      <a:lnTo>
                        <a:pt x="8119" y="19899"/>
                      </a:lnTo>
                      <a:lnTo>
                        <a:pt x="8182" y="19920"/>
                      </a:lnTo>
                      <a:lnTo>
                        <a:pt x="8266" y="20087"/>
                      </a:lnTo>
                      <a:lnTo>
                        <a:pt x="8370" y="20087"/>
                      </a:lnTo>
                      <a:lnTo>
                        <a:pt x="8391" y="20192"/>
                      </a:lnTo>
                      <a:lnTo>
                        <a:pt x="8433" y="20171"/>
                      </a:lnTo>
                      <a:lnTo>
                        <a:pt x="8454" y="20129"/>
                      </a:lnTo>
                      <a:lnTo>
                        <a:pt x="8600" y="20213"/>
                      </a:lnTo>
                      <a:lnTo>
                        <a:pt x="8663" y="20296"/>
                      </a:lnTo>
                      <a:lnTo>
                        <a:pt x="8768" y="20296"/>
                      </a:lnTo>
                      <a:lnTo>
                        <a:pt x="8830" y="20317"/>
                      </a:lnTo>
                      <a:lnTo>
                        <a:pt x="8893" y="20213"/>
                      </a:lnTo>
                      <a:lnTo>
                        <a:pt x="9061" y="20192"/>
                      </a:lnTo>
                      <a:lnTo>
                        <a:pt x="9270" y="20276"/>
                      </a:lnTo>
                      <a:lnTo>
                        <a:pt x="9312" y="20338"/>
                      </a:lnTo>
                      <a:lnTo>
                        <a:pt x="9437" y="20338"/>
                      </a:lnTo>
                      <a:lnTo>
                        <a:pt x="9542" y="20401"/>
                      </a:lnTo>
                      <a:lnTo>
                        <a:pt x="9709" y="20589"/>
                      </a:lnTo>
                      <a:lnTo>
                        <a:pt x="9835" y="20589"/>
                      </a:lnTo>
                      <a:lnTo>
                        <a:pt x="9960" y="20652"/>
                      </a:lnTo>
                      <a:lnTo>
                        <a:pt x="10023" y="20715"/>
                      </a:lnTo>
                      <a:lnTo>
                        <a:pt x="10128" y="20840"/>
                      </a:lnTo>
                      <a:lnTo>
                        <a:pt x="10170" y="20966"/>
                      </a:lnTo>
                      <a:lnTo>
                        <a:pt x="10232" y="20945"/>
                      </a:lnTo>
                      <a:lnTo>
                        <a:pt x="10232" y="20757"/>
                      </a:lnTo>
                      <a:lnTo>
                        <a:pt x="10316" y="20715"/>
                      </a:lnTo>
                      <a:lnTo>
                        <a:pt x="10337" y="20757"/>
                      </a:lnTo>
                      <a:lnTo>
                        <a:pt x="10462" y="20757"/>
                      </a:lnTo>
                      <a:lnTo>
                        <a:pt x="10588" y="20840"/>
                      </a:lnTo>
                      <a:lnTo>
                        <a:pt x="10588" y="21008"/>
                      </a:lnTo>
                      <a:lnTo>
                        <a:pt x="10755" y="21133"/>
                      </a:lnTo>
                      <a:lnTo>
                        <a:pt x="10923" y="21071"/>
                      </a:lnTo>
                      <a:lnTo>
                        <a:pt x="11069" y="21071"/>
                      </a:lnTo>
                      <a:lnTo>
                        <a:pt x="11048" y="21322"/>
                      </a:lnTo>
                      <a:lnTo>
                        <a:pt x="11090" y="21468"/>
                      </a:lnTo>
                      <a:lnTo>
                        <a:pt x="11195" y="21447"/>
                      </a:lnTo>
                      <a:lnTo>
                        <a:pt x="11362" y="21531"/>
                      </a:lnTo>
                      <a:lnTo>
                        <a:pt x="11425" y="21447"/>
                      </a:lnTo>
                      <a:lnTo>
                        <a:pt x="11571" y="21426"/>
                      </a:lnTo>
                      <a:lnTo>
                        <a:pt x="11676" y="21322"/>
                      </a:lnTo>
                      <a:lnTo>
                        <a:pt x="11885" y="21322"/>
                      </a:lnTo>
                      <a:lnTo>
                        <a:pt x="12011" y="21384"/>
                      </a:lnTo>
                      <a:lnTo>
                        <a:pt x="12053" y="21531"/>
                      </a:lnTo>
                      <a:lnTo>
                        <a:pt x="12220" y="21594"/>
                      </a:lnTo>
                      <a:lnTo>
                        <a:pt x="12346" y="21761"/>
                      </a:lnTo>
                      <a:lnTo>
                        <a:pt x="12429" y="21782"/>
                      </a:lnTo>
                      <a:lnTo>
                        <a:pt x="12576" y="21740"/>
                      </a:lnTo>
                      <a:lnTo>
                        <a:pt x="12639" y="21761"/>
                      </a:lnTo>
                      <a:lnTo>
                        <a:pt x="12785" y="21698"/>
                      </a:lnTo>
                      <a:lnTo>
                        <a:pt x="12931" y="21698"/>
                      </a:lnTo>
                      <a:lnTo>
                        <a:pt x="13015" y="21594"/>
                      </a:lnTo>
                      <a:lnTo>
                        <a:pt x="13162" y="21594"/>
                      </a:lnTo>
                      <a:lnTo>
                        <a:pt x="13203" y="21698"/>
                      </a:lnTo>
                      <a:lnTo>
                        <a:pt x="13245" y="21866"/>
                      </a:lnTo>
                      <a:lnTo>
                        <a:pt x="13350" y="21949"/>
                      </a:lnTo>
                      <a:lnTo>
                        <a:pt x="13475" y="21887"/>
                      </a:lnTo>
                      <a:lnTo>
                        <a:pt x="13601" y="21636"/>
                      </a:lnTo>
                      <a:lnTo>
                        <a:pt x="13873" y="21468"/>
                      </a:lnTo>
                      <a:lnTo>
                        <a:pt x="14040" y="21447"/>
                      </a:lnTo>
                      <a:lnTo>
                        <a:pt x="14124" y="21552"/>
                      </a:lnTo>
                      <a:lnTo>
                        <a:pt x="14396" y="21573"/>
                      </a:lnTo>
                      <a:lnTo>
                        <a:pt x="14501" y="21636"/>
                      </a:lnTo>
                      <a:lnTo>
                        <a:pt x="14647" y="21552"/>
                      </a:lnTo>
                      <a:lnTo>
                        <a:pt x="14815" y="21573"/>
                      </a:lnTo>
                      <a:lnTo>
                        <a:pt x="14877" y="21677"/>
                      </a:lnTo>
                      <a:lnTo>
                        <a:pt x="14982" y="21677"/>
                      </a:lnTo>
                      <a:lnTo>
                        <a:pt x="15191" y="21636"/>
                      </a:lnTo>
                      <a:lnTo>
                        <a:pt x="15296" y="21636"/>
                      </a:lnTo>
                      <a:lnTo>
                        <a:pt x="15359" y="21468"/>
                      </a:lnTo>
                      <a:lnTo>
                        <a:pt x="15442" y="21426"/>
                      </a:lnTo>
                      <a:lnTo>
                        <a:pt x="15547" y="21447"/>
                      </a:lnTo>
                      <a:lnTo>
                        <a:pt x="15547" y="21364"/>
                      </a:lnTo>
                      <a:lnTo>
                        <a:pt x="15631" y="21343"/>
                      </a:lnTo>
                      <a:lnTo>
                        <a:pt x="15693" y="21217"/>
                      </a:lnTo>
                      <a:lnTo>
                        <a:pt x="15798" y="21112"/>
                      </a:lnTo>
                      <a:lnTo>
                        <a:pt x="15903" y="21071"/>
                      </a:lnTo>
                      <a:lnTo>
                        <a:pt x="16133" y="21029"/>
                      </a:lnTo>
                      <a:lnTo>
                        <a:pt x="16237" y="20861"/>
                      </a:lnTo>
                      <a:lnTo>
                        <a:pt x="16237" y="20736"/>
                      </a:lnTo>
                      <a:lnTo>
                        <a:pt x="16321" y="20736"/>
                      </a:lnTo>
                      <a:lnTo>
                        <a:pt x="16447" y="20631"/>
                      </a:lnTo>
                      <a:lnTo>
                        <a:pt x="16551" y="20799"/>
                      </a:lnTo>
                      <a:lnTo>
                        <a:pt x="16719" y="20736"/>
                      </a:lnTo>
                      <a:lnTo>
                        <a:pt x="16928" y="20820"/>
                      </a:lnTo>
                      <a:lnTo>
                        <a:pt x="17012" y="20757"/>
                      </a:lnTo>
                      <a:lnTo>
                        <a:pt x="16970" y="20652"/>
                      </a:lnTo>
                      <a:lnTo>
                        <a:pt x="17242" y="20506"/>
                      </a:lnTo>
                      <a:lnTo>
                        <a:pt x="17325" y="20527"/>
                      </a:lnTo>
                      <a:lnTo>
                        <a:pt x="17367" y="20610"/>
                      </a:lnTo>
                      <a:lnTo>
                        <a:pt x="17451" y="20610"/>
                      </a:lnTo>
                      <a:lnTo>
                        <a:pt x="17472" y="20652"/>
                      </a:lnTo>
                      <a:lnTo>
                        <a:pt x="17388" y="20820"/>
                      </a:lnTo>
                      <a:lnTo>
                        <a:pt x="17451" y="20903"/>
                      </a:lnTo>
                      <a:lnTo>
                        <a:pt x="17535" y="20903"/>
                      </a:lnTo>
                      <a:lnTo>
                        <a:pt x="17597" y="20861"/>
                      </a:lnTo>
                      <a:lnTo>
                        <a:pt x="17639" y="20945"/>
                      </a:lnTo>
                      <a:lnTo>
                        <a:pt x="17702" y="21050"/>
                      </a:lnTo>
                      <a:lnTo>
                        <a:pt x="17702" y="21133"/>
                      </a:lnTo>
                      <a:lnTo>
                        <a:pt x="17597" y="21238"/>
                      </a:lnTo>
                      <a:lnTo>
                        <a:pt x="17639" y="21343"/>
                      </a:lnTo>
                      <a:lnTo>
                        <a:pt x="17765" y="21364"/>
                      </a:lnTo>
                      <a:lnTo>
                        <a:pt x="17849" y="21322"/>
                      </a:lnTo>
                      <a:lnTo>
                        <a:pt x="17953" y="21364"/>
                      </a:lnTo>
                      <a:lnTo>
                        <a:pt x="18016" y="21468"/>
                      </a:lnTo>
                      <a:lnTo>
                        <a:pt x="18121" y="21426"/>
                      </a:lnTo>
                      <a:lnTo>
                        <a:pt x="18246" y="21468"/>
                      </a:lnTo>
                      <a:lnTo>
                        <a:pt x="18330" y="21426"/>
                      </a:lnTo>
                      <a:lnTo>
                        <a:pt x="18497" y="21426"/>
                      </a:lnTo>
                      <a:lnTo>
                        <a:pt x="18539" y="21573"/>
                      </a:lnTo>
                      <a:lnTo>
                        <a:pt x="18685" y="21677"/>
                      </a:lnTo>
                      <a:lnTo>
                        <a:pt x="18706" y="21845"/>
                      </a:lnTo>
                      <a:lnTo>
                        <a:pt x="18811" y="21845"/>
                      </a:lnTo>
                      <a:lnTo>
                        <a:pt x="18916" y="21970"/>
                      </a:lnTo>
                      <a:lnTo>
                        <a:pt x="18916" y="22117"/>
                      </a:lnTo>
                      <a:lnTo>
                        <a:pt x="18999" y="22326"/>
                      </a:lnTo>
                      <a:lnTo>
                        <a:pt x="19020" y="22493"/>
                      </a:lnTo>
                      <a:lnTo>
                        <a:pt x="18999" y="22745"/>
                      </a:lnTo>
                      <a:lnTo>
                        <a:pt x="18999" y="22849"/>
                      </a:lnTo>
                      <a:lnTo>
                        <a:pt x="18957" y="22933"/>
                      </a:lnTo>
                      <a:lnTo>
                        <a:pt x="18853" y="22996"/>
                      </a:lnTo>
                      <a:lnTo>
                        <a:pt x="18832" y="23100"/>
                      </a:lnTo>
                      <a:lnTo>
                        <a:pt x="18769" y="23121"/>
                      </a:lnTo>
                      <a:lnTo>
                        <a:pt x="18748" y="23205"/>
                      </a:lnTo>
                      <a:lnTo>
                        <a:pt x="18811" y="23309"/>
                      </a:lnTo>
                      <a:lnTo>
                        <a:pt x="18748" y="23351"/>
                      </a:lnTo>
                      <a:lnTo>
                        <a:pt x="18685" y="23330"/>
                      </a:lnTo>
                      <a:lnTo>
                        <a:pt x="18602" y="23435"/>
                      </a:lnTo>
                      <a:lnTo>
                        <a:pt x="18539" y="23519"/>
                      </a:lnTo>
                      <a:lnTo>
                        <a:pt x="18602" y="23581"/>
                      </a:lnTo>
                      <a:lnTo>
                        <a:pt x="18539" y="23665"/>
                      </a:lnTo>
                      <a:lnTo>
                        <a:pt x="18539" y="23770"/>
                      </a:lnTo>
                      <a:lnTo>
                        <a:pt x="18644" y="23833"/>
                      </a:lnTo>
                      <a:lnTo>
                        <a:pt x="18706" y="23895"/>
                      </a:lnTo>
                      <a:lnTo>
                        <a:pt x="18769" y="23958"/>
                      </a:lnTo>
                      <a:lnTo>
                        <a:pt x="18748" y="24105"/>
                      </a:lnTo>
                      <a:lnTo>
                        <a:pt x="18811" y="24251"/>
                      </a:lnTo>
                      <a:lnTo>
                        <a:pt x="18937" y="24146"/>
                      </a:lnTo>
                      <a:lnTo>
                        <a:pt x="19209" y="24084"/>
                      </a:lnTo>
                      <a:lnTo>
                        <a:pt x="19229" y="24167"/>
                      </a:lnTo>
                      <a:lnTo>
                        <a:pt x="19209" y="24251"/>
                      </a:lnTo>
                      <a:lnTo>
                        <a:pt x="19271" y="24293"/>
                      </a:lnTo>
                      <a:lnTo>
                        <a:pt x="19418" y="24272"/>
                      </a:lnTo>
                      <a:lnTo>
                        <a:pt x="19439" y="24377"/>
                      </a:lnTo>
                      <a:lnTo>
                        <a:pt x="19418" y="24481"/>
                      </a:lnTo>
                      <a:lnTo>
                        <a:pt x="19481" y="24565"/>
                      </a:lnTo>
                      <a:lnTo>
                        <a:pt x="19627" y="24586"/>
                      </a:lnTo>
                      <a:lnTo>
                        <a:pt x="19585" y="24628"/>
                      </a:lnTo>
                      <a:lnTo>
                        <a:pt x="19648" y="24711"/>
                      </a:lnTo>
                      <a:lnTo>
                        <a:pt x="19669" y="24670"/>
                      </a:lnTo>
                      <a:lnTo>
                        <a:pt x="19815" y="24670"/>
                      </a:lnTo>
                      <a:lnTo>
                        <a:pt x="19941" y="24732"/>
                      </a:lnTo>
                      <a:lnTo>
                        <a:pt x="19941" y="24816"/>
                      </a:lnTo>
                      <a:lnTo>
                        <a:pt x="19878" y="24921"/>
                      </a:lnTo>
                      <a:lnTo>
                        <a:pt x="19899" y="25004"/>
                      </a:lnTo>
                      <a:lnTo>
                        <a:pt x="19753" y="25193"/>
                      </a:lnTo>
                      <a:lnTo>
                        <a:pt x="19648" y="25297"/>
                      </a:lnTo>
                      <a:lnTo>
                        <a:pt x="19669" y="25360"/>
                      </a:lnTo>
                      <a:lnTo>
                        <a:pt x="19753" y="25339"/>
                      </a:lnTo>
                      <a:lnTo>
                        <a:pt x="19941" y="25339"/>
                      </a:lnTo>
                      <a:lnTo>
                        <a:pt x="19983" y="25402"/>
                      </a:lnTo>
                      <a:lnTo>
                        <a:pt x="20066" y="25318"/>
                      </a:lnTo>
                      <a:lnTo>
                        <a:pt x="20150" y="25423"/>
                      </a:lnTo>
                      <a:lnTo>
                        <a:pt x="20108" y="25548"/>
                      </a:lnTo>
                      <a:lnTo>
                        <a:pt x="20150" y="25674"/>
                      </a:lnTo>
                      <a:lnTo>
                        <a:pt x="20276" y="25737"/>
                      </a:lnTo>
                      <a:lnTo>
                        <a:pt x="20338" y="25653"/>
                      </a:lnTo>
                      <a:lnTo>
                        <a:pt x="20485" y="25653"/>
                      </a:lnTo>
                      <a:lnTo>
                        <a:pt x="20736" y="25548"/>
                      </a:lnTo>
                      <a:lnTo>
                        <a:pt x="20841" y="25569"/>
                      </a:lnTo>
                      <a:lnTo>
                        <a:pt x="20841" y="25716"/>
                      </a:lnTo>
                      <a:lnTo>
                        <a:pt x="20799" y="25737"/>
                      </a:lnTo>
                      <a:lnTo>
                        <a:pt x="20862" y="25778"/>
                      </a:lnTo>
                      <a:lnTo>
                        <a:pt x="20924" y="25883"/>
                      </a:lnTo>
                      <a:lnTo>
                        <a:pt x="21050" y="25841"/>
                      </a:lnTo>
                      <a:lnTo>
                        <a:pt x="21154" y="25862"/>
                      </a:lnTo>
                      <a:lnTo>
                        <a:pt x="21134" y="25716"/>
                      </a:lnTo>
                      <a:lnTo>
                        <a:pt x="21134" y="25569"/>
                      </a:lnTo>
                      <a:lnTo>
                        <a:pt x="21092" y="25465"/>
                      </a:lnTo>
                      <a:lnTo>
                        <a:pt x="21092" y="25255"/>
                      </a:lnTo>
                      <a:lnTo>
                        <a:pt x="21154" y="25214"/>
                      </a:lnTo>
                      <a:lnTo>
                        <a:pt x="21154" y="25130"/>
                      </a:lnTo>
                      <a:lnTo>
                        <a:pt x="21364" y="25130"/>
                      </a:lnTo>
                      <a:lnTo>
                        <a:pt x="21426" y="25109"/>
                      </a:lnTo>
                      <a:lnTo>
                        <a:pt x="21468" y="25088"/>
                      </a:lnTo>
                      <a:lnTo>
                        <a:pt x="21510" y="25025"/>
                      </a:lnTo>
                      <a:lnTo>
                        <a:pt x="21552" y="24983"/>
                      </a:lnTo>
                      <a:lnTo>
                        <a:pt x="21678" y="24921"/>
                      </a:lnTo>
                      <a:lnTo>
                        <a:pt x="21761" y="24942"/>
                      </a:lnTo>
                      <a:lnTo>
                        <a:pt x="21740" y="25025"/>
                      </a:lnTo>
                      <a:lnTo>
                        <a:pt x="21782" y="25046"/>
                      </a:lnTo>
                      <a:lnTo>
                        <a:pt x="21866" y="25046"/>
                      </a:lnTo>
                      <a:lnTo>
                        <a:pt x="21887" y="24942"/>
                      </a:lnTo>
                      <a:lnTo>
                        <a:pt x="21970" y="24900"/>
                      </a:lnTo>
                      <a:lnTo>
                        <a:pt x="22096" y="25004"/>
                      </a:lnTo>
                      <a:lnTo>
                        <a:pt x="22159" y="24921"/>
                      </a:lnTo>
                      <a:lnTo>
                        <a:pt x="22242" y="24921"/>
                      </a:lnTo>
                      <a:lnTo>
                        <a:pt x="22263" y="25004"/>
                      </a:lnTo>
                      <a:lnTo>
                        <a:pt x="22389" y="24942"/>
                      </a:lnTo>
                      <a:lnTo>
                        <a:pt x="22389" y="24879"/>
                      </a:lnTo>
                      <a:lnTo>
                        <a:pt x="22556" y="24816"/>
                      </a:lnTo>
                      <a:lnTo>
                        <a:pt x="22661" y="24900"/>
                      </a:lnTo>
                      <a:lnTo>
                        <a:pt x="22870" y="24816"/>
                      </a:lnTo>
                      <a:lnTo>
                        <a:pt x="22828" y="24628"/>
                      </a:lnTo>
                      <a:lnTo>
                        <a:pt x="22954" y="24586"/>
                      </a:lnTo>
                      <a:lnTo>
                        <a:pt x="23100" y="24586"/>
                      </a:lnTo>
                      <a:lnTo>
                        <a:pt x="23184" y="24502"/>
                      </a:lnTo>
                      <a:lnTo>
                        <a:pt x="23310" y="24586"/>
                      </a:lnTo>
                      <a:lnTo>
                        <a:pt x="23310" y="24670"/>
                      </a:lnTo>
                      <a:lnTo>
                        <a:pt x="23435" y="24690"/>
                      </a:lnTo>
                      <a:lnTo>
                        <a:pt x="23477" y="24774"/>
                      </a:lnTo>
                      <a:lnTo>
                        <a:pt x="23749" y="24774"/>
                      </a:lnTo>
                      <a:lnTo>
                        <a:pt x="23812" y="24816"/>
                      </a:lnTo>
                      <a:lnTo>
                        <a:pt x="23958" y="24774"/>
                      </a:lnTo>
                      <a:lnTo>
                        <a:pt x="24042" y="24837"/>
                      </a:lnTo>
                      <a:lnTo>
                        <a:pt x="24042" y="24942"/>
                      </a:lnTo>
                      <a:lnTo>
                        <a:pt x="23937" y="24983"/>
                      </a:lnTo>
                      <a:lnTo>
                        <a:pt x="23875" y="25193"/>
                      </a:lnTo>
                      <a:lnTo>
                        <a:pt x="23958" y="25214"/>
                      </a:lnTo>
                      <a:lnTo>
                        <a:pt x="23979" y="25318"/>
                      </a:lnTo>
                      <a:lnTo>
                        <a:pt x="24230" y="25402"/>
                      </a:lnTo>
                      <a:lnTo>
                        <a:pt x="24251" y="25506"/>
                      </a:lnTo>
                      <a:lnTo>
                        <a:pt x="24377" y="25527"/>
                      </a:lnTo>
                      <a:lnTo>
                        <a:pt x="24481" y="25611"/>
                      </a:lnTo>
                      <a:lnTo>
                        <a:pt x="24586" y="25548"/>
                      </a:lnTo>
                      <a:lnTo>
                        <a:pt x="24649" y="25611"/>
                      </a:lnTo>
                      <a:lnTo>
                        <a:pt x="24711" y="25569"/>
                      </a:lnTo>
                      <a:lnTo>
                        <a:pt x="24816" y="25632"/>
                      </a:lnTo>
                      <a:lnTo>
                        <a:pt x="24858" y="25632"/>
                      </a:lnTo>
                      <a:lnTo>
                        <a:pt x="24900" y="25611"/>
                      </a:lnTo>
                      <a:lnTo>
                        <a:pt x="24963" y="25653"/>
                      </a:lnTo>
                      <a:lnTo>
                        <a:pt x="25046" y="25611"/>
                      </a:lnTo>
                      <a:lnTo>
                        <a:pt x="25046" y="25548"/>
                      </a:lnTo>
                      <a:lnTo>
                        <a:pt x="25088" y="25423"/>
                      </a:lnTo>
                      <a:lnTo>
                        <a:pt x="25130" y="25527"/>
                      </a:lnTo>
                      <a:lnTo>
                        <a:pt x="25235" y="25653"/>
                      </a:lnTo>
                      <a:lnTo>
                        <a:pt x="25297" y="25632"/>
                      </a:lnTo>
                      <a:lnTo>
                        <a:pt x="25444" y="25737"/>
                      </a:lnTo>
                      <a:lnTo>
                        <a:pt x="25569" y="25737"/>
                      </a:lnTo>
                      <a:lnTo>
                        <a:pt x="25632" y="25632"/>
                      </a:lnTo>
                      <a:lnTo>
                        <a:pt x="25716" y="25716"/>
                      </a:lnTo>
                      <a:lnTo>
                        <a:pt x="25820" y="25674"/>
                      </a:lnTo>
                      <a:lnTo>
                        <a:pt x="25862" y="25716"/>
                      </a:lnTo>
                      <a:lnTo>
                        <a:pt x="25862" y="25737"/>
                      </a:lnTo>
                      <a:lnTo>
                        <a:pt x="25800" y="25758"/>
                      </a:lnTo>
                      <a:lnTo>
                        <a:pt x="25758" y="25862"/>
                      </a:lnTo>
                      <a:lnTo>
                        <a:pt x="25695" y="25967"/>
                      </a:lnTo>
                      <a:lnTo>
                        <a:pt x="25695" y="26030"/>
                      </a:lnTo>
                      <a:lnTo>
                        <a:pt x="25820" y="26197"/>
                      </a:lnTo>
                      <a:lnTo>
                        <a:pt x="25904" y="26260"/>
                      </a:lnTo>
                      <a:lnTo>
                        <a:pt x="25904" y="26302"/>
                      </a:lnTo>
                      <a:lnTo>
                        <a:pt x="25925" y="26448"/>
                      </a:lnTo>
                      <a:lnTo>
                        <a:pt x="25946" y="26406"/>
                      </a:lnTo>
                      <a:lnTo>
                        <a:pt x="26009" y="26343"/>
                      </a:lnTo>
                      <a:lnTo>
                        <a:pt x="26092" y="26364"/>
                      </a:lnTo>
                      <a:lnTo>
                        <a:pt x="26134" y="26385"/>
                      </a:lnTo>
                      <a:lnTo>
                        <a:pt x="26176" y="26385"/>
                      </a:lnTo>
                      <a:lnTo>
                        <a:pt x="26281" y="26281"/>
                      </a:lnTo>
                      <a:lnTo>
                        <a:pt x="26260" y="26239"/>
                      </a:lnTo>
                      <a:lnTo>
                        <a:pt x="26218" y="26197"/>
                      </a:lnTo>
                      <a:lnTo>
                        <a:pt x="26218" y="26176"/>
                      </a:lnTo>
                      <a:lnTo>
                        <a:pt x="26155" y="26071"/>
                      </a:lnTo>
                      <a:lnTo>
                        <a:pt x="26072" y="26071"/>
                      </a:lnTo>
                      <a:lnTo>
                        <a:pt x="26030" y="25967"/>
                      </a:lnTo>
                      <a:lnTo>
                        <a:pt x="26051" y="25925"/>
                      </a:lnTo>
                      <a:lnTo>
                        <a:pt x="26155" y="25841"/>
                      </a:lnTo>
                      <a:lnTo>
                        <a:pt x="26155" y="25758"/>
                      </a:lnTo>
                      <a:lnTo>
                        <a:pt x="26155" y="25716"/>
                      </a:lnTo>
                      <a:lnTo>
                        <a:pt x="26176" y="25716"/>
                      </a:lnTo>
                      <a:lnTo>
                        <a:pt x="26218" y="25653"/>
                      </a:lnTo>
                      <a:lnTo>
                        <a:pt x="26239" y="25716"/>
                      </a:lnTo>
                      <a:lnTo>
                        <a:pt x="26260" y="25737"/>
                      </a:lnTo>
                      <a:lnTo>
                        <a:pt x="26281" y="25737"/>
                      </a:lnTo>
                      <a:lnTo>
                        <a:pt x="26260" y="25758"/>
                      </a:lnTo>
                      <a:lnTo>
                        <a:pt x="26260" y="25778"/>
                      </a:lnTo>
                      <a:lnTo>
                        <a:pt x="26323" y="25778"/>
                      </a:lnTo>
                      <a:lnTo>
                        <a:pt x="26281" y="25820"/>
                      </a:lnTo>
                      <a:lnTo>
                        <a:pt x="26344" y="25841"/>
                      </a:lnTo>
                      <a:lnTo>
                        <a:pt x="26385" y="25758"/>
                      </a:lnTo>
                      <a:lnTo>
                        <a:pt x="26490" y="25737"/>
                      </a:lnTo>
                      <a:lnTo>
                        <a:pt x="26553" y="25653"/>
                      </a:lnTo>
                      <a:lnTo>
                        <a:pt x="26616" y="25716"/>
                      </a:lnTo>
                      <a:lnTo>
                        <a:pt x="26741" y="25653"/>
                      </a:lnTo>
                      <a:lnTo>
                        <a:pt x="26867" y="25611"/>
                      </a:lnTo>
                      <a:lnTo>
                        <a:pt x="26804" y="25527"/>
                      </a:lnTo>
                      <a:lnTo>
                        <a:pt x="26908" y="25527"/>
                      </a:lnTo>
                      <a:lnTo>
                        <a:pt x="27013" y="25465"/>
                      </a:lnTo>
                      <a:lnTo>
                        <a:pt x="27139" y="25527"/>
                      </a:lnTo>
                      <a:lnTo>
                        <a:pt x="27201" y="25506"/>
                      </a:lnTo>
                      <a:lnTo>
                        <a:pt x="27327" y="25444"/>
                      </a:lnTo>
                      <a:lnTo>
                        <a:pt x="27432" y="25339"/>
                      </a:lnTo>
                      <a:lnTo>
                        <a:pt x="27515" y="25234"/>
                      </a:lnTo>
                      <a:lnTo>
                        <a:pt x="27536" y="25193"/>
                      </a:lnTo>
                      <a:lnTo>
                        <a:pt x="27578" y="25214"/>
                      </a:lnTo>
                      <a:lnTo>
                        <a:pt x="27620" y="25255"/>
                      </a:lnTo>
                      <a:lnTo>
                        <a:pt x="27662" y="25214"/>
                      </a:lnTo>
                      <a:lnTo>
                        <a:pt x="27724" y="25130"/>
                      </a:lnTo>
                      <a:lnTo>
                        <a:pt x="27808" y="25088"/>
                      </a:lnTo>
                      <a:lnTo>
                        <a:pt x="27787" y="24942"/>
                      </a:lnTo>
                      <a:lnTo>
                        <a:pt x="27745" y="24837"/>
                      </a:lnTo>
                      <a:lnTo>
                        <a:pt x="27787" y="24774"/>
                      </a:lnTo>
                      <a:lnTo>
                        <a:pt x="27745" y="24690"/>
                      </a:lnTo>
                      <a:lnTo>
                        <a:pt x="27808" y="24732"/>
                      </a:lnTo>
                      <a:lnTo>
                        <a:pt x="27934" y="24816"/>
                      </a:lnTo>
                      <a:lnTo>
                        <a:pt x="27955" y="24900"/>
                      </a:lnTo>
                      <a:lnTo>
                        <a:pt x="28059" y="25004"/>
                      </a:lnTo>
                      <a:lnTo>
                        <a:pt x="28143" y="24983"/>
                      </a:lnTo>
                      <a:lnTo>
                        <a:pt x="28143" y="24983"/>
                      </a:lnTo>
                      <a:lnTo>
                        <a:pt x="28101" y="25046"/>
                      </a:lnTo>
                      <a:lnTo>
                        <a:pt x="28017" y="25109"/>
                      </a:lnTo>
                      <a:lnTo>
                        <a:pt x="28038" y="25151"/>
                      </a:lnTo>
                      <a:lnTo>
                        <a:pt x="28248" y="25046"/>
                      </a:lnTo>
                      <a:lnTo>
                        <a:pt x="28248" y="24921"/>
                      </a:lnTo>
                      <a:lnTo>
                        <a:pt x="28352" y="24900"/>
                      </a:lnTo>
                      <a:lnTo>
                        <a:pt x="28415" y="24837"/>
                      </a:lnTo>
                      <a:lnTo>
                        <a:pt x="28520" y="24900"/>
                      </a:lnTo>
                      <a:lnTo>
                        <a:pt x="28582" y="24879"/>
                      </a:lnTo>
                      <a:lnTo>
                        <a:pt x="28624" y="24795"/>
                      </a:lnTo>
                      <a:lnTo>
                        <a:pt x="28687" y="24795"/>
                      </a:lnTo>
                      <a:lnTo>
                        <a:pt x="28708" y="24711"/>
                      </a:lnTo>
                      <a:lnTo>
                        <a:pt x="28771" y="24795"/>
                      </a:lnTo>
                      <a:lnTo>
                        <a:pt x="28854" y="24900"/>
                      </a:lnTo>
                      <a:lnTo>
                        <a:pt x="28896" y="24837"/>
                      </a:lnTo>
                      <a:lnTo>
                        <a:pt x="28938" y="24732"/>
                      </a:lnTo>
                      <a:lnTo>
                        <a:pt x="28980" y="24732"/>
                      </a:lnTo>
                      <a:lnTo>
                        <a:pt x="29001" y="24774"/>
                      </a:lnTo>
                      <a:lnTo>
                        <a:pt x="29085" y="24774"/>
                      </a:lnTo>
                      <a:lnTo>
                        <a:pt x="29105" y="24711"/>
                      </a:lnTo>
                      <a:lnTo>
                        <a:pt x="29231" y="24711"/>
                      </a:lnTo>
                      <a:lnTo>
                        <a:pt x="29294" y="24628"/>
                      </a:lnTo>
                      <a:lnTo>
                        <a:pt x="29357" y="24586"/>
                      </a:lnTo>
                      <a:lnTo>
                        <a:pt x="29377" y="24670"/>
                      </a:lnTo>
                      <a:lnTo>
                        <a:pt x="29398" y="24607"/>
                      </a:lnTo>
                      <a:lnTo>
                        <a:pt x="29482" y="24607"/>
                      </a:lnTo>
                      <a:lnTo>
                        <a:pt x="29566" y="24586"/>
                      </a:lnTo>
                      <a:lnTo>
                        <a:pt x="29524" y="24502"/>
                      </a:lnTo>
                      <a:lnTo>
                        <a:pt x="29587" y="24418"/>
                      </a:lnTo>
                      <a:lnTo>
                        <a:pt x="29608" y="24293"/>
                      </a:lnTo>
                      <a:lnTo>
                        <a:pt x="29566" y="24188"/>
                      </a:lnTo>
                      <a:lnTo>
                        <a:pt x="29566" y="24188"/>
                      </a:lnTo>
                      <a:lnTo>
                        <a:pt x="29608" y="24209"/>
                      </a:lnTo>
                      <a:lnTo>
                        <a:pt x="29670" y="24146"/>
                      </a:lnTo>
                      <a:lnTo>
                        <a:pt x="29796" y="24105"/>
                      </a:lnTo>
                      <a:lnTo>
                        <a:pt x="29817" y="24167"/>
                      </a:lnTo>
                      <a:lnTo>
                        <a:pt x="29921" y="24167"/>
                      </a:lnTo>
                      <a:lnTo>
                        <a:pt x="29942" y="24042"/>
                      </a:lnTo>
                      <a:lnTo>
                        <a:pt x="30005" y="24042"/>
                      </a:lnTo>
                      <a:lnTo>
                        <a:pt x="30026" y="23958"/>
                      </a:lnTo>
                      <a:lnTo>
                        <a:pt x="30089" y="23958"/>
                      </a:lnTo>
                      <a:lnTo>
                        <a:pt x="30089" y="23979"/>
                      </a:lnTo>
                      <a:lnTo>
                        <a:pt x="30110" y="23979"/>
                      </a:lnTo>
                      <a:lnTo>
                        <a:pt x="30193" y="23874"/>
                      </a:lnTo>
                      <a:lnTo>
                        <a:pt x="30256" y="23958"/>
                      </a:lnTo>
                      <a:lnTo>
                        <a:pt x="30256" y="23833"/>
                      </a:lnTo>
                      <a:lnTo>
                        <a:pt x="30340" y="23833"/>
                      </a:lnTo>
                      <a:lnTo>
                        <a:pt x="30361" y="23728"/>
                      </a:lnTo>
                      <a:lnTo>
                        <a:pt x="30277" y="23686"/>
                      </a:lnTo>
                      <a:lnTo>
                        <a:pt x="30193" y="23749"/>
                      </a:lnTo>
                      <a:lnTo>
                        <a:pt x="30047" y="23623"/>
                      </a:lnTo>
                      <a:lnTo>
                        <a:pt x="30235" y="23623"/>
                      </a:lnTo>
                      <a:lnTo>
                        <a:pt x="30340" y="23477"/>
                      </a:lnTo>
                      <a:lnTo>
                        <a:pt x="30361" y="23540"/>
                      </a:lnTo>
                      <a:lnTo>
                        <a:pt x="30445" y="23477"/>
                      </a:lnTo>
                      <a:lnTo>
                        <a:pt x="30612" y="23581"/>
                      </a:lnTo>
                      <a:lnTo>
                        <a:pt x="30633" y="23456"/>
                      </a:lnTo>
                      <a:lnTo>
                        <a:pt x="30549" y="23435"/>
                      </a:lnTo>
                      <a:lnTo>
                        <a:pt x="30507" y="23372"/>
                      </a:lnTo>
                      <a:lnTo>
                        <a:pt x="30528" y="23309"/>
                      </a:lnTo>
                      <a:lnTo>
                        <a:pt x="30633" y="23372"/>
                      </a:lnTo>
                      <a:lnTo>
                        <a:pt x="30717" y="23309"/>
                      </a:lnTo>
                      <a:lnTo>
                        <a:pt x="30675" y="23268"/>
                      </a:lnTo>
                      <a:lnTo>
                        <a:pt x="30612" y="23268"/>
                      </a:lnTo>
                      <a:lnTo>
                        <a:pt x="30612" y="23163"/>
                      </a:lnTo>
                      <a:lnTo>
                        <a:pt x="30528" y="23121"/>
                      </a:lnTo>
                      <a:lnTo>
                        <a:pt x="30612" y="23100"/>
                      </a:lnTo>
                      <a:lnTo>
                        <a:pt x="30654" y="23142"/>
                      </a:lnTo>
                      <a:lnTo>
                        <a:pt x="30717" y="23142"/>
                      </a:lnTo>
                      <a:lnTo>
                        <a:pt x="30758" y="23205"/>
                      </a:lnTo>
                      <a:lnTo>
                        <a:pt x="30758" y="23121"/>
                      </a:lnTo>
                      <a:lnTo>
                        <a:pt x="30654" y="23037"/>
                      </a:lnTo>
                      <a:lnTo>
                        <a:pt x="30654" y="22933"/>
                      </a:lnTo>
                      <a:lnTo>
                        <a:pt x="30737" y="22933"/>
                      </a:lnTo>
                      <a:lnTo>
                        <a:pt x="30758" y="22891"/>
                      </a:lnTo>
                      <a:lnTo>
                        <a:pt x="30863" y="22954"/>
                      </a:lnTo>
                      <a:lnTo>
                        <a:pt x="30863" y="23037"/>
                      </a:lnTo>
                      <a:lnTo>
                        <a:pt x="30926" y="23037"/>
                      </a:lnTo>
                      <a:lnTo>
                        <a:pt x="30968" y="23121"/>
                      </a:lnTo>
                      <a:lnTo>
                        <a:pt x="30989" y="22996"/>
                      </a:lnTo>
                      <a:lnTo>
                        <a:pt x="30947" y="22912"/>
                      </a:lnTo>
                      <a:lnTo>
                        <a:pt x="30884" y="22912"/>
                      </a:lnTo>
                      <a:lnTo>
                        <a:pt x="30863" y="22828"/>
                      </a:lnTo>
                      <a:lnTo>
                        <a:pt x="30947" y="22828"/>
                      </a:lnTo>
                      <a:lnTo>
                        <a:pt x="30947" y="22745"/>
                      </a:lnTo>
                      <a:lnTo>
                        <a:pt x="30863" y="22724"/>
                      </a:lnTo>
                      <a:lnTo>
                        <a:pt x="30989" y="22598"/>
                      </a:lnTo>
                      <a:lnTo>
                        <a:pt x="30926" y="22535"/>
                      </a:lnTo>
                      <a:lnTo>
                        <a:pt x="30842" y="22535"/>
                      </a:lnTo>
                      <a:lnTo>
                        <a:pt x="30779" y="22598"/>
                      </a:lnTo>
                      <a:lnTo>
                        <a:pt x="30800" y="22493"/>
                      </a:lnTo>
                      <a:lnTo>
                        <a:pt x="30947" y="22410"/>
                      </a:lnTo>
                      <a:lnTo>
                        <a:pt x="31135" y="22326"/>
                      </a:lnTo>
                      <a:lnTo>
                        <a:pt x="31072" y="22263"/>
                      </a:lnTo>
                      <a:lnTo>
                        <a:pt x="30989" y="22326"/>
                      </a:lnTo>
                      <a:lnTo>
                        <a:pt x="30863" y="22201"/>
                      </a:lnTo>
                      <a:lnTo>
                        <a:pt x="30968" y="22201"/>
                      </a:lnTo>
                      <a:lnTo>
                        <a:pt x="30884" y="22096"/>
                      </a:lnTo>
                      <a:lnTo>
                        <a:pt x="30800" y="22096"/>
                      </a:lnTo>
                      <a:lnTo>
                        <a:pt x="30863" y="22054"/>
                      </a:lnTo>
                      <a:lnTo>
                        <a:pt x="30800" y="21991"/>
                      </a:lnTo>
                      <a:lnTo>
                        <a:pt x="30884" y="21991"/>
                      </a:lnTo>
                      <a:lnTo>
                        <a:pt x="30926" y="21908"/>
                      </a:lnTo>
                      <a:lnTo>
                        <a:pt x="31030" y="21908"/>
                      </a:lnTo>
                      <a:lnTo>
                        <a:pt x="30989" y="22012"/>
                      </a:lnTo>
                      <a:lnTo>
                        <a:pt x="31072" y="22012"/>
                      </a:lnTo>
                      <a:lnTo>
                        <a:pt x="31240" y="21866"/>
                      </a:lnTo>
                      <a:lnTo>
                        <a:pt x="31240" y="21782"/>
                      </a:lnTo>
                      <a:lnTo>
                        <a:pt x="31365" y="21803"/>
                      </a:lnTo>
                      <a:lnTo>
                        <a:pt x="31281" y="21698"/>
                      </a:lnTo>
                      <a:lnTo>
                        <a:pt x="31198" y="21698"/>
                      </a:lnTo>
                      <a:lnTo>
                        <a:pt x="31240" y="21594"/>
                      </a:lnTo>
                      <a:lnTo>
                        <a:pt x="31302" y="21677"/>
                      </a:lnTo>
                      <a:lnTo>
                        <a:pt x="31386" y="21636"/>
                      </a:lnTo>
                      <a:lnTo>
                        <a:pt x="31386" y="21531"/>
                      </a:lnTo>
                      <a:lnTo>
                        <a:pt x="31449" y="21489"/>
                      </a:lnTo>
                      <a:lnTo>
                        <a:pt x="31386" y="21426"/>
                      </a:lnTo>
                      <a:lnTo>
                        <a:pt x="31386" y="21343"/>
                      </a:lnTo>
                      <a:lnTo>
                        <a:pt x="31470" y="21322"/>
                      </a:lnTo>
                      <a:lnTo>
                        <a:pt x="31407" y="21238"/>
                      </a:lnTo>
                      <a:lnTo>
                        <a:pt x="31407" y="21175"/>
                      </a:lnTo>
                      <a:lnTo>
                        <a:pt x="31302" y="21112"/>
                      </a:lnTo>
                      <a:lnTo>
                        <a:pt x="31470" y="21154"/>
                      </a:lnTo>
                      <a:lnTo>
                        <a:pt x="31512" y="21112"/>
                      </a:lnTo>
                      <a:lnTo>
                        <a:pt x="31616" y="20903"/>
                      </a:lnTo>
                      <a:lnTo>
                        <a:pt x="31700" y="20903"/>
                      </a:lnTo>
                      <a:lnTo>
                        <a:pt x="31721" y="20966"/>
                      </a:lnTo>
                      <a:lnTo>
                        <a:pt x="31763" y="21029"/>
                      </a:lnTo>
                      <a:lnTo>
                        <a:pt x="31784" y="20924"/>
                      </a:lnTo>
                      <a:lnTo>
                        <a:pt x="31846" y="20861"/>
                      </a:lnTo>
                      <a:lnTo>
                        <a:pt x="31805" y="20736"/>
                      </a:lnTo>
                      <a:lnTo>
                        <a:pt x="31679" y="20736"/>
                      </a:lnTo>
                      <a:lnTo>
                        <a:pt x="31616" y="20694"/>
                      </a:lnTo>
                      <a:lnTo>
                        <a:pt x="31679" y="20652"/>
                      </a:lnTo>
                      <a:lnTo>
                        <a:pt x="31763" y="20652"/>
                      </a:lnTo>
                      <a:lnTo>
                        <a:pt x="31826" y="20610"/>
                      </a:lnTo>
                      <a:lnTo>
                        <a:pt x="31784" y="20548"/>
                      </a:lnTo>
                      <a:lnTo>
                        <a:pt x="31700" y="20506"/>
                      </a:lnTo>
                      <a:lnTo>
                        <a:pt x="31784" y="20443"/>
                      </a:lnTo>
                      <a:lnTo>
                        <a:pt x="31826" y="20443"/>
                      </a:lnTo>
                      <a:lnTo>
                        <a:pt x="31826" y="20401"/>
                      </a:lnTo>
                      <a:lnTo>
                        <a:pt x="31784" y="20338"/>
                      </a:lnTo>
                      <a:lnTo>
                        <a:pt x="31574" y="20338"/>
                      </a:lnTo>
                      <a:lnTo>
                        <a:pt x="31595" y="20296"/>
                      </a:lnTo>
                      <a:lnTo>
                        <a:pt x="31721" y="20192"/>
                      </a:lnTo>
                      <a:lnTo>
                        <a:pt x="31826" y="20213"/>
                      </a:lnTo>
                      <a:lnTo>
                        <a:pt x="31846" y="20192"/>
                      </a:lnTo>
                      <a:lnTo>
                        <a:pt x="31888" y="20129"/>
                      </a:lnTo>
                      <a:lnTo>
                        <a:pt x="31930" y="20192"/>
                      </a:lnTo>
                      <a:lnTo>
                        <a:pt x="31972" y="20213"/>
                      </a:lnTo>
                      <a:lnTo>
                        <a:pt x="32014" y="20171"/>
                      </a:lnTo>
                      <a:lnTo>
                        <a:pt x="31993" y="20087"/>
                      </a:lnTo>
                      <a:lnTo>
                        <a:pt x="31972" y="19920"/>
                      </a:lnTo>
                      <a:lnTo>
                        <a:pt x="31909" y="19878"/>
                      </a:lnTo>
                      <a:lnTo>
                        <a:pt x="31826" y="19962"/>
                      </a:lnTo>
                      <a:lnTo>
                        <a:pt x="31846" y="19983"/>
                      </a:lnTo>
                      <a:lnTo>
                        <a:pt x="31846" y="20024"/>
                      </a:lnTo>
                      <a:lnTo>
                        <a:pt x="31763" y="20004"/>
                      </a:lnTo>
                      <a:lnTo>
                        <a:pt x="31595" y="20129"/>
                      </a:lnTo>
                      <a:lnTo>
                        <a:pt x="31512" y="20108"/>
                      </a:lnTo>
                      <a:lnTo>
                        <a:pt x="31512" y="20004"/>
                      </a:lnTo>
                      <a:lnTo>
                        <a:pt x="31679" y="19983"/>
                      </a:lnTo>
                      <a:lnTo>
                        <a:pt x="31930" y="19752"/>
                      </a:lnTo>
                      <a:lnTo>
                        <a:pt x="31909" y="19711"/>
                      </a:lnTo>
                      <a:lnTo>
                        <a:pt x="31805" y="19711"/>
                      </a:lnTo>
                      <a:lnTo>
                        <a:pt x="31763" y="19648"/>
                      </a:lnTo>
                      <a:lnTo>
                        <a:pt x="31721" y="19690"/>
                      </a:lnTo>
                      <a:lnTo>
                        <a:pt x="31553" y="19460"/>
                      </a:lnTo>
                      <a:lnTo>
                        <a:pt x="31386" y="19439"/>
                      </a:lnTo>
                      <a:lnTo>
                        <a:pt x="31240" y="19585"/>
                      </a:lnTo>
                      <a:lnTo>
                        <a:pt x="31135" y="19564"/>
                      </a:lnTo>
                      <a:lnTo>
                        <a:pt x="31030" y="19397"/>
                      </a:lnTo>
                      <a:lnTo>
                        <a:pt x="30884" y="19439"/>
                      </a:lnTo>
                      <a:lnTo>
                        <a:pt x="30779" y="19501"/>
                      </a:lnTo>
                      <a:lnTo>
                        <a:pt x="30737" y="19606"/>
                      </a:lnTo>
                      <a:lnTo>
                        <a:pt x="30758" y="19480"/>
                      </a:lnTo>
                      <a:lnTo>
                        <a:pt x="30884" y="19376"/>
                      </a:lnTo>
                      <a:lnTo>
                        <a:pt x="30968" y="19376"/>
                      </a:lnTo>
                      <a:lnTo>
                        <a:pt x="31051" y="19334"/>
                      </a:lnTo>
                      <a:lnTo>
                        <a:pt x="31177" y="19376"/>
                      </a:lnTo>
                      <a:lnTo>
                        <a:pt x="31281" y="19355"/>
                      </a:lnTo>
                      <a:lnTo>
                        <a:pt x="31281" y="19250"/>
                      </a:lnTo>
                      <a:lnTo>
                        <a:pt x="31323" y="19188"/>
                      </a:lnTo>
                      <a:lnTo>
                        <a:pt x="31407" y="19188"/>
                      </a:lnTo>
                      <a:lnTo>
                        <a:pt x="31553" y="19041"/>
                      </a:lnTo>
                      <a:lnTo>
                        <a:pt x="31700" y="19020"/>
                      </a:lnTo>
                      <a:lnTo>
                        <a:pt x="31700" y="18936"/>
                      </a:lnTo>
                      <a:lnTo>
                        <a:pt x="31574" y="18727"/>
                      </a:lnTo>
                      <a:lnTo>
                        <a:pt x="31281" y="18539"/>
                      </a:lnTo>
                      <a:lnTo>
                        <a:pt x="31072" y="18413"/>
                      </a:lnTo>
                      <a:lnTo>
                        <a:pt x="30842" y="18204"/>
                      </a:lnTo>
                      <a:lnTo>
                        <a:pt x="30737" y="18204"/>
                      </a:lnTo>
                      <a:lnTo>
                        <a:pt x="30549" y="18330"/>
                      </a:lnTo>
                      <a:lnTo>
                        <a:pt x="30445" y="18309"/>
                      </a:lnTo>
                      <a:lnTo>
                        <a:pt x="30319" y="18183"/>
                      </a:lnTo>
                      <a:lnTo>
                        <a:pt x="30319" y="18099"/>
                      </a:lnTo>
                      <a:lnTo>
                        <a:pt x="30235" y="18079"/>
                      </a:lnTo>
                      <a:lnTo>
                        <a:pt x="30110" y="18120"/>
                      </a:lnTo>
                      <a:lnTo>
                        <a:pt x="29984" y="18120"/>
                      </a:lnTo>
                      <a:lnTo>
                        <a:pt x="29838" y="18141"/>
                      </a:lnTo>
                      <a:lnTo>
                        <a:pt x="29691" y="18351"/>
                      </a:lnTo>
                      <a:lnTo>
                        <a:pt x="29817" y="18099"/>
                      </a:lnTo>
                      <a:lnTo>
                        <a:pt x="29921" y="18037"/>
                      </a:lnTo>
                      <a:lnTo>
                        <a:pt x="29984" y="18079"/>
                      </a:lnTo>
                      <a:lnTo>
                        <a:pt x="30047" y="18079"/>
                      </a:lnTo>
                      <a:lnTo>
                        <a:pt x="30089" y="18016"/>
                      </a:lnTo>
                      <a:lnTo>
                        <a:pt x="30193" y="18079"/>
                      </a:lnTo>
                      <a:lnTo>
                        <a:pt x="30340" y="17995"/>
                      </a:lnTo>
                      <a:lnTo>
                        <a:pt x="30403" y="18183"/>
                      </a:lnTo>
                      <a:lnTo>
                        <a:pt x="30465" y="18225"/>
                      </a:lnTo>
                      <a:lnTo>
                        <a:pt x="30570" y="18225"/>
                      </a:lnTo>
                      <a:lnTo>
                        <a:pt x="30654" y="18120"/>
                      </a:lnTo>
                      <a:lnTo>
                        <a:pt x="30842" y="18141"/>
                      </a:lnTo>
                      <a:lnTo>
                        <a:pt x="30968" y="18246"/>
                      </a:lnTo>
                      <a:lnTo>
                        <a:pt x="31051" y="18246"/>
                      </a:lnTo>
                      <a:lnTo>
                        <a:pt x="31177" y="18351"/>
                      </a:lnTo>
                      <a:lnTo>
                        <a:pt x="31323" y="18288"/>
                      </a:lnTo>
                      <a:lnTo>
                        <a:pt x="31574" y="18351"/>
                      </a:lnTo>
                      <a:lnTo>
                        <a:pt x="31658" y="18330"/>
                      </a:lnTo>
                      <a:lnTo>
                        <a:pt x="31553" y="18141"/>
                      </a:lnTo>
                      <a:lnTo>
                        <a:pt x="31491" y="18120"/>
                      </a:lnTo>
                      <a:lnTo>
                        <a:pt x="31323" y="17974"/>
                      </a:lnTo>
                      <a:lnTo>
                        <a:pt x="31323" y="17911"/>
                      </a:lnTo>
                      <a:lnTo>
                        <a:pt x="31281" y="17869"/>
                      </a:lnTo>
                      <a:lnTo>
                        <a:pt x="31177" y="17890"/>
                      </a:lnTo>
                      <a:lnTo>
                        <a:pt x="31051" y="17827"/>
                      </a:lnTo>
                      <a:lnTo>
                        <a:pt x="30884" y="17597"/>
                      </a:lnTo>
                      <a:lnTo>
                        <a:pt x="30884" y="17451"/>
                      </a:lnTo>
                      <a:lnTo>
                        <a:pt x="30675" y="17283"/>
                      </a:lnTo>
                      <a:lnTo>
                        <a:pt x="30675" y="17095"/>
                      </a:lnTo>
                      <a:lnTo>
                        <a:pt x="30549" y="17074"/>
                      </a:lnTo>
                      <a:lnTo>
                        <a:pt x="30612" y="16949"/>
                      </a:lnTo>
                      <a:lnTo>
                        <a:pt x="30570" y="16928"/>
                      </a:lnTo>
                      <a:lnTo>
                        <a:pt x="30403" y="16572"/>
                      </a:lnTo>
                      <a:lnTo>
                        <a:pt x="30089" y="16405"/>
                      </a:lnTo>
                      <a:lnTo>
                        <a:pt x="30005" y="16447"/>
                      </a:lnTo>
                      <a:lnTo>
                        <a:pt x="30005" y="16363"/>
                      </a:lnTo>
                      <a:lnTo>
                        <a:pt x="29712" y="16237"/>
                      </a:lnTo>
                      <a:lnTo>
                        <a:pt x="29670" y="16237"/>
                      </a:lnTo>
                      <a:lnTo>
                        <a:pt x="29670" y="15944"/>
                      </a:lnTo>
                      <a:lnTo>
                        <a:pt x="29712" y="15735"/>
                      </a:lnTo>
                      <a:lnTo>
                        <a:pt x="29670" y="15610"/>
                      </a:lnTo>
                      <a:lnTo>
                        <a:pt x="29691" y="15463"/>
                      </a:lnTo>
                      <a:lnTo>
                        <a:pt x="29712" y="15484"/>
                      </a:lnTo>
                      <a:lnTo>
                        <a:pt x="29817" y="15463"/>
                      </a:lnTo>
                      <a:lnTo>
                        <a:pt x="29921" y="15296"/>
                      </a:lnTo>
                      <a:lnTo>
                        <a:pt x="29984" y="15317"/>
                      </a:lnTo>
                      <a:lnTo>
                        <a:pt x="30089" y="15191"/>
                      </a:lnTo>
                      <a:lnTo>
                        <a:pt x="29984" y="15149"/>
                      </a:lnTo>
                      <a:lnTo>
                        <a:pt x="29921" y="15066"/>
                      </a:lnTo>
                      <a:lnTo>
                        <a:pt x="30005" y="14961"/>
                      </a:lnTo>
                      <a:lnTo>
                        <a:pt x="30193" y="14982"/>
                      </a:lnTo>
                      <a:lnTo>
                        <a:pt x="30193" y="14856"/>
                      </a:lnTo>
                      <a:lnTo>
                        <a:pt x="30319" y="14835"/>
                      </a:lnTo>
                      <a:lnTo>
                        <a:pt x="30319" y="14731"/>
                      </a:lnTo>
                      <a:lnTo>
                        <a:pt x="30193" y="14647"/>
                      </a:lnTo>
                      <a:lnTo>
                        <a:pt x="30319" y="14647"/>
                      </a:lnTo>
                      <a:lnTo>
                        <a:pt x="30424" y="14689"/>
                      </a:lnTo>
                      <a:lnTo>
                        <a:pt x="30445" y="14647"/>
                      </a:lnTo>
                      <a:lnTo>
                        <a:pt x="30549" y="14647"/>
                      </a:lnTo>
                      <a:lnTo>
                        <a:pt x="30654" y="14563"/>
                      </a:lnTo>
                      <a:lnTo>
                        <a:pt x="30717" y="14563"/>
                      </a:lnTo>
                      <a:lnTo>
                        <a:pt x="30842" y="14375"/>
                      </a:lnTo>
                      <a:lnTo>
                        <a:pt x="30884" y="14459"/>
                      </a:lnTo>
                      <a:lnTo>
                        <a:pt x="30947" y="14417"/>
                      </a:lnTo>
                      <a:lnTo>
                        <a:pt x="30947" y="14459"/>
                      </a:lnTo>
                      <a:lnTo>
                        <a:pt x="31093" y="14563"/>
                      </a:lnTo>
                      <a:lnTo>
                        <a:pt x="31240" y="14438"/>
                      </a:lnTo>
                      <a:lnTo>
                        <a:pt x="31240" y="14375"/>
                      </a:lnTo>
                      <a:lnTo>
                        <a:pt x="31156" y="14354"/>
                      </a:lnTo>
                      <a:lnTo>
                        <a:pt x="31135" y="14250"/>
                      </a:lnTo>
                      <a:lnTo>
                        <a:pt x="31198" y="14208"/>
                      </a:lnTo>
                      <a:lnTo>
                        <a:pt x="31261" y="14208"/>
                      </a:lnTo>
                      <a:lnTo>
                        <a:pt x="31177" y="14061"/>
                      </a:lnTo>
                      <a:lnTo>
                        <a:pt x="31177" y="13998"/>
                      </a:lnTo>
                      <a:lnTo>
                        <a:pt x="31302" y="13957"/>
                      </a:lnTo>
                      <a:lnTo>
                        <a:pt x="31240" y="13936"/>
                      </a:lnTo>
                      <a:lnTo>
                        <a:pt x="31093" y="13957"/>
                      </a:lnTo>
                      <a:lnTo>
                        <a:pt x="30947" y="13957"/>
                      </a:lnTo>
                      <a:lnTo>
                        <a:pt x="30947" y="13915"/>
                      </a:lnTo>
                      <a:lnTo>
                        <a:pt x="30800" y="13915"/>
                      </a:lnTo>
                      <a:lnTo>
                        <a:pt x="30758" y="13957"/>
                      </a:lnTo>
                      <a:lnTo>
                        <a:pt x="30403" y="13998"/>
                      </a:lnTo>
                      <a:lnTo>
                        <a:pt x="30319" y="13915"/>
                      </a:lnTo>
                      <a:lnTo>
                        <a:pt x="30256" y="13894"/>
                      </a:lnTo>
                      <a:lnTo>
                        <a:pt x="30193" y="13789"/>
                      </a:lnTo>
                      <a:lnTo>
                        <a:pt x="30131" y="13747"/>
                      </a:lnTo>
                      <a:lnTo>
                        <a:pt x="30089" y="13706"/>
                      </a:lnTo>
                      <a:lnTo>
                        <a:pt x="29817" y="13831"/>
                      </a:lnTo>
                      <a:lnTo>
                        <a:pt x="29691" y="13831"/>
                      </a:lnTo>
                      <a:lnTo>
                        <a:pt x="29733" y="13894"/>
                      </a:lnTo>
                      <a:lnTo>
                        <a:pt x="29733" y="13998"/>
                      </a:lnTo>
                      <a:lnTo>
                        <a:pt x="29670" y="14040"/>
                      </a:lnTo>
                      <a:lnTo>
                        <a:pt x="29503" y="14103"/>
                      </a:lnTo>
                      <a:lnTo>
                        <a:pt x="29524" y="14124"/>
                      </a:lnTo>
                      <a:lnTo>
                        <a:pt x="29587" y="14208"/>
                      </a:lnTo>
                      <a:lnTo>
                        <a:pt x="29524" y="14312"/>
                      </a:lnTo>
                      <a:lnTo>
                        <a:pt x="29482" y="14354"/>
                      </a:lnTo>
                      <a:lnTo>
                        <a:pt x="29357" y="14312"/>
                      </a:lnTo>
                      <a:lnTo>
                        <a:pt x="29231" y="14375"/>
                      </a:lnTo>
                      <a:lnTo>
                        <a:pt x="29085" y="14354"/>
                      </a:lnTo>
                      <a:lnTo>
                        <a:pt x="28938" y="14061"/>
                      </a:lnTo>
                      <a:lnTo>
                        <a:pt x="28938" y="13915"/>
                      </a:lnTo>
                      <a:lnTo>
                        <a:pt x="28896" y="13810"/>
                      </a:lnTo>
                      <a:lnTo>
                        <a:pt x="28750" y="13810"/>
                      </a:lnTo>
                      <a:lnTo>
                        <a:pt x="28687" y="13831"/>
                      </a:lnTo>
                      <a:lnTo>
                        <a:pt x="28687" y="13789"/>
                      </a:lnTo>
                      <a:lnTo>
                        <a:pt x="28624" y="13789"/>
                      </a:lnTo>
                      <a:lnTo>
                        <a:pt x="28561" y="13852"/>
                      </a:lnTo>
                      <a:lnTo>
                        <a:pt x="28540" y="13789"/>
                      </a:lnTo>
                      <a:lnTo>
                        <a:pt x="28540" y="13831"/>
                      </a:lnTo>
                      <a:lnTo>
                        <a:pt x="28436" y="13706"/>
                      </a:lnTo>
                      <a:lnTo>
                        <a:pt x="28436" y="13622"/>
                      </a:lnTo>
                      <a:lnTo>
                        <a:pt x="28227" y="13496"/>
                      </a:lnTo>
                      <a:lnTo>
                        <a:pt x="28122" y="13413"/>
                      </a:lnTo>
                      <a:lnTo>
                        <a:pt x="28101" y="13287"/>
                      </a:lnTo>
                      <a:lnTo>
                        <a:pt x="28038" y="13162"/>
                      </a:lnTo>
                      <a:lnTo>
                        <a:pt x="28101" y="13099"/>
                      </a:lnTo>
                      <a:lnTo>
                        <a:pt x="28101" y="13057"/>
                      </a:lnTo>
                      <a:lnTo>
                        <a:pt x="28101" y="12994"/>
                      </a:lnTo>
                      <a:lnTo>
                        <a:pt x="28122" y="12869"/>
                      </a:lnTo>
                      <a:lnTo>
                        <a:pt x="28164" y="12806"/>
                      </a:lnTo>
                      <a:lnTo>
                        <a:pt x="28185" y="12764"/>
                      </a:lnTo>
                      <a:lnTo>
                        <a:pt x="28415" y="12848"/>
                      </a:lnTo>
                      <a:lnTo>
                        <a:pt x="28750" y="12848"/>
                      </a:lnTo>
                      <a:lnTo>
                        <a:pt x="28792" y="12701"/>
                      </a:lnTo>
                      <a:lnTo>
                        <a:pt x="28771" y="12659"/>
                      </a:lnTo>
                      <a:lnTo>
                        <a:pt x="28854" y="12659"/>
                      </a:lnTo>
                      <a:lnTo>
                        <a:pt x="28833" y="12492"/>
                      </a:lnTo>
                      <a:lnTo>
                        <a:pt x="28792" y="12471"/>
                      </a:lnTo>
                      <a:lnTo>
                        <a:pt x="28854" y="12429"/>
                      </a:lnTo>
                      <a:lnTo>
                        <a:pt x="28896" y="12136"/>
                      </a:lnTo>
                      <a:lnTo>
                        <a:pt x="29105" y="12011"/>
                      </a:lnTo>
                      <a:lnTo>
                        <a:pt x="29210" y="12011"/>
                      </a:lnTo>
                      <a:lnTo>
                        <a:pt x="29315" y="11843"/>
                      </a:lnTo>
                      <a:lnTo>
                        <a:pt x="29377" y="11843"/>
                      </a:lnTo>
                      <a:lnTo>
                        <a:pt x="29398" y="11613"/>
                      </a:lnTo>
                      <a:lnTo>
                        <a:pt x="29503" y="11488"/>
                      </a:lnTo>
                      <a:lnTo>
                        <a:pt x="29524" y="11341"/>
                      </a:lnTo>
                      <a:lnTo>
                        <a:pt x="29587" y="11320"/>
                      </a:lnTo>
                      <a:lnTo>
                        <a:pt x="29670" y="11195"/>
                      </a:lnTo>
                      <a:lnTo>
                        <a:pt x="29796" y="11195"/>
                      </a:lnTo>
                      <a:lnTo>
                        <a:pt x="29838" y="11216"/>
                      </a:lnTo>
                      <a:lnTo>
                        <a:pt x="29942" y="11216"/>
                      </a:lnTo>
                      <a:lnTo>
                        <a:pt x="29984" y="11111"/>
                      </a:lnTo>
                      <a:lnTo>
                        <a:pt x="30152" y="11320"/>
                      </a:lnTo>
                      <a:lnTo>
                        <a:pt x="30424" y="11488"/>
                      </a:lnTo>
                      <a:lnTo>
                        <a:pt x="30424" y="11592"/>
                      </a:lnTo>
                      <a:lnTo>
                        <a:pt x="30361" y="11613"/>
                      </a:lnTo>
                      <a:lnTo>
                        <a:pt x="30340" y="11697"/>
                      </a:lnTo>
                      <a:lnTo>
                        <a:pt x="30214" y="11843"/>
                      </a:lnTo>
                      <a:lnTo>
                        <a:pt x="30193" y="12011"/>
                      </a:lnTo>
                      <a:lnTo>
                        <a:pt x="30089" y="12011"/>
                      </a:lnTo>
                      <a:lnTo>
                        <a:pt x="30110" y="12032"/>
                      </a:lnTo>
                      <a:lnTo>
                        <a:pt x="30089" y="12178"/>
                      </a:lnTo>
                      <a:lnTo>
                        <a:pt x="30214" y="12325"/>
                      </a:lnTo>
                      <a:lnTo>
                        <a:pt x="30193" y="12387"/>
                      </a:lnTo>
                      <a:lnTo>
                        <a:pt x="30131" y="12429"/>
                      </a:lnTo>
                      <a:lnTo>
                        <a:pt x="30131" y="12471"/>
                      </a:lnTo>
                      <a:lnTo>
                        <a:pt x="30193" y="12555"/>
                      </a:lnTo>
                      <a:lnTo>
                        <a:pt x="30319" y="12492"/>
                      </a:lnTo>
                      <a:lnTo>
                        <a:pt x="30445" y="12387"/>
                      </a:lnTo>
                      <a:lnTo>
                        <a:pt x="30403" y="12492"/>
                      </a:lnTo>
                      <a:lnTo>
                        <a:pt x="30277" y="12576"/>
                      </a:lnTo>
                      <a:lnTo>
                        <a:pt x="30319" y="12638"/>
                      </a:lnTo>
                      <a:lnTo>
                        <a:pt x="30361" y="12659"/>
                      </a:lnTo>
                      <a:lnTo>
                        <a:pt x="30361" y="12701"/>
                      </a:lnTo>
                      <a:lnTo>
                        <a:pt x="30319" y="12743"/>
                      </a:lnTo>
                      <a:lnTo>
                        <a:pt x="30193" y="12743"/>
                      </a:lnTo>
                      <a:lnTo>
                        <a:pt x="30131" y="12806"/>
                      </a:lnTo>
                      <a:lnTo>
                        <a:pt x="30026" y="12806"/>
                      </a:lnTo>
                      <a:lnTo>
                        <a:pt x="29984" y="12890"/>
                      </a:lnTo>
                      <a:lnTo>
                        <a:pt x="30089" y="12973"/>
                      </a:lnTo>
                      <a:lnTo>
                        <a:pt x="30089" y="13057"/>
                      </a:lnTo>
                      <a:lnTo>
                        <a:pt x="30152" y="13057"/>
                      </a:lnTo>
                      <a:lnTo>
                        <a:pt x="30235" y="12952"/>
                      </a:lnTo>
                      <a:lnTo>
                        <a:pt x="30277" y="12952"/>
                      </a:lnTo>
                      <a:lnTo>
                        <a:pt x="30403" y="12806"/>
                      </a:lnTo>
                      <a:lnTo>
                        <a:pt x="30549" y="12743"/>
                      </a:lnTo>
                      <a:lnTo>
                        <a:pt x="30570" y="12701"/>
                      </a:lnTo>
                      <a:lnTo>
                        <a:pt x="30528" y="12576"/>
                      </a:lnTo>
                      <a:lnTo>
                        <a:pt x="30654" y="12471"/>
                      </a:lnTo>
                      <a:lnTo>
                        <a:pt x="30926" y="12283"/>
                      </a:lnTo>
                      <a:lnTo>
                        <a:pt x="30989" y="12283"/>
                      </a:lnTo>
                      <a:lnTo>
                        <a:pt x="31030" y="12178"/>
                      </a:lnTo>
                      <a:lnTo>
                        <a:pt x="31156" y="12178"/>
                      </a:lnTo>
                      <a:lnTo>
                        <a:pt x="31302" y="12053"/>
                      </a:lnTo>
                      <a:lnTo>
                        <a:pt x="31365" y="12115"/>
                      </a:lnTo>
                      <a:lnTo>
                        <a:pt x="31407" y="12115"/>
                      </a:lnTo>
                      <a:lnTo>
                        <a:pt x="31553" y="12073"/>
                      </a:lnTo>
                      <a:lnTo>
                        <a:pt x="31721" y="11906"/>
                      </a:lnTo>
                      <a:lnTo>
                        <a:pt x="31763" y="12011"/>
                      </a:lnTo>
                      <a:lnTo>
                        <a:pt x="31763" y="11655"/>
                      </a:lnTo>
                      <a:lnTo>
                        <a:pt x="31909" y="11550"/>
                      </a:lnTo>
                      <a:lnTo>
                        <a:pt x="31972" y="11404"/>
                      </a:lnTo>
                      <a:lnTo>
                        <a:pt x="31972" y="11299"/>
                      </a:lnTo>
                      <a:lnTo>
                        <a:pt x="32118" y="11195"/>
                      </a:lnTo>
                      <a:lnTo>
                        <a:pt x="32223" y="11006"/>
                      </a:lnTo>
                      <a:lnTo>
                        <a:pt x="32328" y="10965"/>
                      </a:lnTo>
                      <a:lnTo>
                        <a:pt x="32411" y="10672"/>
                      </a:lnTo>
                      <a:lnTo>
                        <a:pt x="32453" y="10567"/>
                      </a:lnTo>
                      <a:lnTo>
                        <a:pt x="32453" y="10504"/>
                      </a:lnTo>
                      <a:lnTo>
                        <a:pt x="32453" y="10337"/>
                      </a:lnTo>
                      <a:lnTo>
                        <a:pt x="32600" y="10190"/>
                      </a:lnTo>
                      <a:lnTo>
                        <a:pt x="32704" y="10358"/>
                      </a:lnTo>
                      <a:lnTo>
                        <a:pt x="32767" y="10400"/>
                      </a:lnTo>
                      <a:lnTo>
                        <a:pt x="32851" y="10483"/>
                      </a:lnTo>
                      <a:lnTo>
                        <a:pt x="32955" y="10441"/>
                      </a:lnTo>
                      <a:lnTo>
                        <a:pt x="33081" y="10483"/>
                      </a:lnTo>
                      <a:lnTo>
                        <a:pt x="33332" y="10462"/>
                      </a:lnTo>
                      <a:lnTo>
                        <a:pt x="33478" y="10483"/>
                      </a:lnTo>
                      <a:lnTo>
                        <a:pt x="33541" y="10337"/>
                      </a:lnTo>
                      <a:lnTo>
                        <a:pt x="33541" y="10253"/>
                      </a:lnTo>
                      <a:lnTo>
                        <a:pt x="33395" y="10128"/>
                      </a:lnTo>
                      <a:lnTo>
                        <a:pt x="33290" y="10044"/>
                      </a:lnTo>
                      <a:lnTo>
                        <a:pt x="33374" y="9960"/>
                      </a:lnTo>
                      <a:lnTo>
                        <a:pt x="33499" y="9960"/>
                      </a:lnTo>
                      <a:lnTo>
                        <a:pt x="33750" y="9772"/>
                      </a:lnTo>
                      <a:lnTo>
                        <a:pt x="33750" y="9646"/>
                      </a:lnTo>
                      <a:lnTo>
                        <a:pt x="33855" y="9521"/>
                      </a:lnTo>
                      <a:lnTo>
                        <a:pt x="33939" y="9521"/>
                      </a:lnTo>
                      <a:lnTo>
                        <a:pt x="34002" y="9416"/>
                      </a:lnTo>
                      <a:lnTo>
                        <a:pt x="33939" y="9312"/>
                      </a:lnTo>
                      <a:lnTo>
                        <a:pt x="33939" y="9207"/>
                      </a:lnTo>
                      <a:lnTo>
                        <a:pt x="33939" y="9081"/>
                      </a:lnTo>
                      <a:lnTo>
                        <a:pt x="34022" y="9040"/>
                      </a:lnTo>
                      <a:lnTo>
                        <a:pt x="34127" y="9123"/>
                      </a:lnTo>
                      <a:lnTo>
                        <a:pt x="34127" y="9228"/>
                      </a:lnTo>
                      <a:lnTo>
                        <a:pt x="34190" y="9312"/>
                      </a:lnTo>
                      <a:lnTo>
                        <a:pt x="34378" y="9332"/>
                      </a:lnTo>
                      <a:lnTo>
                        <a:pt x="34399" y="9395"/>
                      </a:lnTo>
                      <a:lnTo>
                        <a:pt x="34399" y="9353"/>
                      </a:lnTo>
                      <a:lnTo>
                        <a:pt x="34399" y="9291"/>
                      </a:lnTo>
                      <a:lnTo>
                        <a:pt x="34378" y="9249"/>
                      </a:lnTo>
                      <a:lnTo>
                        <a:pt x="34336" y="9144"/>
                      </a:lnTo>
                      <a:lnTo>
                        <a:pt x="34336" y="9123"/>
                      </a:lnTo>
                      <a:lnTo>
                        <a:pt x="34420" y="9081"/>
                      </a:lnTo>
                      <a:lnTo>
                        <a:pt x="34546" y="9102"/>
                      </a:lnTo>
                      <a:lnTo>
                        <a:pt x="34608" y="9081"/>
                      </a:lnTo>
                      <a:lnTo>
                        <a:pt x="34608" y="8977"/>
                      </a:lnTo>
                      <a:lnTo>
                        <a:pt x="34587" y="8914"/>
                      </a:lnTo>
                      <a:lnTo>
                        <a:pt x="34587" y="8830"/>
                      </a:lnTo>
                      <a:lnTo>
                        <a:pt x="34608" y="8788"/>
                      </a:lnTo>
                      <a:lnTo>
                        <a:pt x="34608" y="8684"/>
                      </a:lnTo>
                      <a:lnTo>
                        <a:pt x="34608" y="8579"/>
                      </a:lnTo>
                      <a:lnTo>
                        <a:pt x="34525" y="8516"/>
                      </a:lnTo>
                      <a:lnTo>
                        <a:pt x="34525" y="8349"/>
                      </a:lnTo>
                      <a:lnTo>
                        <a:pt x="34525" y="8244"/>
                      </a:lnTo>
                      <a:lnTo>
                        <a:pt x="34504" y="8098"/>
                      </a:lnTo>
                      <a:lnTo>
                        <a:pt x="34504" y="7993"/>
                      </a:lnTo>
                      <a:lnTo>
                        <a:pt x="34441" y="7889"/>
                      </a:lnTo>
                      <a:lnTo>
                        <a:pt x="34399" y="7826"/>
                      </a:lnTo>
                      <a:lnTo>
                        <a:pt x="34378" y="7742"/>
                      </a:lnTo>
                      <a:lnTo>
                        <a:pt x="34232" y="7533"/>
                      </a:lnTo>
                      <a:lnTo>
                        <a:pt x="34190" y="7428"/>
                      </a:lnTo>
                      <a:lnTo>
                        <a:pt x="34211" y="7366"/>
                      </a:lnTo>
                      <a:lnTo>
                        <a:pt x="34294" y="7345"/>
                      </a:lnTo>
                      <a:lnTo>
                        <a:pt x="34378" y="7324"/>
                      </a:lnTo>
                      <a:lnTo>
                        <a:pt x="34420" y="7261"/>
                      </a:lnTo>
                      <a:lnTo>
                        <a:pt x="34441" y="7198"/>
                      </a:lnTo>
                      <a:lnTo>
                        <a:pt x="34546" y="7010"/>
                      </a:lnTo>
                      <a:lnTo>
                        <a:pt x="34587" y="7010"/>
                      </a:lnTo>
                      <a:lnTo>
                        <a:pt x="34692" y="7031"/>
                      </a:lnTo>
                      <a:lnTo>
                        <a:pt x="34755" y="7052"/>
                      </a:lnTo>
                      <a:lnTo>
                        <a:pt x="35131" y="7115"/>
                      </a:lnTo>
                      <a:lnTo>
                        <a:pt x="35173" y="7136"/>
                      </a:lnTo>
                      <a:lnTo>
                        <a:pt x="35236" y="7136"/>
                      </a:lnTo>
                      <a:lnTo>
                        <a:pt x="35278" y="7094"/>
                      </a:lnTo>
                      <a:lnTo>
                        <a:pt x="35257" y="7010"/>
                      </a:lnTo>
                      <a:lnTo>
                        <a:pt x="35236" y="6926"/>
                      </a:lnTo>
                      <a:lnTo>
                        <a:pt x="35236" y="6884"/>
                      </a:lnTo>
                      <a:lnTo>
                        <a:pt x="35257" y="6822"/>
                      </a:lnTo>
                      <a:lnTo>
                        <a:pt x="35236" y="6780"/>
                      </a:lnTo>
                      <a:lnTo>
                        <a:pt x="35215" y="6696"/>
                      </a:lnTo>
                      <a:lnTo>
                        <a:pt x="35257" y="6591"/>
                      </a:lnTo>
                      <a:lnTo>
                        <a:pt x="35320" y="6571"/>
                      </a:lnTo>
                      <a:lnTo>
                        <a:pt x="35278" y="6466"/>
                      </a:lnTo>
                      <a:lnTo>
                        <a:pt x="35257" y="6403"/>
                      </a:lnTo>
                      <a:lnTo>
                        <a:pt x="35257" y="6382"/>
                      </a:lnTo>
                      <a:lnTo>
                        <a:pt x="35341" y="6319"/>
                      </a:lnTo>
                      <a:lnTo>
                        <a:pt x="35320" y="6278"/>
                      </a:lnTo>
                      <a:lnTo>
                        <a:pt x="35320" y="6215"/>
                      </a:lnTo>
                      <a:lnTo>
                        <a:pt x="35278" y="6152"/>
                      </a:lnTo>
                      <a:lnTo>
                        <a:pt x="35320" y="6068"/>
                      </a:lnTo>
                      <a:lnTo>
                        <a:pt x="35362" y="6047"/>
                      </a:lnTo>
                      <a:lnTo>
                        <a:pt x="35362" y="5985"/>
                      </a:lnTo>
                      <a:lnTo>
                        <a:pt x="35341" y="5943"/>
                      </a:lnTo>
                      <a:lnTo>
                        <a:pt x="35278" y="5796"/>
                      </a:lnTo>
                      <a:lnTo>
                        <a:pt x="35278" y="5671"/>
                      </a:lnTo>
                      <a:lnTo>
                        <a:pt x="35320" y="5650"/>
                      </a:lnTo>
                      <a:lnTo>
                        <a:pt x="35341" y="5629"/>
                      </a:lnTo>
                      <a:lnTo>
                        <a:pt x="35341" y="5587"/>
                      </a:lnTo>
                      <a:lnTo>
                        <a:pt x="35320" y="5545"/>
                      </a:lnTo>
                      <a:lnTo>
                        <a:pt x="35320" y="5483"/>
                      </a:lnTo>
                      <a:lnTo>
                        <a:pt x="35257" y="5441"/>
                      </a:lnTo>
                      <a:lnTo>
                        <a:pt x="35236" y="5378"/>
                      </a:lnTo>
                      <a:lnTo>
                        <a:pt x="35257" y="5315"/>
                      </a:lnTo>
                      <a:lnTo>
                        <a:pt x="35257" y="5231"/>
                      </a:lnTo>
                      <a:lnTo>
                        <a:pt x="35236" y="5169"/>
                      </a:lnTo>
                      <a:lnTo>
                        <a:pt x="35173" y="5127"/>
                      </a:lnTo>
                      <a:lnTo>
                        <a:pt x="35173" y="5064"/>
                      </a:lnTo>
                      <a:lnTo>
                        <a:pt x="35257" y="4959"/>
                      </a:lnTo>
                      <a:lnTo>
                        <a:pt x="35362" y="4939"/>
                      </a:lnTo>
                      <a:lnTo>
                        <a:pt x="35383" y="4918"/>
                      </a:lnTo>
                      <a:lnTo>
                        <a:pt x="35383" y="4813"/>
                      </a:lnTo>
                      <a:lnTo>
                        <a:pt x="35424" y="4687"/>
                      </a:lnTo>
                      <a:lnTo>
                        <a:pt x="35341" y="4646"/>
                      </a:lnTo>
                      <a:lnTo>
                        <a:pt x="35278" y="4583"/>
                      </a:lnTo>
                      <a:lnTo>
                        <a:pt x="35257" y="4499"/>
                      </a:lnTo>
                      <a:lnTo>
                        <a:pt x="35173" y="4395"/>
                      </a:lnTo>
                      <a:lnTo>
                        <a:pt x="35152" y="4332"/>
                      </a:lnTo>
                      <a:lnTo>
                        <a:pt x="35215" y="4290"/>
                      </a:lnTo>
                      <a:lnTo>
                        <a:pt x="35152" y="4185"/>
                      </a:lnTo>
                      <a:lnTo>
                        <a:pt x="35131" y="4123"/>
                      </a:lnTo>
                      <a:lnTo>
                        <a:pt x="35027" y="4102"/>
                      </a:lnTo>
                      <a:lnTo>
                        <a:pt x="34964" y="4081"/>
                      </a:lnTo>
                      <a:lnTo>
                        <a:pt x="34859" y="4018"/>
                      </a:lnTo>
                      <a:lnTo>
                        <a:pt x="34797" y="4081"/>
                      </a:lnTo>
                      <a:lnTo>
                        <a:pt x="34713" y="4102"/>
                      </a:lnTo>
                      <a:lnTo>
                        <a:pt x="34629" y="4143"/>
                      </a:lnTo>
                      <a:lnTo>
                        <a:pt x="34629" y="4227"/>
                      </a:lnTo>
                      <a:lnTo>
                        <a:pt x="34587" y="4269"/>
                      </a:lnTo>
                      <a:lnTo>
                        <a:pt x="34504" y="4269"/>
                      </a:lnTo>
                      <a:lnTo>
                        <a:pt x="34483" y="4395"/>
                      </a:lnTo>
                      <a:lnTo>
                        <a:pt x="34294" y="4395"/>
                      </a:lnTo>
                      <a:lnTo>
                        <a:pt x="34232" y="4478"/>
                      </a:lnTo>
                      <a:lnTo>
                        <a:pt x="34232" y="4583"/>
                      </a:lnTo>
                      <a:lnTo>
                        <a:pt x="34190" y="4604"/>
                      </a:lnTo>
                      <a:lnTo>
                        <a:pt x="34169" y="4729"/>
                      </a:lnTo>
                      <a:lnTo>
                        <a:pt x="34169" y="4792"/>
                      </a:lnTo>
                      <a:lnTo>
                        <a:pt x="34106" y="4813"/>
                      </a:lnTo>
                      <a:lnTo>
                        <a:pt x="34022" y="4897"/>
                      </a:lnTo>
                      <a:lnTo>
                        <a:pt x="33876" y="4918"/>
                      </a:lnTo>
                      <a:lnTo>
                        <a:pt x="33709" y="4918"/>
                      </a:lnTo>
                      <a:lnTo>
                        <a:pt x="33667" y="4939"/>
                      </a:lnTo>
                      <a:lnTo>
                        <a:pt x="33604" y="5001"/>
                      </a:lnTo>
                      <a:lnTo>
                        <a:pt x="33583" y="4918"/>
                      </a:lnTo>
                      <a:lnTo>
                        <a:pt x="33541" y="4834"/>
                      </a:lnTo>
                      <a:lnTo>
                        <a:pt x="33458" y="4834"/>
                      </a:lnTo>
                      <a:lnTo>
                        <a:pt x="33374" y="4897"/>
                      </a:lnTo>
                      <a:lnTo>
                        <a:pt x="33269" y="4918"/>
                      </a:lnTo>
                      <a:lnTo>
                        <a:pt x="33248" y="4834"/>
                      </a:lnTo>
                      <a:lnTo>
                        <a:pt x="33165" y="4729"/>
                      </a:lnTo>
                      <a:lnTo>
                        <a:pt x="33123" y="4708"/>
                      </a:lnTo>
                      <a:lnTo>
                        <a:pt x="32976" y="4583"/>
                      </a:lnTo>
                      <a:lnTo>
                        <a:pt x="32976" y="4478"/>
                      </a:lnTo>
                      <a:lnTo>
                        <a:pt x="33018" y="4436"/>
                      </a:lnTo>
                      <a:lnTo>
                        <a:pt x="33039" y="4332"/>
                      </a:lnTo>
                      <a:lnTo>
                        <a:pt x="33018" y="4227"/>
                      </a:lnTo>
                      <a:lnTo>
                        <a:pt x="32976" y="4123"/>
                      </a:lnTo>
                      <a:lnTo>
                        <a:pt x="32872" y="4143"/>
                      </a:lnTo>
                      <a:lnTo>
                        <a:pt x="32872" y="4081"/>
                      </a:lnTo>
                      <a:lnTo>
                        <a:pt x="32872" y="3997"/>
                      </a:lnTo>
                      <a:lnTo>
                        <a:pt x="32934" y="3913"/>
                      </a:lnTo>
                      <a:lnTo>
                        <a:pt x="32934" y="3871"/>
                      </a:lnTo>
                      <a:lnTo>
                        <a:pt x="32872" y="3851"/>
                      </a:lnTo>
                      <a:lnTo>
                        <a:pt x="32851" y="3851"/>
                      </a:lnTo>
                      <a:lnTo>
                        <a:pt x="32767" y="3892"/>
                      </a:lnTo>
                      <a:lnTo>
                        <a:pt x="32725" y="3892"/>
                      </a:lnTo>
                      <a:lnTo>
                        <a:pt x="32642" y="3913"/>
                      </a:lnTo>
                      <a:lnTo>
                        <a:pt x="32558" y="3892"/>
                      </a:lnTo>
                      <a:lnTo>
                        <a:pt x="32516" y="3871"/>
                      </a:lnTo>
                      <a:lnTo>
                        <a:pt x="32453" y="3851"/>
                      </a:lnTo>
                      <a:lnTo>
                        <a:pt x="32432" y="3809"/>
                      </a:lnTo>
                      <a:lnTo>
                        <a:pt x="32307" y="3767"/>
                      </a:lnTo>
                      <a:lnTo>
                        <a:pt x="32307" y="3704"/>
                      </a:lnTo>
                      <a:lnTo>
                        <a:pt x="32244" y="3662"/>
                      </a:lnTo>
                      <a:lnTo>
                        <a:pt x="32202" y="3662"/>
                      </a:lnTo>
                      <a:lnTo>
                        <a:pt x="32139" y="3599"/>
                      </a:lnTo>
                      <a:lnTo>
                        <a:pt x="32139" y="3558"/>
                      </a:lnTo>
                      <a:lnTo>
                        <a:pt x="32077" y="3558"/>
                      </a:lnTo>
                      <a:lnTo>
                        <a:pt x="32014" y="3474"/>
                      </a:lnTo>
                      <a:lnTo>
                        <a:pt x="31993" y="3432"/>
                      </a:lnTo>
                      <a:lnTo>
                        <a:pt x="31930" y="3369"/>
                      </a:lnTo>
                      <a:lnTo>
                        <a:pt x="31888" y="3369"/>
                      </a:lnTo>
                      <a:lnTo>
                        <a:pt x="31846" y="3453"/>
                      </a:lnTo>
                      <a:lnTo>
                        <a:pt x="31805" y="3432"/>
                      </a:lnTo>
                      <a:lnTo>
                        <a:pt x="31763" y="3453"/>
                      </a:lnTo>
                      <a:lnTo>
                        <a:pt x="31721" y="3495"/>
                      </a:lnTo>
                      <a:lnTo>
                        <a:pt x="31658" y="3453"/>
                      </a:lnTo>
                      <a:lnTo>
                        <a:pt x="31616" y="3390"/>
                      </a:lnTo>
                      <a:lnTo>
                        <a:pt x="31574" y="3369"/>
                      </a:lnTo>
                      <a:lnTo>
                        <a:pt x="31449" y="3369"/>
                      </a:lnTo>
                      <a:lnTo>
                        <a:pt x="31386" y="3348"/>
                      </a:lnTo>
                      <a:lnTo>
                        <a:pt x="31449" y="3286"/>
                      </a:lnTo>
                      <a:lnTo>
                        <a:pt x="31449" y="3244"/>
                      </a:lnTo>
                      <a:lnTo>
                        <a:pt x="31365" y="3244"/>
                      </a:lnTo>
                      <a:lnTo>
                        <a:pt x="31302" y="3286"/>
                      </a:lnTo>
                      <a:lnTo>
                        <a:pt x="31177" y="3286"/>
                      </a:lnTo>
                      <a:lnTo>
                        <a:pt x="31135" y="3327"/>
                      </a:lnTo>
                      <a:lnTo>
                        <a:pt x="31072" y="3265"/>
                      </a:lnTo>
                      <a:lnTo>
                        <a:pt x="31030" y="3286"/>
                      </a:lnTo>
                      <a:lnTo>
                        <a:pt x="30947" y="3286"/>
                      </a:lnTo>
                      <a:lnTo>
                        <a:pt x="30884" y="3223"/>
                      </a:lnTo>
                      <a:lnTo>
                        <a:pt x="30800" y="3181"/>
                      </a:lnTo>
                      <a:lnTo>
                        <a:pt x="30675" y="3055"/>
                      </a:lnTo>
                      <a:lnTo>
                        <a:pt x="30633" y="2930"/>
                      </a:lnTo>
                      <a:lnTo>
                        <a:pt x="30633" y="2846"/>
                      </a:lnTo>
                      <a:lnTo>
                        <a:pt x="30612" y="2742"/>
                      </a:lnTo>
                      <a:lnTo>
                        <a:pt x="30549" y="2742"/>
                      </a:lnTo>
                      <a:lnTo>
                        <a:pt x="30465" y="2721"/>
                      </a:lnTo>
                      <a:lnTo>
                        <a:pt x="30465" y="2574"/>
                      </a:lnTo>
                      <a:lnTo>
                        <a:pt x="30424" y="2553"/>
                      </a:lnTo>
                      <a:lnTo>
                        <a:pt x="30403" y="2428"/>
                      </a:lnTo>
                      <a:lnTo>
                        <a:pt x="30361" y="2323"/>
                      </a:lnTo>
                      <a:lnTo>
                        <a:pt x="30152" y="2198"/>
                      </a:lnTo>
                      <a:lnTo>
                        <a:pt x="30047" y="2030"/>
                      </a:lnTo>
                      <a:lnTo>
                        <a:pt x="30026" y="1988"/>
                      </a:lnTo>
                      <a:lnTo>
                        <a:pt x="29984" y="1884"/>
                      </a:lnTo>
                      <a:lnTo>
                        <a:pt x="29921" y="1905"/>
                      </a:lnTo>
                      <a:lnTo>
                        <a:pt x="29901" y="1905"/>
                      </a:lnTo>
                      <a:lnTo>
                        <a:pt x="29901" y="1821"/>
                      </a:lnTo>
                      <a:lnTo>
                        <a:pt x="29921" y="1779"/>
                      </a:lnTo>
                      <a:lnTo>
                        <a:pt x="29838" y="1716"/>
                      </a:lnTo>
                      <a:lnTo>
                        <a:pt x="29796" y="1612"/>
                      </a:lnTo>
                      <a:lnTo>
                        <a:pt x="29733" y="1591"/>
                      </a:lnTo>
                      <a:lnTo>
                        <a:pt x="29712" y="1507"/>
                      </a:lnTo>
                      <a:lnTo>
                        <a:pt x="29670" y="1444"/>
                      </a:lnTo>
                      <a:lnTo>
                        <a:pt x="29608" y="1340"/>
                      </a:lnTo>
                      <a:lnTo>
                        <a:pt x="29482" y="1256"/>
                      </a:lnTo>
                      <a:lnTo>
                        <a:pt x="29461" y="1193"/>
                      </a:lnTo>
                      <a:lnTo>
                        <a:pt x="29503" y="1130"/>
                      </a:lnTo>
                      <a:lnTo>
                        <a:pt x="29482" y="1047"/>
                      </a:lnTo>
                      <a:lnTo>
                        <a:pt x="29315" y="1047"/>
                      </a:lnTo>
                      <a:lnTo>
                        <a:pt x="29294" y="984"/>
                      </a:lnTo>
                      <a:lnTo>
                        <a:pt x="29294" y="942"/>
                      </a:lnTo>
                      <a:lnTo>
                        <a:pt x="29273" y="879"/>
                      </a:lnTo>
                      <a:lnTo>
                        <a:pt x="29273" y="817"/>
                      </a:lnTo>
                      <a:lnTo>
                        <a:pt x="29231" y="733"/>
                      </a:lnTo>
                      <a:lnTo>
                        <a:pt x="29168" y="712"/>
                      </a:lnTo>
                      <a:lnTo>
                        <a:pt x="29168" y="649"/>
                      </a:lnTo>
                      <a:lnTo>
                        <a:pt x="29147" y="607"/>
                      </a:lnTo>
                      <a:lnTo>
                        <a:pt x="29085" y="628"/>
                      </a:lnTo>
                      <a:lnTo>
                        <a:pt x="28980" y="607"/>
                      </a:lnTo>
                      <a:lnTo>
                        <a:pt x="28959" y="545"/>
                      </a:lnTo>
                      <a:lnTo>
                        <a:pt x="28980" y="482"/>
                      </a:lnTo>
                      <a:lnTo>
                        <a:pt x="28959" y="440"/>
                      </a:lnTo>
                      <a:lnTo>
                        <a:pt x="28875" y="419"/>
                      </a:lnTo>
                      <a:lnTo>
                        <a:pt x="28833" y="461"/>
                      </a:lnTo>
                      <a:lnTo>
                        <a:pt x="28792" y="419"/>
                      </a:lnTo>
                      <a:lnTo>
                        <a:pt x="28750" y="419"/>
                      </a:lnTo>
                      <a:lnTo>
                        <a:pt x="28708" y="356"/>
                      </a:lnTo>
                      <a:lnTo>
                        <a:pt x="28750" y="293"/>
                      </a:lnTo>
                      <a:lnTo>
                        <a:pt x="28687" y="231"/>
                      </a:lnTo>
                      <a:lnTo>
                        <a:pt x="28624" y="210"/>
                      </a:lnTo>
                      <a:lnTo>
                        <a:pt x="28561" y="231"/>
                      </a:lnTo>
                      <a:lnTo>
                        <a:pt x="28520" y="147"/>
                      </a:lnTo>
                      <a:lnTo>
                        <a:pt x="28457" y="189"/>
                      </a:lnTo>
                      <a:lnTo>
                        <a:pt x="28373" y="189"/>
                      </a:lnTo>
                      <a:lnTo>
                        <a:pt x="28331" y="147"/>
                      </a:lnTo>
                      <a:lnTo>
                        <a:pt x="28268" y="189"/>
                      </a:lnTo>
                      <a:lnTo>
                        <a:pt x="28268" y="252"/>
                      </a:lnTo>
                      <a:lnTo>
                        <a:pt x="28248" y="293"/>
                      </a:lnTo>
                      <a:lnTo>
                        <a:pt x="28143" y="231"/>
                      </a:lnTo>
                      <a:lnTo>
                        <a:pt x="28101" y="189"/>
                      </a:lnTo>
                      <a:lnTo>
                        <a:pt x="28017" y="210"/>
                      </a:lnTo>
                      <a:lnTo>
                        <a:pt x="27892" y="210"/>
                      </a:lnTo>
                      <a:lnTo>
                        <a:pt x="27892" y="189"/>
                      </a:lnTo>
                      <a:lnTo>
                        <a:pt x="27808" y="105"/>
                      </a:lnTo>
                      <a:lnTo>
                        <a:pt x="27620" y="84"/>
                      </a:lnTo>
                      <a:lnTo>
                        <a:pt x="27536" y="21"/>
                      </a:lnTo>
                      <a:lnTo>
                        <a:pt x="27432" y="21"/>
                      </a:lnTo>
                      <a:lnTo>
                        <a:pt x="273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39"/>
                <p:cNvSpPr/>
                <p:nvPr/>
              </p:nvSpPr>
              <p:spPr>
                <a:xfrm>
                  <a:off x="4443200" y="2520875"/>
                  <a:ext cx="231750" cy="1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0" h="5776" extrusionOk="0">
                      <a:moveTo>
                        <a:pt x="1507" y="1"/>
                      </a:moveTo>
                      <a:lnTo>
                        <a:pt x="0" y="294"/>
                      </a:lnTo>
                      <a:lnTo>
                        <a:pt x="439" y="3014"/>
                      </a:lnTo>
                      <a:lnTo>
                        <a:pt x="732" y="3014"/>
                      </a:lnTo>
                      <a:lnTo>
                        <a:pt x="963" y="3035"/>
                      </a:lnTo>
                      <a:lnTo>
                        <a:pt x="1004" y="2909"/>
                      </a:lnTo>
                      <a:lnTo>
                        <a:pt x="900" y="2804"/>
                      </a:lnTo>
                      <a:lnTo>
                        <a:pt x="879" y="2595"/>
                      </a:lnTo>
                      <a:lnTo>
                        <a:pt x="983" y="2344"/>
                      </a:lnTo>
                      <a:lnTo>
                        <a:pt x="1172" y="2323"/>
                      </a:lnTo>
                      <a:lnTo>
                        <a:pt x="1276" y="2198"/>
                      </a:lnTo>
                      <a:lnTo>
                        <a:pt x="1402" y="2114"/>
                      </a:lnTo>
                      <a:lnTo>
                        <a:pt x="1527" y="2198"/>
                      </a:lnTo>
                      <a:lnTo>
                        <a:pt x="1611" y="2135"/>
                      </a:lnTo>
                      <a:lnTo>
                        <a:pt x="1507" y="2009"/>
                      </a:lnTo>
                      <a:lnTo>
                        <a:pt x="1779" y="2030"/>
                      </a:lnTo>
                      <a:lnTo>
                        <a:pt x="2155" y="2219"/>
                      </a:lnTo>
                      <a:lnTo>
                        <a:pt x="2511" y="2428"/>
                      </a:lnTo>
                      <a:lnTo>
                        <a:pt x="2532" y="2553"/>
                      </a:lnTo>
                      <a:lnTo>
                        <a:pt x="2971" y="2804"/>
                      </a:lnTo>
                      <a:lnTo>
                        <a:pt x="3306" y="2951"/>
                      </a:lnTo>
                      <a:lnTo>
                        <a:pt x="3390" y="2909"/>
                      </a:lnTo>
                      <a:lnTo>
                        <a:pt x="3515" y="2930"/>
                      </a:lnTo>
                      <a:lnTo>
                        <a:pt x="3766" y="3076"/>
                      </a:lnTo>
                      <a:lnTo>
                        <a:pt x="3871" y="3432"/>
                      </a:lnTo>
                      <a:lnTo>
                        <a:pt x="3976" y="3537"/>
                      </a:lnTo>
                      <a:lnTo>
                        <a:pt x="4017" y="3662"/>
                      </a:lnTo>
                      <a:lnTo>
                        <a:pt x="4143" y="3913"/>
                      </a:lnTo>
                      <a:lnTo>
                        <a:pt x="4352" y="3997"/>
                      </a:lnTo>
                      <a:lnTo>
                        <a:pt x="4729" y="4227"/>
                      </a:lnTo>
                      <a:lnTo>
                        <a:pt x="5126" y="4520"/>
                      </a:lnTo>
                      <a:lnTo>
                        <a:pt x="5545" y="4708"/>
                      </a:lnTo>
                      <a:lnTo>
                        <a:pt x="5921" y="5001"/>
                      </a:lnTo>
                      <a:lnTo>
                        <a:pt x="6235" y="5022"/>
                      </a:lnTo>
                      <a:lnTo>
                        <a:pt x="6319" y="5106"/>
                      </a:lnTo>
                      <a:lnTo>
                        <a:pt x="6403" y="5106"/>
                      </a:lnTo>
                      <a:lnTo>
                        <a:pt x="6612" y="5232"/>
                      </a:lnTo>
                      <a:lnTo>
                        <a:pt x="6612" y="5378"/>
                      </a:lnTo>
                      <a:lnTo>
                        <a:pt x="6633" y="5650"/>
                      </a:lnTo>
                      <a:lnTo>
                        <a:pt x="6821" y="5587"/>
                      </a:lnTo>
                      <a:lnTo>
                        <a:pt x="6926" y="5671"/>
                      </a:lnTo>
                      <a:lnTo>
                        <a:pt x="7009" y="5776"/>
                      </a:lnTo>
                      <a:lnTo>
                        <a:pt x="7072" y="5776"/>
                      </a:lnTo>
                      <a:lnTo>
                        <a:pt x="7177" y="5671"/>
                      </a:lnTo>
                      <a:lnTo>
                        <a:pt x="7281" y="5692"/>
                      </a:lnTo>
                      <a:lnTo>
                        <a:pt x="7323" y="5755"/>
                      </a:lnTo>
                      <a:lnTo>
                        <a:pt x="7365" y="5378"/>
                      </a:lnTo>
                      <a:lnTo>
                        <a:pt x="7491" y="5106"/>
                      </a:lnTo>
                      <a:lnTo>
                        <a:pt x="7553" y="5043"/>
                      </a:lnTo>
                      <a:lnTo>
                        <a:pt x="7533" y="4897"/>
                      </a:lnTo>
                      <a:lnTo>
                        <a:pt x="7407" y="4834"/>
                      </a:lnTo>
                      <a:lnTo>
                        <a:pt x="7344" y="4688"/>
                      </a:lnTo>
                      <a:lnTo>
                        <a:pt x="7386" y="4541"/>
                      </a:lnTo>
                      <a:lnTo>
                        <a:pt x="7365" y="4416"/>
                      </a:lnTo>
                      <a:lnTo>
                        <a:pt x="7219" y="4436"/>
                      </a:lnTo>
                      <a:lnTo>
                        <a:pt x="7114" y="4499"/>
                      </a:lnTo>
                      <a:lnTo>
                        <a:pt x="6947" y="4269"/>
                      </a:lnTo>
                      <a:lnTo>
                        <a:pt x="6947" y="4102"/>
                      </a:lnTo>
                      <a:lnTo>
                        <a:pt x="7072" y="3997"/>
                      </a:lnTo>
                      <a:lnTo>
                        <a:pt x="7344" y="4018"/>
                      </a:lnTo>
                      <a:lnTo>
                        <a:pt x="7449" y="3997"/>
                      </a:lnTo>
                      <a:lnTo>
                        <a:pt x="7449" y="3872"/>
                      </a:lnTo>
                      <a:lnTo>
                        <a:pt x="7679" y="3788"/>
                      </a:lnTo>
                      <a:lnTo>
                        <a:pt x="7637" y="3704"/>
                      </a:lnTo>
                      <a:lnTo>
                        <a:pt x="7574" y="3662"/>
                      </a:lnTo>
                      <a:lnTo>
                        <a:pt x="7846" y="3600"/>
                      </a:lnTo>
                      <a:lnTo>
                        <a:pt x="8014" y="3537"/>
                      </a:lnTo>
                      <a:lnTo>
                        <a:pt x="8056" y="3390"/>
                      </a:lnTo>
                      <a:lnTo>
                        <a:pt x="7867" y="3328"/>
                      </a:lnTo>
                      <a:lnTo>
                        <a:pt x="7867" y="3181"/>
                      </a:lnTo>
                      <a:lnTo>
                        <a:pt x="8014" y="3139"/>
                      </a:lnTo>
                      <a:lnTo>
                        <a:pt x="8181" y="3014"/>
                      </a:lnTo>
                      <a:lnTo>
                        <a:pt x="8286" y="3035"/>
                      </a:lnTo>
                      <a:lnTo>
                        <a:pt x="8453" y="2825"/>
                      </a:lnTo>
                      <a:lnTo>
                        <a:pt x="8600" y="2951"/>
                      </a:lnTo>
                      <a:lnTo>
                        <a:pt x="8621" y="3056"/>
                      </a:lnTo>
                      <a:lnTo>
                        <a:pt x="8914" y="3014"/>
                      </a:lnTo>
                      <a:lnTo>
                        <a:pt x="9123" y="3014"/>
                      </a:lnTo>
                      <a:lnTo>
                        <a:pt x="9269" y="2825"/>
                      </a:lnTo>
                      <a:lnTo>
                        <a:pt x="9248" y="2721"/>
                      </a:lnTo>
                      <a:lnTo>
                        <a:pt x="8955" y="2491"/>
                      </a:lnTo>
                      <a:lnTo>
                        <a:pt x="8893" y="2491"/>
                      </a:lnTo>
                      <a:lnTo>
                        <a:pt x="8893" y="2637"/>
                      </a:lnTo>
                      <a:lnTo>
                        <a:pt x="8788" y="2742"/>
                      </a:lnTo>
                      <a:lnTo>
                        <a:pt x="8683" y="2721"/>
                      </a:lnTo>
                      <a:lnTo>
                        <a:pt x="8579" y="2616"/>
                      </a:lnTo>
                      <a:lnTo>
                        <a:pt x="8307" y="2532"/>
                      </a:lnTo>
                      <a:lnTo>
                        <a:pt x="8202" y="2449"/>
                      </a:lnTo>
                      <a:lnTo>
                        <a:pt x="8286" y="2323"/>
                      </a:lnTo>
                      <a:lnTo>
                        <a:pt x="8453" y="2030"/>
                      </a:lnTo>
                      <a:lnTo>
                        <a:pt x="8453" y="1905"/>
                      </a:lnTo>
                      <a:lnTo>
                        <a:pt x="8369" y="1905"/>
                      </a:lnTo>
                      <a:lnTo>
                        <a:pt x="8265" y="2072"/>
                      </a:lnTo>
                      <a:lnTo>
                        <a:pt x="8160" y="2093"/>
                      </a:lnTo>
                      <a:lnTo>
                        <a:pt x="7909" y="2386"/>
                      </a:lnTo>
                      <a:lnTo>
                        <a:pt x="7846" y="2532"/>
                      </a:lnTo>
                      <a:lnTo>
                        <a:pt x="7784" y="2616"/>
                      </a:lnTo>
                      <a:lnTo>
                        <a:pt x="7658" y="2825"/>
                      </a:lnTo>
                      <a:lnTo>
                        <a:pt x="7449" y="3035"/>
                      </a:lnTo>
                      <a:lnTo>
                        <a:pt x="7365" y="3014"/>
                      </a:lnTo>
                      <a:lnTo>
                        <a:pt x="7114" y="2867"/>
                      </a:lnTo>
                      <a:lnTo>
                        <a:pt x="6926" y="2846"/>
                      </a:lnTo>
                      <a:lnTo>
                        <a:pt x="6737" y="2867"/>
                      </a:lnTo>
                      <a:lnTo>
                        <a:pt x="6486" y="3014"/>
                      </a:lnTo>
                      <a:lnTo>
                        <a:pt x="6361" y="3014"/>
                      </a:lnTo>
                      <a:lnTo>
                        <a:pt x="6131" y="2323"/>
                      </a:lnTo>
                      <a:lnTo>
                        <a:pt x="5712" y="2281"/>
                      </a:lnTo>
                      <a:lnTo>
                        <a:pt x="5691" y="1465"/>
                      </a:lnTo>
                      <a:lnTo>
                        <a:pt x="5503" y="1549"/>
                      </a:lnTo>
                      <a:lnTo>
                        <a:pt x="5356" y="1172"/>
                      </a:lnTo>
                      <a:lnTo>
                        <a:pt x="5064" y="963"/>
                      </a:lnTo>
                      <a:lnTo>
                        <a:pt x="4122" y="963"/>
                      </a:lnTo>
                      <a:lnTo>
                        <a:pt x="3264" y="1047"/>
                      </a:lnTo>
                      <a:lnTo>
                        <a:pt x="2762" y="754"/>
                      </a:lnTo>
                      <a:lnTo>
                        <a:pt x="2427" y="62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39"/>
                <p:cNvSpPr/>
                <p:nvPr/>
              </p:nvSpPr>
              <p:spPr>
                <a:xfrm>
                  <a:off x="4401875" y="2571100"/>
                  <a:ext cx="207150" cy="1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5211" extrusionOk="0">
                      <a:moveTo>
                        <a:pt x="3160" y="0"/>
                      </a:moveTo>
                      <a:lnTo>
                        <a:pt x="3264" y="126"/>
                      </a:lnTo>
                      <a:lnTo>
                        <a:pt x="3180" y="189"/>
                      </a:lnTo>
                      <a:lnTo>
                        <a:pt x="3055" y="105"/>
                      </a:lnTo>
                      <a:lnTo>
                        <a:pt x="2929" y="189"/>
                      </a:lnTo>
                      <a:lnTo>
                        <a:pt x="2825" y="314"/>
                      </a:lnTo>
                      <a:lnTo>
                        <a:pt x="2636" y="335"/>
                      </a:lnTo>
                      <a:lnTo>
                        <a:pt x="2532" y="586"/>
                      </a:lnTo>
                      <a:lnTo>
                        <a:pt x="2553" y="795"/>
                      </a:lnTo>
                      <a:lnTo>
                        <a:pt x="2657" y="900"/>
                      </a:lnTo>
                      <a:lnTo>
                        <a:pt x="2616" y="1026"/>
                      </a:lnTo>
                      <a:lnTo>
                        <a:pt x="2385" y="1005"/>
                      </a:lnTo>
                      <a:lnTo>
                        <a:pt x="2092" y="1005"/>
                      </a:lnTo>
                      <a:lnTo>
                        <a:pt x="2009" y="1026"/>
                      </a:lnTo>
                      <a:lnTo>
                        <a:pt x="1779" y="1067"/>
                      </a:lnTo>
                      <a:lnTo>
                        <a:pt x="1402" y="628"/>
                      </a:lnTo>
                      <a:lnTo>
                        <a:pt x="983" y="398"/>
                      </a:lnTo>
                      <a:lnTo>
                        <a:pt x="628" y="335"/>
                      </a:lnTo>
                      <a:lnTo>
                        <a:pt x="335" y="440"/>
                      </a:lnTo>
                      <a:lnTo>
                        <a:pt x="0" y="754"/>
                      </a:lnTo>
                      <a:lnTo>
                        <a:pt x="0" y="816"/>
                      </a:lnTo>
                      <a:lnTo>
                        <a:pt x="84" y="900"/>
                      </a:lnTo>
                      <a:lnTo>
                        <a:pt x="126" y="963"/>
                      </a:lnTo>
                      <a:lnTo>
                        <a:pt x="209" y="1047"/>
                      </a:lnTo>
                      <a:lnTo>
                        <a:pt x="251" y="1151"/>
                      </a:lnTo>
                      <a:lnTo>
                        <a:pt x="356" y="1360"/>
                      </a:lnTo>
                      <a:lnTo>
                        <a:pt x="335" y="1528"/>
                      </a:lnTo>
                      <a:lnTo>
                        <a:pt x="293" y="1653"/>
                      </a:lnTo>
                      <a:lnTo>
                        <a:pt x="314" y="1946"/>
                      </a:lnTo>
                      <a:lnTo>
                        <a:pt x="356" y="2009"/>
                      </a:lnTo>
                      <a:lnTo>
                        <a:pt x="398" y="2093"/>
                      </a:lnTo>
                      <a:lnTo>
                        <a:pt x="607" y="2302"/>
                      </a:lnTo>
                      <a:lnTo>
                        <a:pt x="565" y="2218"/>
                      </a:lnTo>
                      <a:lnTo>
                        <a:pt x="523" y="2155"/>
                      </a:lnTo>
                      <a:lnTo>
                        <a:pt x="544" y="2114"/>
                      </a:lnTo>
                      <a:lnTo>
                        <a:pt x="732" y="2155"/>
                      </a:lnTo>
                      <a:lnTo>
                        <a:pt x="816" y="2093"/>
                      </a:lnTo>
                      <a:lnTo>
                        <a:pt x="858" y="2114"/>
                      </a:lnTo>
                      <a:lnTo>
                        <a:pt x="837" y="2260"/>
                      </a:lnTo>
                      <a:lnTo>
                        <a:pt x="858" y="2365"/>
                      </a:lnTo>
                      <a:lnTo>
                        <a:pt x="942" y="2323"/>
                      </a:lnTo>
                      <a:lnTo>
                        <a:pt x="983" y="2427"/>
                      </a:lnTo>
                      <a:lnTo>
                        <a:pt x="963" y="2490"/>
                      </a:lnTo>
                      <a:lnTo>
                        <a:pt x="858" y="2469"/>
                      </a:lnTo>
                      <a:lnTo>
                        <a:pt x="816" y="2469"/>
                      </a:lnTo>
                      <a:lnTo>
                        <a:pt x="753" y="2427"/>
                      </a:lnTo>
                      <a:lnTo>
                        <a:pt x="649" y="2511"/>
                      </a:lnTo>
                      <a:lnTo>
                        <a:pt x="649" y="2616"/>
                      </a:lnTo>
                      <a:lnTo>
                        <a:pt x="732" y="2699"/>
                      </a:lnTo>
                      <a:lnTo>
                        <a:pt x="711" y="2574"/>
                      </a:lnTo>
                      <a:lnTo>
                        <a:pt x="774" y="2574"/>
                      </a:lnTo>
                      <a:lnTo>
                        <a:pt x="837" y="2595"/>
                      </a:lnTo>
                      <a:lnTo>
                        <a:pt x="921" y="2616"/>
                      </a:lnTo>
                      <a:lnTo>
                        <a:pt x="963" y="2720"/>
                      </a:lnTo>
                      <a:lnTo>
                        <a:pt x="1130" y="2804"/>
                      </a:lnTo>
                      <a:lnTo>
                        <a:pt x="1172" y="2909"/>
                      </a:lnTo>
                      <a:lnTo>
                        <a:pt x="1151" y="3097"/>
                      </a:lnTo>
                      <a:lnTo>
                        <a:pt x="1172" y="3160"/>
                      </a:lnTo>
                      <a:lnTo>
                        <a:pt x="1172" y="3453"/>
                      </a:lnTo>
                      <a:lnTo>
                        <a:pt x="1235" y="3662"/>
                      </a:lnTo>
                      <a:lnTo>
                        <a:pt x="1339" y="3955"/>
                      </a:lnTo>
                      <a:lnTo>
                        <a:pt x="1444" y="3871"/>
                      </a:lnTo>
                      <a:lnTo>
                        <a:pt x="1716" y="3871"/>
                      </a:lnTo>
                      <a:lnTo>
                        <a:pt x="1779" y="3725"/>
                      </a:lnTo>
                      <a:lnTo>
                        <a:pt x="1862" y="3620"/>
                      </a:lnTo>
                      <a:lnTo>
                        <a:pt x="1967" y="3620"/>
                      </a:lnTo>
                      <a:lnTo>
                        <a:pt x="2197" y="3411"/>
                      </a:lnTo>
                      <a:lnTo>
                        <a:pt x="2427" y="3348"/>
                      </a:lnTo>
                      <a:lnTo>
                        <a:pt x="2636" y="3411"/>
                      </a:lnTo>
                      <a:lnTo>
                        <a:pt x="2699" y="3264"/>
                      </a:lnTo>
                      <a:lnTo>
                        <a:pt x="2804" y="3243"/>
                      </a:lnTo>
                      <a:lnTo>
                        <a:pt x="2929" y="3306"/>
                      </a:lnTo>
                      <a:lnTo>
                        <a:pt x="3055" y="3264"/>
                      </a:lnTo>
                      <a:lnTo>
                        <a:pt x="3264" y="3453"/>
                      </a:lnTo>
                      <a:lnTo>
                        <a:pt x="3432" y="3515"/>
                      </a:lnTo>
                      <a:lnTo>
                        <a:pt x="3766" y="3725"/>
                      </a:lnTo>
                      <a:lnTo>
                        <a:pt x="3871" y="3725"/>
                      </a:lnTo>
                      <a:lnTo>
                        <a:pt x="3955" y="3641"/>
                      </a:lnTo>
                      <a:lnTo>
                        <a:pt x="4185" y="3746"/>
                      </a:lnTo>
                      <a:lnTo>
                        <a:pt x="4310" y="3767"/>
                      </a:lnTo>
                      <a:lnTo>
                        <a:pt x="4331" y="3934"/>
                      </a:lnTo>
                      <a:lnTo>
                        <a:pt x="4394" y="3976"/>
                      </a:lnTo>
                      <a:lnTo>
                        <a:pt x="4520" y="3955"/>
                      </a:lnTo>
                      <a:lnTo>
                        <a:pt x="4729" y="3997"/>
                      </a:lnTo>
                      <a:lnTo>
                        <a:pt x="4959" y="4311"/>
                      </a:lnTo>
                      <a:lnTo>
                        <a:pt x="5231" y="4352"/>
                      </a:lnTo>
                      <a:lnTo>
                        <a:pt x="5357" y="4394"/>
                      </a:lnTo>
                      <a:lnTo>
                        <a:pt x="5461" y="4562"/>
                      </a:lnTo>
                      <a:lnTo>
                        <a:pt x="5419" y="4666"/>
                      </a:lnTo>
                      <a:lnTo>
                        <a:pt x="5461" y="4792"/>
                      </a:lnTo>
                      <a:lnTo>
                        <a:pt x="5461" y="4876"/>
                      </a:lnTo>
                      <a:lnTo>
                        <a:pt x="5524" y="4980"/>
                      </a:lnTo>
                      <a:lnTo>
                        <a:pt x="5566" y="4938"/>
                      </a:lnTo>
                      <a:lnTo>
                        <a:pt x="5691" y="4980"/>
                      </a:lnTo>
                      <a:lnTo>
                        <a:pt x="5775" y="5043"/>
                      </a:lnTo>
                      <a:lnTo>
                        <a:pt x="5880" y="5043"/>
                      </a:lnTo>
                      <a:lnTo>
                        <a:pt x="5963" y="4980"/>
                      </a:lnTo>
                      <a:lnTo>
                        <a:pt x="6047" y="4980"/>
                      </a:lnTo>
                      <a:lnTo>
                        <a:pt x="6173" y="5085"/>
                      </a:lnTo>
                      <a:lnTo>
                        <a:pt x="6214" y="5148"/>
                      </a:lnTo>
                      <a:lnTo>
                        <a:pt x="6277" y="5210"/>
                      </a:lnTo>
                      <a:lnTo>
                        <a:pt x="6319" y="5148"/>
                      </a:lnTo>
                      <a:lnTo>
                        <a:pt x="6486" y="5127"/>
                      </a:lnTo>
                      <a:lnTo>
                        <a:pt x="6570" y="5022"/>
                      </a:lnTo>
                      <a:lnTo>
                        <a:pt x="6591" y="4938"/>
                      </a:lnTo>
                      <a:lnTo>
                        <a:pt x="6675" y="4896"/>
                      </a:lnTo>
                      <a:lnTo>
                        <a:pt x="6633" y="4813"/>
                      </a:lnTo>
                      <a:lnTo>
                        <a:pt x="6821" y="4708"/>
                      </a:lnTo>
                      <a:lnTo>
                        <a:pt x="7030" y="4666"/>
                      </a:lnTo>
                      <a:lnTo>
                        <a:pt x="7051" y="4604"/>
                      </a:lnTo>
                      <a:lnTo>
                        <a:pt x="7135" y="4520"/>
                      </a:lnTo>
                      <a:lnTo>
                        <a:pt x="7240" y="4499"/>
                      </a:lnTo>
                      <a:lnTo>
                        <a:pt x="7261" y="4373"/>
                      </a:lnTo>
                      <a:lnTo>
                        <a:pt x="7261" y="4206"/>
                      </a:lnTo>
                      <a:lnTo>
                        <a:pt x="7407" y="4080"/>
                      </a:lnTo>
                      <a:lnTo>
                        <a:pt x="7407" y="3955"/>
                      </a:lnTo>
                      <a:lnTo>
                        <a:pt x="7344" y="3892"/>
                      </a:lnTo>
                      <a:lnTo>
                        <a:pt x="7365" y="3850"/>
                      </a:lnTo>
                      <a:lnTo>
                        <a:pt x="7428" y="3829"/>
                      </a:lnTo>
                      <a:lnTo>
                        <a:pt x="7470" y="3767"/>
                      </a:lnTo>
                      <a:lnTo>
                        <a:pt x="7637" y="3725"/>
                      </a:lnTo>
                      <a:lnTo>
                        <a:pt x="7679" y="3725"/>
                      </a:lnTo>
                      <a:lnTo>
                        <a:pt x="7846" y="3620"/>
                      </a:lnTo>
                      <a:lnTo>
                        <a:pt x="7993" y="3557"/>
                      </a:lnTo>
                      <a:lnTo>
                        <a:pt x="8098" y="3641"/>
                      </a:lnTo>
                      <a:lnTo>
                        <a:pt x="8244" y="3620"/>
                      </a:lnTo>
                      <a:lnTo>
                        <a:pt x="8265" y="3641"/>
                      </a:lnTo>
                      <a:lnTo>
                        <a:pt x="8286" y="3641"/>
                      </a:lnTo>
                      <a:lnTo>
                        <a:pt x="8265" y="3369"/>
                      </a:lnTo>
                      <a:lnTo>
                        <a:pt x="8265" y="3223"/>
                      </a:lnTo>
                      <a:lnTo>
                        <a:pt x="8056" y="3097"/>
                      </a:lnTo>
                      <a:lnTo>
                        <a:pt x="7972" y="3097"/>
                      </a:lnTo>
                      <a:lnTo>
                        <a:pt x="7888" y="3013"/>
                      </a:lnTo>
                      <a:lnTo>
                        <a:pt x="7574" y="2992"/>
                      </a:lnTo>
                      <a:lnTo>
                        <a:pt x="7198" y="2699"/>
                      </a:lnTo>
                      <a:lnTo>
                        <a:pt x="6779" y="2511"/>
                      </a:lnTo>
                      <a:lnTo>
                        <a:pt x="6382" y="2218"/>
                      </a:lnTo>
                      <a:lnTo>
                        <a:pt x="6005" y="1988"/>
                      </a:lnTo>
                      <a:lnTo>
                        <a:pt x="5796" y="1904"/>
                      </a:lnTo>
                      <a:lnTo>
                        <a:pt x="5670" y="1653"/>
                      </a:lnTo>
                      <a:lnTo>
                        <a:pt x="5629" y="1528"/>
                      </a:lnTo>
                      <a:lnTo>
                        <a:pt x="5524" y="1423"/>
                      </a:lnTo>
                      <a:lnTo>
                        <a:pt x="5419" y="1067"/>
                      </a:lnTo>
                      <a:lnTo>
                        <a:pt x="5168" y="921"/>
                      </a:lnTo>
                      <a:lnTo>
                        <a:pt x="5043" y="900"/>
                      </a:lnTo>
                      <a:lnTo>
                        <a:pt x="4959" y="942"/>
                      </a:lnTo>
                      <a:lnTo>
                        <a:pt x="4624" y="795"/>
                      </a:lnTo>
                      <a:lnTo>
                        <a:pt x="4185" y="544"/>
                      </a:lnTo>
                      <a:lnTo>
                        <a:pt x="4164" y="419"/>
                      </a:lnTo>
                      <a:lnTo>
                        <a:pt x="3808" y="210"/>
                      </a:lnTo>
                      <a:lnTo>
                        <a:pt x="3432" y="21"/>
                      </a:lnTo>
                      <a:lnTo>
                        <a:pt x="316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39"/>
                <p:cNvSpPr/>
                <p:nvPr/>
              </p:nvSpPr>
              <p:spPr>
                <a:xfrm>
                  <a:off x="4663400" y="2731150"/>
                  <a:ext cx="405425" cy="39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15841" extrusionOk="0">
                      <a:moveTo>
                        <a:pt x="6906" y="15150"/>
                      </a:moveTo>
                      <a:lnTo>
                        <a:pt x="6927" y="15212"/>
                      </a:lnTo>
                      <a:lnTo>
                        <a:pt x="6927" y="15171"/>
                      </a:lnTo>
                      <a:lnTo>
                        <a:pt x="6906" y="15150"/>
                      </a:lnTo>
                      <a:close/>
                      <a:moveTo>
                        <a:pt x="3997" y="1"/>
                      </a:moveTo>
                      <a:lnTo>
                        <a:pt x="3914" y="147"/>
                      </a:lnTo>
                      <a:lnTo>
                        <a:pt x="3788" y="147"/>
                      </a:lnTo>
                      <a:lnTo>
                        <a:pt x="3600" y="294"/>
                      </a:lnTo>
                      <a:lnTo>
                        <a:pt x="3453" y="587"/>
                      </a:lnTo>
                      <a:lnTo>
                        <a:pt x="3391" y="629"/>
                      </a:lnTo>
                      <a:lnTo>
                        <a:pt x="3286" y="733"/>
                      </a:lnTo>
                      <a:lnTo>
                        <a:pt x="3223" y="733"/>
                      </a:lnTo>
                      <a:lnTo>
                        <a:pt x="3119" y="817"/>
                      </a:lnTo>
                      <a:lnTo>
                        <a:pt x="3014" y="838"/>
                      </a:lnTo>
                      <a:lnTo>
                        <a:pt x="2826" y="1026"/>
                      </a:lnTo>
                      <a:lnTo>
                        <a:pt x="2846" y="1089"/>
                      </a:lnTo>
                      <a:lnTo>
                        <a:pt x="2930" y="1298"/>
                      </a:lnTo>
                      <a:lnTo>
                        <a:pt x="2867" y="1570"/>
                      </a:lnTo>
                      <a:lnTo>
                        <a:pt x="2867" y="1717"/>
                      </a:lnTo>
                      <a:lnTo>
                        <a:pt x="2763" y="1779"/>
                      </a:lnTo>
                      <a:lnTo>
                        <a:pt x="2616" y="1968"/>
                      </a:lnTo>
                      <a:lnTo>
                        <a:pt x="2700" y="2031"/>
                      </a:lnTo>
                      <a:lnTo>
                        <a:pt x="2700" y="2135"/>
                      </a:lnTo>
                      <a:lnTo>
                        <a:pt x="2637" y="2261"/>
                      </a:lnTo>
                      <a:lnTo>
                        <a:pt x="2428" y="2365"/>
                      </a:lnTo>
                      <a:lnTo>
                        <a:pt x="2323" y="2554"/>
                      </a:lnTo>
                      <a:lnTo>
                        <a:pt x="2302" y="2721"/>
                      </a:lnTo>
                      <a:lnTo>
                        <a:pt x="2219" y="2867"/>
                      </a:lnTo>
                      <a:lnTo>
                        <a:pt x="1968" y="3035"/>
                      </a:lnTo>
                      <a:lnTo>
                        <a:pt x="1863" y="3391"/>
                      </a:lnTo>
                      <a:lnTo>
                        <a:pt x="1675" y="3600"/>
                      </a:lnTo>
                      <a:lnTo>
                        <a:pt x="1361" y="3600"/>
                      </a:lnTo>
                      <a:lnTo>
                        <a:pt x="1152" y="3725"/>
                      </a:lnTo>
                      <a:lnTo>
                        <a:pt x="1068" y="3704"/>
                      </a:lnTo>
                      <a:lnTo>
                        <a:pt x="1047" y="3600"/>
                      </a:lnTo>
                      <a:lnTo>
                        <a:pt x="922" y="3537"/>
                      </a:lnTo>
                      <a:lnTo>
                        <a:pt x="838" y="3600"/>
                      </a:lnTo>
                      <a:lnTo>
                        <a:pt x="733" y="3642"/>
                      </a:lnTo>
                      <a:lnTo>
                        <a:pt x="691" y="3746"/>
                      </a:lnTo>
                      <a:lnTo>
                        <a:pt x="545" y="3956"/>
                      </a:lnTo>
                      <a:lnTo>
                        <a:pt x="461" y="3976"/>
                      </a:lnTo>
                      <a:lnTo>
                        <a:pt x="357" y="4228"/>
                      </a:lnTo>
                      <a:lnTo>
                        <a:pt x="357" y="4374"/>
                      </a:lnTo>
                      <a:lnTo>
                        <a:pt x="461" y="4353"/>
                      </a:lnTo>
                      <a:lnTo>
                        <a:pt x="608" y="4395"/>
                      </a:lnTo>
                      <a:lnTo>
                        <a:pt x="670" y="4374"/>
                      </a:lnTo>
                      <a:lnTo>
                        <a:pt x="775" y="4374"/>
                      </a:lnTo>
                      <a:lnTo>
                        <a:pt x="859" y="4562"/>
                      </a:lnTo>
                      <a:lnTo>
                        <a:pt x="838" y="4688"/>
                      </a:lnTo>
                      <a:lnTo>
                        <a:pt x="859" y="4897"/>
                      </a:lnTo>
                      <a:lnTo>
                        <a:pt x="1068" y="5023"/>
                      </a:lnTo>
                      <a:lnTo>
                        <a:pt x="1173" y="5023"/>
                      </a:lnTo>
                      <a:lnTo>
                        <a:pt x="1256" y="5085"/>
                      </a:lnTo>
                      <a:lnTo>
                        <a:pt x="1214" y="5169"/>
                      </a:lnTo>
                      <a:lnTo>
                        <a:pt x="1340" y="5316"/>
                      </a:lnTo>
                      <a:lnTo>
                        <a:pt x="1466" y="5692"/>
                      </a:lnTo>
                      <a:lnTo>
                        <a:pt x="1445" y="5755"/>
                      </a:lnTo>
                      <a:lnTo>
                        <a:pt x="1486" y="5818"/>
                      </a:lnTo>
                      <a:lnTo>
                        <a:pt x="1382" y="5860"/>
                      </a:lnTo>
                      <a:lnTo>
                        <a:pt x="1256" y="5943"/>
                      </a:lnTo>
                      <a:lnTo>
                        <a:pt x="1194" y="5860"/>
                      </a:lnTo>
                      <a:lnTo>
                        <a:pt x="1256" y="5797"/>
                      </a:lnTo>
                      <a:lnTo>
                        <a:pt x="1256" y="5797"/>
                      </a:lnTo>
                      <a:lnTo>
                        <a:pt x="1131" y="5818"/>
                      </a:lnTo>
                      <a:lnTo>
                        <a:pt x="1068" y="5860"/>
                      </a:lnTo>
                      <a:lnTo>
                        <a:pt x="838" y="5964"/>
                      </a:lnTo>
                      <a:lnTo>
                        <a:pt x="440" y="5943"/>
                      </a:lnTo>
                      <a:lnTo>
                        <a:pt x="336" y="6006"/>
                      </a:lnTo>
                      <a:lnTo>
                        <a:pt x="252" y="5964"/>
                      </a:lnTo>
                      <a:lnTo>
                        <a:pt x="210" y="6111"/>
                      </a:lnTo>
                      <a:lnTo>
                        <a:pt x="126" y="6132"/>
                      </a:lnTo>
                      <a:lnTo>
                        <a:pt x="22" y="6215"/>
                      </a:lnTo>
                      <a:lnTo>
                        <a:pt x="1" y="6362"/>
                      </a:lnTo>
                      <a:lnTo>
                        <a:pt x="168" y="6257"/>
                      </a:lnTo>
                      <a:lnTo>
                        <a:pt x="336" y="6236"/>
                      </a:lnTo>
                      <a:lnTo>
                        <a:pt x="210" y="6320"/>
                      </a:lnTo>
                      <a:lnTo>
                        <a:pt x="106" y="6445"/>
                      </a:lnTo>
                      <a:lnTo>
                        <a:pt x="85" y="6571"/>
                      </a:lnTo>
                      <a:lnTo>
                        <a:pt x="147" y="6592"/>
                      </a:lnTo>
                      <a:lnTo>
                        <a:pt x="336" y="6780"/>
                      </a:lnTo>
                      <a:lnTo>
                        <a:pt x="691" y="6906"/>
                      </a:lnTo>
                      <a:lnTo>
                        <a:pt x="817" y="6885"/>
                      </a:lnTo>
                      <a:lnTo>
                        <a:pt x="963" y="6885"/>
                      </a:lnTo>
                      <a:lnTo>
                        <a:pt x="1194" y="6780"/>
                      </a:lnTo>
                      <a:lnTo>
                        <a:pt x="1194" y="6738"/>
                      </a:lnTo>
                      <a:lnTo>
                        <a:pt x="1194" y="6697"/>
                      </a:lnTo>
                      <a:lnTo>
                        <a:pt x="1214" y="6697"/>
                      </a:lnTo>
                      <a:lnTo>
                        <a:pt x="1340" y="6738"/>
                      </a:lnTo>
                      <a:lnTo>
                        <a:pt x="1298" y="6843"/>
                      </a:lnTo>
                      <a:lnTo>
                        <a:pt x="1256" y="6843"/>
                      </a:lnTo>
                      <a:lnTo>
                        <a:pt x="1152" y="6989"/>
                      </a:lnTo>
                      <a:lnTo>
                        <a:pt x="1068" y="6989"/>
                      </a:lnTo>
                      <a:lnTo>
                        <a:pt x="838" y="7178"/>
                      </a:lnTo>
                      <a:lnTo>
                        <a:pt x="838" y="7220"/>
                      </a:lnTo>
                      <a:lnTo>
                        <a:pt x="754" y="7199"/>
                      </a:lnTo>
                      <a:lnTo>
                        <a:pt x="733" y="7199"/>
                      </a:lnTo>
                      <a:lnTo>
                        <a:pt x="650" y="7261"/>
                      </a:lnTo>
                      <a:lnTo>
                        <a:pt x="566" y="7220"/>
                      </a:lnTo>
                      <a:lnTo>
                        <a:pt x="566" y="7115"/>
                      </a:lnTo>
                      <a:lnTo>
                        <a:pt x="503" y="7115"/>
                      </a:lnTo>
                      <a:lnTo>
                        <a:pt x="461" y="7094"/>
                      </a:lnTo>
                      <a:lnTo>
                        <a:pt x="419" y="7094"/>
                      </a:lnTo>
                      <a:lnTo>
                        <a:pt x="398" y="7178"/>
                      </a:lnTo>
                      <a:lnTo>
                        <a:pt x="419" y="7261"/>
                      </a:lnTo>
                      <a:lnTo>
                        <a:pt x="650" y="7492"/>
                      </a:lnTo>
                      <a:lnTo>
                        <a:pt x="733" y="7533"/>
                      </a:lnTo>
                      <a:lnTo>
                        <a:pt x="775" y="7533"/>
                      </a:lnTo>
                      <a:lnTo>
                        <a:pt x="817" y="7575"/>
                      </a:lnTo>
                      <a:lnTo>
                        <a:pt x="984" y="7826"/>
                      </a:lnTo>
                      <a:lnTo>
                        <a:pt x="1403" y="8161"/>
                      </a:lnTo>
                      <a:lnTo>
                        <a:pt x="1612" y="8224"/>
                      </a:lnTo>
                      <a:lnTo>
                        <a:pt x="1779" y="8161"/>
                      </a:lnTo>
                      <a:lnTo>
                        <a:pt x="2072" y="7994"/>
                      </a:lnTo>
                      <a:lnTo>
                        <a:pt x="2261" y="7889"/>
                      </a:lnTo>
                      <a:lnTo>
                        <a:pt x="2261" y="7826"/>
                      </a:lnTo>
                      <a:lnTo>
                        <a:pt x="2344" y="7722"/>
                      </a:lnTo>
                      <a:lnTo>
                        <a:pt x="2386" y="7513"/>
                      </a:lnTo>
                      <a:lnTo>
                        <a:pt x="2302" y="7408"/>
                      </a:lnTo>
                      <a:lnTo>
                        <a:pt x="2386" y="7199"/>
                      </a:lnTo>
                      <a:lnTo>
                        <a:pt x="2386" y="7094"/>
                      </a:lnTo>
                      <a:lnTo>
                        <a:pt x="2407" y="7010"/>
                      </a:lnTo>
                      <a:lnTo>
                        <a:pt x="2428" y="7094"/>
                      </a:lnTo>
                      <a:lnTo>
                        <a:pt x="2595" y="7094"/>
                      </a:lnTo>
                      <a:lnTo>
                        <a:pt x="2637" y="7115"/>
                      </a:lnTo>
                      <a:lnTo>
                        <a:pt x="2742" y="7073"/>
                      </a:lnTo>
                      <a:lnTo>
                        <a:pt x="2721" y="7115"/>
                      </a:lnTo>
                      <a:lnTo>
                        <a:pt x="2616" y="7220"/>
                      </a:lnTo>
                      <a:lnTo>
                        <a:pt x="2533" y="7199"/>
                      </a:lnTo>
                      <a:lnTo>
                        <a:pt x="2512" y="7220"/>
                      </a:lnTo>
                      <a:lnTo>
                        <a:pt x="2491" y="7366"/>
                      </a:lnTo>
                      <a:lnTo>
                        <a:pt x="2533" y="7429"/>
                      </a:lnTo>
                      <a:lnTo>
                        <a:pt x="2533" y="7533"/>
                      </a:lnTo>
                      <a:lnTo>
                        <a:pt x="2595" y="7575"/>
                      </a:lnTo>
                      <a:lnTo>
                        <a:pt x="2742" y="7533"/>
                      </a:lnTo>
                      <a:lnTo>
                        <a:pt x="2826" y="7575"/>
                      </a:lnTo>
                      <a:lnTo>
                        <a:pt x="2742" y="7575"/>
                      </a:lnTo>
                      <a:lnTo>
                        <a:pt x="2700" y="7617"/>
                      </a:lnTo>
                      <a:lnTo>
                        <a:pt x="2554" y="7701"/>
                      </a:lnTo>
                      <a:lnTo>
                        <a:pt x="2616" y="7952"/>
                      </a:lnTo>
                      <a:lnTo>
                        <a:pt x="2700" y="8015"/>
                      </a:lnTo>
                      <a:lnTo>
                        <a:pt x="2742" y="8203"/>
                      </a:lnTo>
                      <a:lnTo>
                        <a:pt x="2742" y="8349"/>
                      </a:lnTo>
                      <a:lnTo>
                        <a:pt x="2700" y="8475"/>
                      </a:lnTo>
                      <a:lnTo>
                        <a:pt x="2700" y="8580"/>
                      </a:lnTo>
                      <a:lnTo>
                        <a:pt x="2784" y="8642"/>
                      </a:lnTo>
                      <a:lnTo>
                        <a:pt x="2700" y="8684"/>
                      </a:lnTo>
                      <a:lnTo>
                        <a:pt x="2721" y="8873"/>
                      </a:lnTo>
                      <a:lnTo>
                        <a:pt x="2867" y="9186"/>
                      </a:lnTo>
                      <a:lnTo>
                        <a:pt x="2909" y="9291"/>
                      </a:lnTo>
                      <a:lnTo>
                        <a:pt x="2951" y="9375"/>
                      </a:lnTo>
                      <a:lnTo>
                        <a:pt x="2867" y="9396"/>
                      </a:lnTo>
                      <a:lnTo>
                        <a:pt x="2867" y="9521"/>
                      </a:lnTo>
                      <a:lnTo>
                        <a:pt x="3035" y="9730"/>
                      </a:lnTo>
                      <a:lnTo>
                        <a:pt x="2909" y="9730"/>
                      </a:lnTo>
                      <a:lnTo>
                        <a:pt x="3035" y="9919"/>
                      </a:lnTo>
                      <a:lnTo>
                        <a:pt x="3035" y="10086"/>
                      </a:lnTo>
                      <a:lnTo>
                        <a:pt x="3265" y="10546"/>
                      </a:lnTo>
                      <a:lnTo>
                        <a:pt x="3265" y="10860"/>
                      </a:lnTo>
                      <a:lnTo>
                        <a:pt x="3370" y="11132"/>
                      </a:lnTo>
                      <a:lnTo>
                        <a:pt x="3453" y="11174"/>
                      </a:lnTo>
                      <a:lnTo>
                        <a:pt x="3495" y="11342"/>
                      </a:lnTo>
                      <a:lnTo>
                        <a:pt x="3579" y="11383"/>
                      </a:lnTo>
                      <a:lnTo>
                        <a:pt x="3579" y="11467"/>
                      </a:lnTo>
                      <a:lnTo>
                        <a:pt x="3704" y="11697"/>
                      </a:lnTo>
                      <a:lnTo>
                        <a:pt x="3767" y="11718"/>
                      </a:lnTo>
                      <a:lnTo>
                        <a:pt x="3767" y="11781"/>
                      </a:lnTo>
                      <a:lnTo>
                        <a:pt x="3893" y="11969"/>
                      </a:lnTo>
                      <a:lnTo>
                        <a:pt x="3955" y="11969"/>
                      </a:lnTo>
                      <a:lnTo>
                        <a:pt x="3955" y="12178"/>
                      </a:lnTo>
                      <a:lnTo>
                        <a:pt x="3997" y="12241"/>
                      </a:lnTo>
                      <a:lnTo>
                        <a:pt x="4081" y="12388"/>
                      </a:lnTo>
                      <a:lnTo>
                        <a:pt x="4102" y="12555"/>
                      </a:lnTo>
                      <a:lnTo>
                        <a:pt x="4207" y="12827"/>
                      </a:lnTo>
                      <a:lnTo>
                        <a:pt x="4269" y="12932"/>
                      </a:lnTo>
                      <a:lnTo>
                        <a:pt x="4290" y="13162"/>
                      </a:lnTo>
                      <a:lnTo>
                        <a:pt x="4332" y="13225"/>
                      </a:lnTo>
                      <a:lnTo>
                        <a:pt x="4416" y="13371"/>
                      </a:lnTo>
                      <a:lnTo>
                        <a:pt x="4583" y="13539"/>
                      </a:lnTo>
                      <a:lnTo>
                        <a:pt x="4604" y="13539"/>
                      </a:lnTo>
                      <a:lnTo>
                        <a:pt x="4709" y="13685"/>
                      </a:lnTo>
                      <a:lnTo>
                        <a:pt x="4876" y="13894"/>
                      </a:lnTo>
                      <a:lnTo>
                        <a:pt x="4939" y="14083"/>
                      </a:lnTo>
                      <a:lnTo>
                        <a:pt x="5002" y="14229"/>
                      </a:lnTo>
                      <a:lnTo>
                        <a:pt x="5043" y="14271"/>
                      </a:lnTo>
                      <a:lnTo>
                        <a:pt x="5043" y="14375"/>
                      </a:lnTo>
                      <a:lnTo>
                        <a:pt x="5169" y="14606"/>
                      </a:lnTo>
                      <a:lnTo>
                        <a:pt x="5232" y="14815"/>
                      </a:lnTo>
                      <a:lnTo>
                        <a:pt x="5232" y="15045"/>
                      </a:lnTo>
                      <a:lnTo>
                        <a:pt x="5441" y="15484"/>
                      </a:lnTo>
                      <a:lnTo>
                        <a:pt x="5629" y="15673"/>
                      </a:lnTo>
                      <a:lnTo>
                        <a:pt x="5776" y="15798"/>
                      </a:lnTo>
                      <a:lnTo>
                        <a:pt x="5985" y="15840"/>
                      </a:lnTo>
                      <a:lnTo>
                        <a:pt x="6194" y="15673"/>
                      </a:lnTo>
                      <a:lnTo>
                        <a:pt x="6257" y="15547"/>
                      </a:lnTo>
                      <a:lnTo>
                        <a:pt x="6215" y="15484"/>
                      </a:lnTo>
                      <a:lnTo>
                        <a:pt x="6257" y="15464"/>
                      </a:lnTo>
                      <a:lnTo>
                        <a:pt x="6278" y="15422"/>
                      </a:lnTo>
                      <a:lnTo>
                        <a:pt x="6320" y="15317"/>
                      </a:lnTo>
                      <a:lnTo>
                        <a:pt x="6529" y="15212"/>
                      </a:lnTo>
                      <a:lnTo>
                        <a:pt x="6571" y="15212"/>
                      </a:lnTo>
                      <a:lnTo>
                        <a:pt x="6822" y="15129"/>
                      </a:lnTo>
                      <a:lnTo>
                        <a:pt x="6906" y="15150"/>
                      </a:lnTo>
                      <a:lnTo>
                        <a:pt x="6717" y="15045"/>
                      </a:lnTo>
                      <a:lnTo>
                        <a:pt x="6696" y="14961"/>
                      </a:lnTo>
                      <a:lnTo>
                        <a:pt x="6738" y="14919"/>
                      </a:lnTo>
                      <a:lnTo>
                        <a:pt x="6906" y="14710"/>
                      </a:lnTo>
                      <a:lnTo>
                        <a:pt x="6885" y="14647"/>
                      </a:lnTo>
                      <a:lnTo>
                        <a:pt x="6927" y="14543"/>
                      </a:lnTo>
                      <a:lnTo>
                        <a:pt x="7094" y="14522"/>
                      </a:lnTo>
                      <a:lnTo>
                        <a:pt x="7136" y="14543"/>
                      </a:lnTo>
                      <a:lnTo>
                        <a:pt x="7261" y="14522"/>
                      </a:lnTo>
                      <a:lnTo>
                        <a:pt x="7261" y="14375"/>
                      </a:lnTo>
                      <a:lnTo>
                        <a:pt x="7220" y="13894"/>
                      </a:lnTo>
                      <a:lnTo>
                        <a:pt x="7157" y="13811"/>
                      </a:lnTo>
                      <a:lnTo>
                        <a:pt x="7157" y="13580"/>
                      </a:lnTo>
                      <a:lnTo>
                        <a:pt x="7303" y="13329"/>
                      </a:lnTo>
                      <a:lnTo>
                        <a:pt x="7429" y="12953"/>
                      </a:lnTo>
                      <a:lnTo>
                        <a:pt x="7429" y="12660"/>
                      </a:lnTo>
                      <a:lnTo>
                        <a:pt x="7261" y="12618"/>
                      </a:lnTo>
                      <a:lnTo>
                        <a:pt x="7261" y="12178"/>
                      </a:lnTo>
                      <a:lnTo>
                        <a:pt x="7240" y="12011"/>
                      </a:lnTo>
                      <a:lnTo>
                        <a:pt x="7345" y="11906"/>
                      </a:lnTo>
                      <a:lnTo>
                        <a:pt x="7240" y="11614"/>
                      </a:lnTo>
                      <a:lnTo>
                        <a:pt x="7240" y="11404"/>
                      </a:lnTo>
                      <a:lnTo>
                        <a:pt x="7303" y="11300"/>
                      </a:lnTo>
                      <a:lnTo>
                        <a:pt x="7492" y="11132"/>
                      </a:lnTo>
                      <a:lnTo>
                        <a:pt x="7533" y="11132"/>
                      </a:lnTo>
                      <a:lnTo>
                        <a:pt x="7617" y="11195"/>
                      </a:lnTo>
                      <a:lnTo>
                        <a:pt x="7680" y="11237"/>
                      </a:lnTo>
                      <a:lnTo>
                        <a:pt x="7847" y="11028"/>
                      </a:lnTo>
                      <a:lnTo>
                        <a:pt x="7847" y="10881"/>
                      </a:lnTo>
                      <a:lnTo>
                        <a:pt x="7952" y="10818"/>
                      </a:lnTo>
                      <a:lnTo>
                        <a:pt x="8203" y="10839"/>
                      </a:lnTo>
                      <a:lnTo>
                        <a:pt x="8349" y="10756"/>
                      </a:lnTo>
                      <a:lnTo>
                        <a:pt x="8454" y="10609"/>
                      </a:lnTo>
                      <a:lnTo>
                        <a:pt x="8412" y="10463"/>
                      </a:lnTo>
                      <a:lnTo>
                        <a:pt x="8454" y="10358"/>
                      </a:lnTo>
                      <a:lnTo>
                        <a:pt x="8600" y="10212"/>
                      </a:lnTo>
                      <a:lnTo>
                        <a:pt x="8810" y="10149"/>
                      </a:lnTo>
                      <a:lnTo>
                        <a:pt x="8935" y="10023"/>
                      </a:lnTo>
                      <a:lnTo>
                        <a:pt x="9019" y="9877"/>
                      </a:lnTo>
                      <a:lnTo>
                        <a:pt x="9542" y="9479"/>
                      </a:lnTo>
                      <a:lnTo>
                        <a:pt x="9626" y="9186"/>
                      </a:lnTo>
                      <a:lnTo>
                        <a:pt x="10023" y="8852"/>
                      </a:lnTo>
                      <a:lnTo>
                        <a:pt x="9961" y="8831"/>
                      </a:lnTo>
                      <a:lnTo>
                        <a:pt x="9940" y="8852"/>
                      </a:lnTo>
                      <a:lnTo>
                        <a:pt x="9856" y="8893"/>
                      </a:lnTo>
                      <a:lnTo>
                        <a:pt x="9877" y="8747"/>
                      </a:lnTo>
                      <a:lnTo>
                        <a:pt x="9940" y="8747"/>
                      </a:lnTo>
                      <a:lnTo>
                        <a:pt x="10044" y="8663"/>
                      </a:lnTo>
                      <a:lnTo>
                        <a:pt x="10065" y="8663"/>
                      </a:lnTo>
                      <a:lnTo>
                        <a:pt x="10086" y="8684"/>
                      </a:lnTo>
                      <a:lnTo>
                        <a:pt x="10086" y="8747"/>
                      </a:lnTo>
                      <a:lnTo>
                        <a:pt x="10149" y="8789"/>
                      </a:lnTo>
                      <a:lnTo>
                        <a:pt x="10463" y="8621"/>
                      </a:lnTo>
                      <a:lnTo>
                        <a:pt x="10463" y="8559"/>
                      </a:lnTo>
                      <a:lnTo>
                        <a:pt x="10672" y="8412"/>
                      </a:lnTo>
                      <a:lnTo>
                        <a:pt x="10630" y="8329"/>
                      </a:lnTo>
                      <a:lnTo>
                        <a:pt x="10714" y="8329"/>
                      </a:lnTo>
                      <a:lnTo>
                        <a:pt x="10756" y="8224"/>
                      </a:lnTo>
                      <a:lnTo>
                        <a:pt x="10881" y="8119"/>
                      </a:lnTo>
                      <a:lnTo>
                        <a:pt x="10818" y="8098"/>
                      </a:lnTo>
                      <a:lnTo>
                        <a:pt x="10860" y="8057"/>
                      </a:lnTo>
                      <a:lnTo>
                        <a:pt x="10777" y="7931"/>
                      </a:lnTo>
                      <a:lnTo>
                        <a:pt x="10777" y="7847"/>
                      </a:lnTo>
                      <a:lnTo>
                        <a:pt x="10818" y="7743"/>
                      </a:lnTo>
                      <a:lnTo>
                        <a:pt x="10860" y="7680"/>
                      </a:lnTo>
                      <a:lnTo>
                        <a:pt x="10902" y="7617"/>
                      </a:lnTo>
                      <a:lnTo>
                        <a:pt x="11279" y="7492"/>
                      </a:lnTo>
                      <a:lnTo>
                        <a:pt x="11341" y="7387"/>
                      </a:lnTo>
                      <a:lnTo>
                        <a:pt x="11341" y="7303"/>
                      </a:lnTo>
                      <a:lnTo>
                        <a:pt x="11404" y="7220"/>
                      </a:lnTo>
                      <a:lnTo>
                        <a:pt x="11425" y="7178"/>
                      </a:lnTo>
                      <a:lnTo>
                        <a:pt x="11383" y="7115"/>
                      </a:lnTo>
                      <a:lnTo>
                        <a:pt x="11321" y="7115"/>
                      </a:lnTo>
                      <a:lnTo>
                        <a:pt x="11300" y="7073"/>
                      </a:lnTo>
                      <a:lnTo>
                        <a:pt x="11404" y="7073"/>
                      </a:lnTo>
                      <a:lnTo>
                        <a:pt x="11488" y="7157"/>
                      </a:lnTo>
                      <a:lnTo>
                        <a:pt x="11488" y="7261"/>
                      </a:lnTo>
                      <a:lnTo>
                        <a:pt x="11509" y="7387"/>
                      </a:lnTo>
                      <a:lnTo>
                        <a:pt x="11593" y="7408"/>
                      </a:lnTo>
                      <a:lnTo>
                        <a:pt x="11676" y="7408"/>
                      </a:lnTo>
                      <a:lnTo>
                        <a:pt x="11718" y="7366"/>
                      </a:lnTo>
                      <a:lnTo>
                        <a:pt x="11739" y="7387"/>
                      </a:lnTo>
                      <a:lnTo>
                        <a:pt x="11739" y="7324"/>
                      </a:lnTo>
                      <a:lnTo>
                        <a:pt x="11760" y="7282"/>
                      </a:lnTo>
                      <a:lnTo>
                        <a:pt x="11802" y="7324"/>
                      </a:lnTo>
                      <a:lnTo>
                        <a:pt x="11823" y="7492"/>
                      </a:lnTo>
                      <a:lnTo>
                        <a:pt x="11906" y="7513"/>
                      </a:lnTo>
                      <a:lnTo>
                        <a:pt x="11906" y="7429"/>
                      </a:lnTo>
                      <a:lnTo>
                        <a:pt x="11969" y="7533"/>
                      </a:lnTo>
                      <a:lnTo>
                        <a:pt x="12032" y="7429"/>
                      </a:lnTo>
                      <a:lnTo>
                        <a:pt x="11969" y="7303"/>
                      </a:lnTo>
                      <a:lnTo>
                        <a:pt x="12011" y="7303"/>
                      </a:lnTo>
                      <a:lnTo>
                        <a:pt x="11969" y="7115"/>
                      </a:lnTo>
                      <a:lnTo>
                        <a:pt x="11948" y="7010"/>
                      </a:lnTo>
                      <a:lnTo>
                        <a:pt x="11948" y="6864"/>
                      </a:lnTo>
                      <a:lnTo>
                        <a:pt x="11760" y="6634"/>
                      </a:lnTo>
                      <a:lnTo>
                        <a:pt x="11739" y="6445"/>
                      </a:lnTo>
                      <a:lnTo>
                        <a:pt x="11760" y="6341"/>
                      </a:lnTo>
                      <a:lnTo>
                        <a:pt x="11718" y="6215"/>
                      </a:lnTo>
                      <a:lnTo>
                        <a:pt x="11718" y="6027"/>
                      </a:lnTo>
                      <a:lnTo>
                        <a:pt x="11551" y="5839"/>
                      </a:lnTo>
                      <a:lnTo>
                        <a:pt x="11425" y="5797"/>
                      </a:lnTo>
                      <a:lnTo>
                        <a:pt x="11300" y="5629"/>
                      </a:lnTo>
                      <a:lnTo>
                        <a:pt x="11300" y="5399"/>
                      </a:lnTo>
                      <a:lnTo>
                        <a:pt x="11404" y="5378"/>
                      </a:lnTo>
                      <a:lnTo>
                        <a:pt x="11446" y="5211"/>
                      </a:lnTo>
                      <a:lnTo>
                        <a:pt x="11530" y="5169"/>
                      </a:lnTo>
                      <a:lnTo>
                        <a:pt x="11613" y="5190"/>
                      </a:lnTo>
                      <a:lnTo>
                        <a:pt x="11676" y="5127"/>
                      </a:lnTo>
                      <a:lnTo>
                        <a:pt x="11634" y="4981"/>
                      </a:lnTo>
                      <a:lnTo>
                        <a:pt x="11655" y="4918"/>
                      </a:lnTo>
                      <a:lnTo>
                        <a:pt x="11530" y="4897"/>
                      </a:lnTo>
                      <a:lnTo>
                        <a:pt x="11425" y="4960"/>
                      </a:lnTo>
                      <a:lnTo>
                        <a:pt x="11132" y="4855"/>
                      </a:lnTo>
                      <a:lnTo>
                        <a:pt x="11153" y="4709"/>
                      </a:lnTo>
                      <a:lnTo>
                        <a:pt x="11279" y="4583"/>
                      </a:lnTo>
                      <a:lnTo>
                        <a:pt x="11321" y="4437"/>
                      </a:lnTo>
                      <a:lnTo>
                        <a:pt x="11279" y="4374"/>
                      </a:lnTo>
                      <a:lnTo>
                        <a:pt x="11279" y="4290"/>
                      </a:lnTo>
                      <a:lnTo>
                        <a:pt x="11321" y="4290"/>
                      </a:lnTo>
                      <a:lnTo>
                        <a:pt x="11341" y="4228"/>
                      </a:lnTo>
                      <a:lnTo>
                        <a:pt x="11404" y="4269"/>
                      </a:lnTo>
                      <a:lnTo>
                        <a:pt x="11488" y="4374"/>
                      </a:lnTo>
                      <a:lnTo>
                        <a:pt x="11488" y="4437"/>
                      </a:lnTo>
                      <a:lnTo>
                        <a:pt x="11551" y="4541"/>
                      </a:lnTo>
                      <a:lnTo>
                        <a:pt x="11676" y="4562"/>
                      </a:lnTo>
                      <a:lnTo>
                        <a:pt x="11739" y="4541"/>
                      </a:lnTo>
                      <a:lnTo>
                        <a:pt x="11655" y="4479"/>
                      </a:lnTo>
                      <a:lnTo>
                        <a:pt x="11676" y="4395"/>
                      </a:lnTo>
                      <a:lnTo>
                        <a:pt x="11739" y="4395"/>
                      </a:lnTo>
                      <a:lnTo>
                        <a:pt x="11823" y="4479"/>
                      </a:lnTo>
                      <a:lnTo>
                        <a:pt x="11865" y="4541"/>
                      </a:lnTo>
                      <a:lnTo>
                        <a:pt x="11969" y="4583"/>
                      </a:lnTo>
                      <a:lnTo>
                        <a:pt x="12011" y="4541"/>
                      </a:lnTo>
                      <a:lnTo>
                        <a:pt x="12053" y="4541"/>
                      </a:lnTo>
                      <a:lnTo>
                        <a:pt x="12137" y="4667"/>
                      </a:lnTo>
                      <a:lnTo>
                        <a:pt x="12158" y="4792"/>
                      </a:lnTo>
                      <a:lnTo>
                        <a:pt x="12158" y="4876"/>
                      </a:lnTo>
                      <a:lnTo>
                        <a:pt x="12199" y="5002"/>
                      </a:lnTo>
                      <a:lnTo>
                        <a:pt x="12199" y="5085"/>
                      </a:lnTo>
                      <a:lnTo>
                        <a:pt x="12325" y="5127"/>
                      </a:lnTo>
                      <a:lnTo>
                        <a:pt x="12430" y="5106"/>
                      </a:lnTo>
                      <a:lnTo>
                        <a:pt x="12555" y="5169"/>
                      </a:lnTo>
                      <a:lnTo>
                        <a:pt x="12911" y="5169"/>
                      </a:lnTo>
                      <a:lnTo>
                        <a:pt x="13099" y="5190"/>
                      </a:lnTo>
                      <a:lnTo>
                        <a:pt x="13308" y="5169"/>
                      </a:lnTo>
                      <a:lnTo>
                        <a:pt x="13392" y="5169"/>
                      </a:lnTo>
                      <a:lnTo>
                        <a:pt x="13434" y="5190"/>
                      </a:lnTo>
                      <a:lnTo>
                        <a:pt x="13497" y="5169"/>
                      </a:lnTo>
                      <a:lnTo>
                        <a:pt x="13601" y="5274"/>
                      </a:lnTo>
                      <a:lnTo>
                        <a:pt x="13643" y="5295"/>
                      </a:lnTo>
                      <a:lnTo>
                        <a:pt x="13601" y="5420"/>
                      </a:lnTo>
                      <a:lnTo>
                        <a:pt x="13580" y="5546"/>
                      </a:lnTo>
                      <a:lnTo>
                        <a:pt x="13497" y="5755"/>
                      </a:lnTo>
                      <a:lnTo>
                        <a:pt x="13434" y="5797"/>
                      </a:lnTo>
                      <a:lnTo>
                        <a:pt x="13434" y="5860"/>
                      </a:lnTo>
                      <a:lnTo>
                        <a:pt x="13392" y="5922"/>
                      </a:lnTo>
                      <a:lnTo>
                        <a:pt x="13308" y="5922"/>
                      </a:lnTo>
                      <a:lnTo>
                        <a:pt x="13287" y="5860"/>
                      </a:lnTo>
                      <a:lnTo>
                        <a:pt x="13183" y="5943"/>
                      </a:lnTo>
                      <a:lnTo>
                        <a:pt x="13162" y="6027"/>
                      </a:lnTo>
                      <a:lnTo>
                        <a:pt x="13099" y="6048"/>
                      </a:lnTo>
                      <a:lnTo>
                        <a:pt x="13099" y="6132"/>
                      </a:lnTo>
                      <a:lnTo>
                        <a:pt x="13162" y="6278"/>
                      </a:lnTo>
                      <a:lnTo>
                        <a:pt x="13225" y="6341"/>
                      </a:lnTo>
                      <a:lnTo>
                        <a:pt x="13225" y="6383"/>
                      </a:lnTo>
                      <a:lnTo>
                        <a:pt x="13329" y="6487"/>
                      </a:lnTo>
                      <a:lnTo>
                        <a:pt x="13413" y="6592"/>
                      </a:lnTo>
                      <a:lnTo>
                        <a:pt x="13497" y="6592"/>
                      </a:lnTo>
                      <a:lnTo>
                        <a:pt x="13497" y="6529"/>
                      </a:lnTo>
                      <a:lnTo>
                        <a:pt x="13476" y="6466"/>
                      </a:lnTo>
                      <a:lnTo>
                        <a:pt x="13518" y="6383"/>
                      </a:lnTo>
                      <a:lnTo>
                        <a:pt x="13518" y="6341"/>
                      </a:lnTo>
                      <a:lnTo>
                        <a:pt x="13538" y="6278"/>
                      </a:lnTo>
                      <a:lnTo>
                        <a:pt x="13518" y="6236"/>
                      </a:lnTo>
                      <a:lnTo>
                        <a:pt x="13580" y="6173"/>
                      </a:lnTo>
                      <a:lnTo>
                        <a:pt x="13643" y="6236"/>
                      </a:lnTo>
                      <a:lnTo>
                        <a:pt x="13727" y="6236"/>
                      </a:lnTo>
                      <a:lnTo>
                        <a:pt x="13769" y="6278"/>
                      </a:lnTo>
                      <a:lnTo>
                        <a:pt x="13831" y="6362"/>
                      </a:lnTo>
                      <a:lnTo>
                        <a:pt x="13852" y="6529"/>
                      </a:lnTo>
                      <a:lnTo>
                        <a:pt x="13852" y="6655"/>
                      </a:lnTo>
                      <a:lnTo>
                        <a:pt x="13915" y="6738"/>
                      </a:lnTo>
                      <a:lnTo>
                        <a:pt x="13936" y="6969"/>
                      </a:lnTo>
                      <a:lnTo>
                        <a:pt x="13999" y="7115"/>
                      </a:lnTo>
                      <a:lnTo>
                        <a:pt x="14020" y="7199"/>
                      </a:lnTo>
                      <a:lnTo>
                        <a:pt x="14041" y="7261"/>
                      </a:lnTo>
                      <a:lnTo>
                        <a:pt x="14041" y="7303"/>
                      </a:lnTo>
                      <a:lnTo>
                        <a:pt x="14062" y="7366"/>
                      </a:lnTo>
                      <a:lnTo>
                        <a:pt x="14103" y="7387"/>
                      </a:lnTo>
                      <a:lnTo>
                        <a:pt x="14103" y="7303"/>
                      </a:lnTo>
                      <a:lnTo>
                        <a:pt x="14124" y="7199"/>
                      </a:lnTo>
                      <a:lnTo>
                        <a:pt x="14166" y="7220"/>
                      </a:lnTo>
                      <a:lnTo>
                        <a:pt x="14250" y="7199"/>
                      </a:lnTo>
                      <a:lnTo>
                        <a:pt x="14292" y="6989"/>
                      </a:lnTo>
                      <a:lnTo>
                        <a:pt x="14271" y="6885"/>
                      </a:lnTo>
                      <a:lnTo>
                        <a:pt x="14292" y="6759"/>
                      </a:lnTo>
                      <a:lnTo>
                        <a:pt x="14271" y="6592"/>
                      </a:lnTo>
                      <a:lnTo>
                        <a:pt x="14417" y="6592"/>
                      </a:lnTo>
                      <a:lnTo>
                        <a:pt x="14417" y="6383"/>
                      </a:lnTo>
                      <a:lnTo>
                        <a:pt x="14417" y="6257"/>
                      </a:lnTo>
                      <a:lnTo>
                        <a:pt x="14354" y="5964"/>
                      </a:lnTo>
                      <a:lnTo>
                        <a:pt x="14459" y="5964"/>
                      </a:lnTo>
                      <a:lnTo>
                        <a:pt x="14564" y="6006"/>
                      </a:lnTo>
                      <a:lnTo>
                        <a:pt x="14731" y="6006"/>
                      </a:lnTo>
                      <a:lnTo>
                        <a:pt x="14794" y="5797"/>
                      </a:lnTo>
                      <a:lnTo>
                        <a:pt x="14857" y="5546"/>
                      </a:lnTo>
                      <a:lnTo>
                        <a:pt x="14982" y="5232"/>
                      </a:lnTo>
                      <a:lnTo>
                        <a:pt x="14857" y="5190"/>
                      </a:lnTo>
                      <a:lnTo>
                        <a:pt x="14857" y="5085"/>
                      </a:lnTo>
                      <a:lnTo>
                        <a:pt x="15003" y="4813"/>
                      </a:lnTo>
                      <a:lnTo>
                        <a:pt x="15087" y="4583"/>
                      </a:lnTo>
                      <a:lnTo>
                        <a:pt x="15045" y="4541"/>
                      </a:lnTo>
                      <a:lnTo>
                        <a:pt x="15066" y="4374"/>
                      </a:lnTo>
                      <a:lnTo>
                        <a:pt x="15254" y="4081"/>
                      </a:lnTo>
                      <a:lnTo>
                        <a:pt x="15380" y="4039"/>
                      </a:lnTo>
                      <a:lnTo>
                        <a:pt x="15505" y="3872"/>
                      </a:lnTo>
                      <a:lnTo>
                        <a:pt x="15568" y="3725"/>
                      </a:lnTo>
                      <a:lnTo>
                        <a:pt x="15777" y="3663"/>
                      </a:lnTo>
                      <a:lnTo>
                        <a:pt x="15924" y="3558"/>
                      </a:lnTo>
                      <a:lnTo>
                        <a:pt x="16007" y="3642"/>
                      </a:lnTo>
                      <a:lnTo>
                        <a:pt x="16133" y="3704"/>
                      </a:lnTo>
                      <a:lnTo>
                        <a:pt x="16112" y="3600"/>
                      </a:lnTo>
                      <a:lnTo>
                        <a:pt x="16112" y="3432"/>
                      </a:lnTo>
                      <a:lnTo>
                        <a:pt x="16217" y="3328"/>
                      </a:lnTo>
                      <a:lnTo>
                        <a:pt x="16196" y="3244"/>
                      </a:lnTo>
                      <a:lnTo>
                        <a:pt x="16154" y="3223"/>
                      </a:lnTo>
                      <a:lnTo>
                        <a:pt x="16091" y="3119"/>
                      </a:lnTo>
                      <a:lnTo>
                        <a:pt x="15987" y="3077"/>
                      </a:lnTo>
                      <a:lnTo>
                        <a:pt x="15903" y="3119"/>
                      </a:lnTo>
                      <a:lnTo>
                        <a:pt x="15777" y="3098"/>
                      </a:lnTo>
                      <a:lnTo>
                        <a:pt x="15735" y="2993"/>
                      </a:lnTo>
                      <a:lnTo>
                        <a:pt x="15840" y="2888"/>
                      </a:lnTo>
                      <a:lnTo>
                        <a:pt x="15840" y="2805"/>
                      </a:lnTo>
                      <a:lnTo>
                        <a:pt x="15777" y="2700"/>
                      </a:lnTo>
                      <a:lnTo>
                        <a:pt x="15735" y="2616"/>
                      </a:lnTo>
                      <a:lnTo>
                        <a:pt x="15673" y="2658"/>
                      </a:lnTo>
                      <a:lnTo>
                        <a:pt x="15589" y="2658"/>
                      </a:lnTo>
                      <a:lnTo>
                        <a:pt x="15526" y="2575"/>
                      </a:lnTo>
                      <a:lnTo>
                        <a:pt x="15610" y="2407"/>
                      </a:lnTo>
                      <a:lnTo>
                        <a:pt x="15589" y="2365"/>
                      </a:lnTo>
                      <a:lnTo>
                        <a:pt x="15505" y="2365"/>
                      </a:lnTo>
                      <a:lnTo>
                        <a:pt x="15463" y="2282"/>
                      </a:lnTo>
                      <a:lnTo>
                        <a:pt x="15380" y="2261"/>
                      </a:lnTo>
                      <a:lnTo>
                        <a:pt x="15108" y="2407"/>
                      </a:lnTo>
                      <a:lnTo>
                        <a:pt x="15150" y="2512"/>
                      </a:lnTo>
                      <a:lnTo>
                        <a:pt x="15066" y="2575"/>
                      </a:lnTo>
                      <a:lnTo>
                        <a:pt x="14857" y="2491"/>
                      </a:lnTo>
                      <a:lnTo>
                        <a:pt x="14689" y="2554"/>
                      </a:lnTo>
                      <a:lnTo>
                        <a:pt x="14585" y="2386"/>
                      </a:lnTo>
                      <a:lnTo>
                        <a:pt x="14459" y="2491"/>
                      </a:lnTo>
                      <a:lnTo>
                        <a:pt x="14375" y="2491"/>
                      </a:lnTo>
                      <a:lnTo>
                        <a:pt x="14375" y="2616"/>
                      </a:lnTo>
                      <a:lnTo>
                        <a:pt x="14271" y="2784"/>
                      </a:lnTo>
                      <a:lnTo>
                        <a:pt x="14041" y="2826"/>
                      </a:lnTo>
                      <a:lnTo>
                        <a:pt x="13936" y="2867"/>
                      </a:lnTo>
                      <a:lnTo>
                        <a:pt x="13831" y="2972"/>
                      </a:lnTo>
                      <a:lnTo>
                        <a:pt x="13769" y="3098"/>
                      </a:lnTo>
                      <a:lnTo>
                        <a:pt x="13685" y="3119"/>
                      </a:lnTo>
                      <a:lnTo>
                        <a:pt x="13685" y="3202"/>
                      </a:lnTo>
                      <a:lnTo>
                        <a:pt x="13580" y="3181"/>
                      </a:lnTo>
                      <a:lnTo>
                        <a:pt x="13497" y="3223"/>
                      </a:lnTo>
                      <a:lnTo>
                        <a:pt x="13434" y="3391"/>
                      </a:lnTo>
                      <a:lnTo>
                        <a:pt x="13329" y="3391"/>
                      </a:lnTo>
                      <a:lnTo>
                        <a:pt x="13120" y="3432"/>
                      </a:lnTo>
                      <a:lnTo>
                        <a:pt x="13057" y="3432"/>
                      </a:lnTo>
                      <a:lnTo>
                        <a:pt x="13015" y="3600"/>
                      </a:lnTo>
                      <a:lnTo>
                        <a:pt x="13015" y="3704"/>
                      </a:lnTo>
                      <a:lnTo>
                        <a:pt x="13204" y="3767"/>
                      </a:lnTo>
                      <a:lnTo>
                        <a:pt x="13204" y="3935"/>
                      </a:lnTo>
                      <a:lnTo>
                        <a:pt x="13204" y="4039"/>
                      </a:lnTo>
                      <a:lnTo>
                        <a:pt x="12974" y="4123"/>
                      </a:lnTo>
                      <a:lnTo>
                        <a:pt x="12806" y="4081"/>
                      </a:lnTo>
                      <a:lnTo>
                        <a:pt x="12597" y="4144"/>
                      </a:lnTo>
                      <a:lnTo>
                        <a:pt x="12492" y="4081"/>
                      </a:lnTo>
                      <a:lnTo>
                        <a:pt x="12367" y="4123"/>
                      </a:lnTo>
                      <a:lnTo>
                        <a:pt x="12262" y="4248"/>
                      </a:lnTo>
                      <a:lnTo>
                        <a:pt x="12116" y="4248"/>
                      </a:lnTo>
                      <a:lnTo>
                        <a:pt x="11823" y="4081"/>
                      </a:lnTo>
                      <a:lnTo>
                        <a:pt x="11739" y="4144"/>
                      </a:lnTo>
                      <a:lnTo>
                        <a:pt x="11530" y="4123"/>
                      </a:lnTo>
                      <a:lnTo>
                        <a:pt x="11425" y="3935"/>
                      </a:lnTo>
                      <a:lnTo>
                        <a:pt x="11488" y="3830"/>
                      </a:lnTo>
                      <a:lnTo>
                        <a:pt x="11488" y="3704"/>
                      </a:lnTo>
                      <a:lnTo>
                        <a:pt x="11383" y="3621"/>
                      </a:lnTo>
                      <a:lnTo>
                        <a:pt x="11341" y="3453"/>
                      </a:lnTo>
                      <a:lnTo>
                        <a:pt x="11300" y="3349"/>
                      </a:lnTo>
                      <a:lnTo>
                        <a:pt x="11153" y="3349"/>
                      </a:lnTo>
                      <a:lnTo>
                        <a:pt x="11069" y="3453"/>
                      </a:lnTo>
                      <a:lnTo>
                        <a:pt x="11028" y="3453"/>
                      </a:lnTo>
                      <a:lnTo>
                        <a:pt x="11090" y="3600"/>
                      </a:lnTo>
                      <a:lnTo>
                        <a:pt x="11028" y="3851"/>
                      </a:lnTo>
                      <a:lnTo>
                        <a:pt x="11132" y="4081"/>
                      </a:lnTo>
                      <a:lnTo>
                        <a:pt x="11090" y="4353"/>
                      </a:lnTo>
                      <a:lnTo>
                        <a:pt x="10756" y="4437"/>
                      </a:lnTo>
                      <a:lnTo>
                        <a:pt x="10505" y="4290"/>
                      </a:lnTo>
                      <a:lnTo>
                        <a:pt x="10400" y="4374"/>
                      </a:lnTo>
                      <a:lnTo>
                        <a:pt x="9919" y="4186"/>
                      </a:lnTo>
                      <a:lnTo>
                        <a:pt x="9709" y="4186"/>
                      </a:lnTo>
                      <a:lnTo>
                        <a:pt x="9584" y="4248"/>
                      </a:lnTo>
                      <a:lnTo>
                        <a:pt x="9291" y="4165"/>
                      </a:lnTo>
                      <a:lnTo>
                        <a:pt x="9124" y="4039"/>
                      </a:lnTo>
                      <a:lnTo>
                        <a:pt x="9103" y="3872"/>
                      </a:lnTo>
                      <a:lnTo>
                        <a:pt x="8810" y="3830"/>
                      </a:lnTo>
                      <a:lnTo>
                        <a:pt x="8517" y="3914"/>
                      </a:lnTo>
                      <a:lnTo>
                        <a:pt x="8412" y="3830"/>
                      </a:lnTo>
                      <a:lnTo>
                        <a:pt x="8140" y="3830"/>
                      </a:lnTo>
                      <a:lnTo>
                        <a:pt x="7952" y="3725"/>
                      </a:lnTo>
                      <a:lnTo>
                        <a:pt x="7784" y="3725"/>
                      </a:lnTo>
                      <a:lnTo>
                        <a:pt x="7680" y="3642"/>
                      </a:lnTo>
                      <a:lnTo>
                        <a:pt x="7450" y="3600"/>
                      </a:lnTo>
                      <a:lnTo>
                        <a:pt x="7261" y="3391"/>
                      </a:lnTo>
                      <a:lnTo>
                        <a:pt x="7010" y="3202"/>
                      </a:lnTo>
                      <a:lnTo>
                        <a:pt x="6801" y="3139"/>
                      </a:lnTo>
                      <a:lnTo>
                        <a:pt x="6717" y="3077"/>
                      </a:lnTo>
                      <a:lnTo>
                        <a:pt x="6613" y="3077"/>
                      </a:lnTo>
                      <a:lnTo>
                        <a:pt x="6508" y="2993"/>
                      </a:lnTo>
                      <a:lnTo>
                        <a:pt x="6383" y="2972"/>
                      </a:lnTo>
                      <a:lnTo>
                        <a:pt x="6362" y="2826"/>
                      </a:lnTo>
                      <a:lnTo>
                        <a:pt x="6487" y="2616"/>
                      </a:lnTo>
                      <a:lnTo>
                        <a:pt x="6487" y="2449"/>
                      </a:lnTo>
                      <a:lnTo>
                        <a:pt x="6571" y="2135"/>
                      </a:lnTo>
                      <a:lnTo>
                        <a:pt x="6571" y="1926"/>
                      </a:lnTo>
                      <a:lnTo>
                        <a:pt x="6529" y="1947"/>
                      </a:lnTo>
                      <a:lnTo>
                        <a:pt x="6508" y="1842"/>
                      </a:lnTo>
                      <a:lnTo>
                        <a:pt x="6404" y="1842"/>
                      </a:lnTo>
                      <a:lnTo>
                        <a:pt x="6320" y="1675"/>
                      </a:lnTo>
                      <a:lnTo>
                        <a:pt x="6257" y="1654"/>
                      </a:lnTo>
                      <a:lnTo>
                        <a:pt x="6152" y="1549"/>
                      </a:lnTo>
                      <a:lnTo>
                        <a:pt x="6006" y="1528"/>
                      </a:lnTo>
                      <a:lnTo>
                        <a:pt x="5964" y="1445"/>
                      </a:lnTo>
                      <a:lnTo>
                        <a:pt x="5839" y="1445"/>
                      </a:lnTo>
                      <a:lnTo>
                        <a:pt x="5755" y="1549"/>
                      </a:lnTo>
                      <a:lnTo>
                        <a:pt x="5629" y="1507"/>
                      </a:lnTo>
                      <a:lnTo>
                        <a:pt x="5587" y="1361"/>
                      </a:lnTo>
                      <a:lnTo>
                        <a:pt x="5546" y="1361"/>
                      </a:lnTo>
                      <a:lnTo>
                        <a:pt x="5546" y="1256"/>
                      </a:lnTo>
                      <a:lnTo>
                        <a:pt x="5462" y="1152"/>
                      </a:lnTo>
                      <a:lnTo>
                        <a:pt x="5399" y="1131"/>
                      </a:lnTo>
                      <a:lnTo>
                        <a:pt x="5441" y="1047"/>
                      </a:lnTo>
                      <a:lnTo>
                        <a:pt x="5378" y="943"/>
                      </a:lnTo>
                      <a:lnTo>
                        <a:pt x="5399" y="712"/>
                      </a:lnTo>
                      <a:lnTo>
                        <a:pt x="5253" y="629"/>
                      </a:lnTo>
                      <a:lnTo>
                        <a:pt x="5232" y="566"/>
                      </a:lnTo>
                      <a:lnTo>
                        <a:pt x="5211" y="482"/>
                      </a:lnTo>
                      <a:lnTo>
                        <a:pt x="4960" y="357"/>
                      </a:lnTo>
                      <a:lnTo>
                        <a:pt x="4813" y="357"/>
                      </a:lnTo>
                      <a:lnTo>
                        <a:pt x="4751" y="189"/>
                      </a:lnTo>
                      <a:lnTo>
                        <a:pt x="4604" y="106"/>
                      </a:lnTo>
                      <a:lnTo>
                        <a:pt x="4437" y="210"/>
                      </a:lnTo>
                      <a:lnTo>
                        <a:pt x="41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39"/>
                <p:cNvSpPr/>
                <p:nvPr/>
              </p:nvSpPr>
              <p:spPr>
                <a:xfrm>
                  <a:off x="4547800" y="2671000"/>
                  <a:ext cx="200375" cy="22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5" h="8831" extrusionOk="0">
                      <a:moveTo>
                        <a:pt x="5901" y="1"/>
                      </a:moveTo>
                      <a:lnTo>
                        <a:pt x="5713" y="105"/>
                      </a:lnTo>
                      <a:lnTo>
                        <a:pt x="5587" y="252"/>
                      </a:lnTo>
                      <a:lnTo>
                        <a:pt x="5441" y="252"/>
                      </a:lnTo>
                      <a:lnTo>
                        <a:pt x="5315" y="377"/>
                      </a:lnTo>
                      <a:lnTo>
                        <a:pt x="5232" y="482"/>
                      </a:lnTo>
                      <a:lnTo>
                        <a:pt x="5462" y="838"/>
                      </a:lnTo>
                      <a:lnTo>
                        <a:pt x="5483" y="1110"/>
                      </a:lnTo>
                      <a:lnTo>
                        <a:pt x="5232" y="1444"/>
                      </a:lnTo>
                      <a:lnTo>
                        <a:pt x="5357" y="1570"/>
                      </a:lnTo>
                      <a:lnTo>
                        <a:pt x="5357" y="1737"/>
                      </a:lnTo>
                      <a:lnTo>
                        <a:pt x="5190" y="1968"/>
                      </a:lnTo>
                      <a:lnTo>
                        <a:pt x="4981" y="1968"/>
                      </a:lnTo>
                      <a:lnTo>
                        <a:pt x="4771" y="1884"/>
                      </a:lnTo>
                      <a:lnTo>
                        <a:pt x="4646" y="1968"/>
                      </a:lnTo>
                      <a:lnTo>
                        <a:pt x="4709" y="2135"/>
                      </a:lnTo>
                      <a:lnTo>
                        <a:pt x="4834" y="2198"/>
                      </a:lnTo>
                      <a:lnTo>
                        <a:pt x="4876" y="2365"/>
                      </a:lnTo>
                      <a:lnTo>
                        <a:pt x="4855" y="2449"/>
                      </a:lnTo>
                      <a:lnTo>
                        <a:pt x="4730" y="2512"/>
                      </a:lnTo>
                      <a:lnTo>
                        <a:pt x="4604" y="2553"/>
                      </a:lnTo>
                      <a:lnTo>
                        <a:pt x="4562" y="2616"/>
                      </a:lnTo>
                      <a:lnTo>
                        <a:pt x="4541" y="2825"/>
                      </a:lnTo>
                      <a:lnTo>
                        <a:pt x="4499" y="2972"/>
                      </a:lnTo>
                      <a:lnTo>
                        <a:pt x="4499" y="3035"/>
                      </a:lnTo>
                      <a:lnTo>
                        <a:pt x="4457" y="3097"/>
                      </a:lnTo>
                      <a:lnTo>
                        <a:pt x="4499" y="3328"/>
                      </a:lnTo>
                      <a:lnTo>
                        <a:pt x="4395" y="3537"/>
                      </a:lnTo>
                      <a:lnTo>
                        <a:pt x="4248" y="3390"/>
                      </a:lnTo>
                      <a:lnTo>
                        <a:pt x="4206" y="3390"/>
                      </a:lnTo>
                      <a:lnTo>
                        <a:pt x="4185" y="3453"/>
                      </a:lnTo>
                      <a:lnTo>
                        <a:pt x="4039" y="3453"/>
                      </a:lnTo>
                      <a:lnTo>
                        <a:pt x="3997" y="3411"/>
                      </a:lnTo>
                      <a:lnTo>
                        <a:pt x="3830" y="3432"/>
                      </a:lnTo>
                      <a:lnTo>
                        <a:pt x="3809" y="3495"/>
                      </a:lnTo>
                      <a:lnTo>
                        <a:pt x="3600" y="3662"/>
                      </a:lnTo>
                      <a:lnTo>
                        <a:pt x="3683" y="3704"/>
                      </a:lnTo>
                      <a:lnTo>
                        <a:pt x="3621" y="3767"/>
                      </a:lnTo>
                      <a:lnTo>
                        <a:pt x="3411" y="3872"/>
                      </a:lnTo>
                      <a:lnTo>
                        <a:pt x="3349" y="3830"/>
                      </a:lnTo>
                      <a:lnTo>
                        <a:pt x="3202" y="3851"/>
                      </a:lnTo>
                      <a:lnTo>
                        <a:pt x="3160" y="3934"/>
                      </a:lnTo>
                      <a:lnTo>
                        <a:pt x="3139" y="4039"/>
                      </a:lnTo>
                      <a:lnTo>
                        <a:pt x="3035" y="4060"/>
                      </a:lnTo>
                      <a:lnTo>
                        <a:pt x="2951" y="4165"/>
                      </a:lnTo>
                      <a:lnTo>
                        <a:pt x="2951" y="4332"/>
                      </a:lnTo>
                      <a:lnTo>
                        <a:pt x="2993" y="4499"/>
                      </a:lnTo>
                      <a:lnTo>
                        <a:pt x="2993" y="4646"/>
                      </a:lnTo>
                      <a:lnTo>
                        <a:pt x="3035" y="4750"/>
                      </a:lnTo>
                      <a:lnTo>
                        <a:pt x="3035" y="4855"/>
                      </a:lnTo>
                      <a:lnTo>
                        <a:pt x="2784" y="4960"/>
                      </a:lnTo>
                      <a:lnTo>
                        <a:pt x="2574" y="4960"/>
                      </a:lnTo>
                      <a:lnTo>
                        <a:pt x="2407" y="4981"/>
                      </a:lnTo>
                      <a:lnTo>
                        <a:pt x="2093" y="4981"/>
                      </a:lnTo>
                      <a:lnTo>
                        <a:pt x="1905" y="5022"/>
                      </a:lnTo>
                      <a:lnTo>
                        <a:pt x="1821" y="5106"/>
                      </a:lnTo>
                      <a:lnTo>
                        <a:pt x="1633" y="5085"/>
                      </a:lnTo>
                      <a:lnTo>
                        <a:pt x="1465" y="5127"/>
                      </a:lnTo>
                      <a:lnTo>
                        <a:pt x="775" y="5169"/>
                      </a:lnTo>
                      <a:lnTo>
                        <a:pt x="1" y="4918"/>
                      </a:lnTo>
                      <a:lnTo>
                        <a:pt x="273" y="5336"/>
                      </a:lnTo>
                      <a:lnTo>
                        <a:pt x="356" y="5483"/>
                      </a:lnTo>
                      <a:lnTo>
                        <a:pt x="524" y="5629"/>
                      </a:lnTo>
                      <a:lnTo>
                        <a:pt x="649" y="5713"/>
                      </a:lnTo>
                      <a:lnTo>
                        <a:pt x="691" y="5755"/>
                      </a:lnTo>
                      <a:lnTo>
                        <a:pt x="880" y="5797"/>
                      </a:lnTo>
                      <a:lnTo>
                        <a:pt x="984" y="5818"/>
                      </a:lnTo>
                      <a:lnTo>
                        <a:pt x="1005" y="5901"/>
                      </a:lnTo>
                      <a:lnTo>
                        <a:pt x="1172" y="5901"/>
                      </a:lnTo>
                      <a:lnTo>
                        <a:pt x="1172" y="6110"/>
                      </a:lnTo>
                      <a:lnTo>
                        <a:pt x="1214" y="6236"/>
                      </a:lnTo>
                      <a:lnTo>
                        <a:pt x="1214" y="6382"/>
                      </a:lnTo>
                      <a:lnTo>
                        <a:pt x="1256" y="6487"/>
                      </a:lnTo>
                      <a:lnTo>
                        <a:pt x="1403" y="6466"/>
                      </a:lnTo>
                      <a:lnTo>
                        <a:pt x="1528" y="6571"/>
                      </a:lnTo>
                      <a:lnTo>
                        <a:pt x="1570" y="6801"/>
                      </a:lnTo>
                      <a:lnTo>
                        <a:pt x="1486" y="6885"/>
                      </a:lnTo>
                      <a:lnTo>
                        <a:pt x="1319" y="6843"/>
                      </a:lnTo>
                      <a:lnTo>
                        <a:pt x="1068" y="6906"/>
                      </a:lnTo>
                      <a:lnTo>
                        <a:pt x="984" y="6968"/>
                      </a:lnTo>
                      <a:lnTo>
                        <a:pt x="838" y="7052"/>
                      </a:lnTo>
                      <a:lnTo>
                        <a:pt x="754" y="7157"/>
                      </a:lnTo>
                      <a:lnTo>
                        <a:pt x="796" y="7261"/>
                      </a:lnTo>
                      <a:lnTo>
                        <a:pt x="691" y="7387"/>
                      </a:lnTo>
                      <a:lnTo>
                        <a:pt x="754" y="7512"/>
                      </a:lnTo>
                      <a:lnTo>
                        <a:pt x="733" y="7722"/>
                      </a:lnTo>
                      <a:lnTo>
                        <a:pt x="733" y="7805"/>
                      </a:lnTo>
                      <a:lnTo>
                        <a:pt x="796" y="7805"/>
                      </a:lnTo>
                      <a:lnTo>
                        <a:pt x="796" y="7889"/>
                      </a:lnTo>
                      <a:lnTo>
                        <a:pt x="859" y="7910"/>
                      </a:lnTo>
                      <a:lnTo>
                        <a:pt x="1005" y="7805"/>
                      </a:lnTo>
                      <a:lnTo>
                        <a:pt x="1131" y="7805"/>
                      </a:lnTo>
                      <a:lnTo>
                        <a:pt x="1172" y="7847"/>
                      </a:lnTo>
                      <a:lnTo>
                        <a:pt x="1193" y="7826"/>
                      </a:lnTo>
                      <a:lnTo>
                        <a:pt x="1298" y="7784"/>
                      </a:lnTo>
                      <a:lnTo>
                        <a:pt x="1403" y="7784"/>
                      </a:lnTo>
                      <a:lnTo>
                        <a:pt x="1465" y="7805"/>
                      </a:lnTo>
                      <a:lnTo>
                        <a:pt x="1570" y="7784"/>
                      </a:lnTo>
                      <a:lnTo>
                        <a:pt x="1696" y="7784"/>
                      </a:lnTo>
                      <a:lnTo>
                        <a:pt x="1717" y="7722"/>
                      </a:lnTo>
                      <a:lnTo>
                        <a:pt x="1779" y="7638"/>
                      </a:lnTo>
                      <a:lnTo>
                        <a:pt x="1884" y="7722"/>
                      </a:lnTo>
                      <a:lnTo>
                        <a:pt x="1947" y="7722"/>
                      </a:lnTo>
                      <a:lnTo>
                        <a:pt x="1989" y="7701"/>
                      </a:lnTo>
                      <a:lnTo>
                        <a:pt x="2030" y="7701"/>
                      </a:lnTo>
                      <a:lnTo>
                        <a:pt x="2051" y="7784"/>
                      </a:lnTo>
                      <a:lnTo>
                        <a:pt x="2156" y="7784"/>
                      </a:lnTo>
                      <a:lnTo>
                        <a:pt x="2240" y="7826"/>
                      </a:lnTo>
                      <a:lnTo>
                        <a:pt x="2323" y="7826"/>
                      </a:lnTo>
                      <a:lnTo>
                        <a:pt x="2449" y="7701"/>
                      </a:lnTo>
                      <a:lnTo>
                        <a:pt x="2616" y="7701"/>
                      </a:lnTo>
                      <a:lnTo>
                        <a:pt x="2700" y="7722"/>
                      </a:lnTo>
                      <a:lnTo>
                        <a:pt x="2784" y="7680"/>
                      </a:lnTo>
                      <a:lnTo>
                        <a:pt x="2867" y="7680"/>
                      </a:lnTo>
                      <a:lnTo>
                        <a:pt x="2888" y="7617"/>
                      </a:lnTo>
                      <a:lnTo>
                        <a:pt x="2951" y="7638"/>
                      </a:lnTo>
                      <a:lnTo>
                        <a:pt x="3097" y="7680"/>
                      </a:lnTo>
                      <a:lnTo>
                        <a:pt x="3223" y="7617"/>
                      </a:lnTo>
                      <a:lnTo>
                        <a:pt x="3411" y="7617"/>
                      </a:lnTo>
                      <a:lnTo>
                        <a:pt x="3558" y="7722"/>
                      </a:lnTo>
                      <a:lnTo>
                        <a:pt x="3579" y="7847"/>
                      </a:lnTo>
                      <a:lnTo>
                        <a:pt x="3579" y="7931"/>
                      </a:lnTo>
                      <a:lnTo>
                        <a:pt x="3579" y="7952"/>
                      </a:lnTo>
                      <a:lnTo>
                        <a:pt x="3558" y="7952"/>
                      </a:lnTo>
                      <a:lnTo>
                        <a:pt x="3558" y="8014"/>
                      </a:lnTo>
                      <a:lnTo>
                        <a:pt x="3662" y="8014"/>
                      </a:lnTo>
                      <a:lnTo>
                        <a:pt x="3809" y="7931"/>
                      </a:lnTo>
                      <a:lnTo>
                        <a:pt x="3809" y="8056"/>
                      </a:lnTo>
                      <a:lnTo>
                        <a:pt x="3934" y="8203"/>
                      </a:lnTo>
                      <a:lnTo>
                        <a:pt x="3997" y="8412"/>
                      </a:lnTo>
                      <a:lnTo>
                        <a:pt x="3997" y="8433"/>
                      </a:lnTo>
                      <a:lnTo>
                        <a:pt x="3997" y="8517"/>
                      </a:lnTo>
                      <a:lnTo>
                        <a:pt x="3934" y="8538"/>
                      </a:lnTo>
                      <a:lnTo>
                        <a:pt x="4039" y="8538"/>
                      </a:lnTo>
                      <a:lnTo>
                        <a:pt x="4081" y="8663"/>
                      </a:lnTo>
                      <a:lnTo>
                        <a:pt x="4353" y="8663"/>
                      </a:lnTo>
                      <a:lnTo>
                        <a:pt x="4541" y="8747"/>
                      </a:lnTo>
                      <a:lnTo>
                        <a:pt x="4541" y="8831"/>
                      </a:lnTo>
                      <a:lnTo>
                        <a:pt x="4625" y="8768"/>
                      </a:lnTo>
                      <a:lnTo>
                        <a:pt x="4646" y="8621"/>
                      </a:lnTo>
                      <a:lnTo>
                        <a:pt x="4750" y="8538"/>
                      </a:lnTo>
                      <a:lnTo>
                        <a:pt x="4834" y="8517"/>
                      </a:lnTo>
                      <a:lnTo>
                        <a:pt x="4876" y="8370"/>
                      </a:lnTo>
                      <a:lnTo>
                        <a:pt x="4960" y="8412"/>
                      </a:lnTo>
                      <a:lnTo>
                        <a:pt x="5064" y="8349"/>
                      </a:lnTo>
                      <a:lnTo>
                        <a:pt x="5462" y="8370"/>
                      </a:lnTo>
                      <a:lnTo>
                        <a:pt x="5692" y="8266"/>
                      </a:lnTo>
                      <a:lnTo>
                        <a:pt x="5755" y="8224"/>
                      </a:lnTo>
                      <a:lnTo>
                        <a:pt x="5880" y="8203"/>
                      </a:lnTo>
                      <a:lnTo>
                        <a:pt x="5880" y="8203"/>
                      </a:lnTo>
                      <a:lnTo>
                        <a:pt x="5818" y="8266"/>
                      </a:lnTo>
                      <a:lnTo>
                        <a:pt x="5880" y="8349"/>
                      </a:lnTo>
                      <a:lnTo>
                        <a:pt x="6006" y="8266"/>
                      </a:lnTo>
                      <a:lnTo>
                        <a:pt x="6110" y="8224"/>
                      </a:lnTo>
                      <a:lnTo>
                        <a:pt x="6069" y="8161"/>
                      </a:lnTo>
                      <a:lnTo>
                        <a:pt x="6090" y="8098"/>
                      </a:lnTo>
                      <a:lnTo>
                        <a:pt x="5964" y="7722"/>
                      </a:lnTo>
                      <a:lnTo>
                        <a:pt x="5838" y="7575"/>
                      </a:lnTo>
                      <a:lnTo>
                        <a:pt x="5880" y="7491"/>
                      </a:lnTo>
                      <a:lnTo>
                        <a:pt x="5797" y="7429"/>
                      </a:lnTo>
                      <a:lnTo>
                        <a:pt x="5692" y="7429"/>
                      </a:lnTo>
                      <a:lnTo>
                        <a:pt x="5483" y="7303"/>
                      </a:lnTo>
                      <a:lnTo>
                        <a:pt x="5462" y="7094"/>
                      </a:lnTo>
                      <a:lnTo>
                        <a:pt x="5483" y="6968"/>
                      </a:lnTo>
                      <a:lnTo>
                        <a:pt x="5399" y="6780"/>
                      </a:lnTo>
                      <a:lnTo>
                        <a:pt x="5294" y="6780"/>
                      </a:lnTo>
                      <a:lnTo>
                        <a:pt x="5232" y="6801"/>
                      </a:lnTo>
                      <a:lnTo>
                        <a:pt x="5085" y="6759"/>
                      </a:lnTo>
                      <a:lnTo>
                        <a:pt x="4981" y="6780"/>
                      </a:lnTo>
                      <a:lnTo>
                        <a:pt x="4981" y="6634"/>
                      </a:lnTo>
                      <a:lnTo>
                        <a:pt x="5085" y="6382"/>
                      </a:lnTo>
                      <a:lnTo>
                        <a:pt x="5169" y="6362"/>
                      </a:lnTo>
                      <a:lnTo>
                        <a:pt x="5315" y="6152"/>
                      </a:lnTo>
                      <a:lnTo>
                        <a:pt x="5357" y="6048"/>
                      </a:lnTo>
                      <a:lnTo>
                        <a:pt x="5462" y="6006"/>
                      </a:lnTo>
                      <a:lnTo>
                        <a:pt x="5546" y="5943"/>
                      </a:lnTo>
                      <a:lnTo>
                        <a:pt x="5671" y="6006"/>
                      </a:lnTo>
                      <a:lnTo>
                        <a:pt x="5692" y="6110"/>
                      </a:lnTo>
                      <a:lnTo>
                        <a:pt x="5776" y="6131"/>
                      </a:lnTo>
                      <a:lnTo>
                        <a:pt x="5985" y="6006"/>
                      </a:lnTo>
                      <a:lnTo>
                        <a:pt x="6299" y="6006"/>
                      </a:lnTo>
                      <a:lnTo>
                        <a:pt x="6487" y="5797"/>
                      </a:lnTo>
                      <a:lnTo>
                        <a:pt x="6592" y="5441"/>
                      </a:lnTo>
                      <a:lnTo>
                        <a:pt x="6843" y="5273"/>
                      </a:lnTo>
                      <a:lnTo>
                        <a:pt x="6926" y="5127"/>
                      </a:lnTo>
                      <a:lnTo>
                        <a:pt x="6947" y="4960"/>
                      </a:lnTo>
                      <a:lnTo>
                        <a:pt x="7052" y="4771"/>
                      </a:lnTo>
                      <a:lnTo>
                        <a:pt x="7261" y="4667"/>
                      </a:lnTo>
                      <a:lnTo>
                        <a:pt x="7324" y="4541"/>
                      </a:lnTo>
                      <a:lnTo>
                        <a:pt x="7324" y="4437"/>
                      </a:lnTo>
                      <a:lnTo>
                        <a:pt x="7240" y="4374"/>
                      </a:lnTo>
                      <a:lnTo>
                        <a:pt x="7387" y="4185"/>
                      </a:lnTo>
                      <a:lnTo>
                        <a:pt x="7491" y="4123"/>
                      </a:lnTo>
                      <a:lnTo>
                        <a:pt x="7491" y="3976"/>
                      </a:lnTo>
                      <a:lnTo>
                        <a:pt x="7554" y="3704"/>
                      </a:lnTo>
                      <a:lnTo>
                        <a:pt x="7470" y="3495"/>
                      </a:lnTo>
                      <a:lnTo>
                        <a:pt x="7450" y="3432"/>
                      </a:lnTo>
                      <a:lnTo>
                        <a:pt x="7638" y="3244"/>
                      </a:lnTo>
                      <a:lnTo>
                        <a:pt x="7743" y="3223"/>
                      </a:lnTo>
                      <a:lnTo>
                        <a:pt x="7847" y="3139"/>
                      </a:lnTo>
                      <a:lnTo>
                        <a:pt x="7910" y="3139"/>
                      </a:lnTo>
                      <a:lnTo>
                        <a:pt x="8015" y="3035"/>
                      </a:lnTo>
                      <a:lnTo>
                        <a:pt x="8015" y="2909"/>
                      </a:lnTo>
                      <a:lnTo>
                        <a:pt x="7868" y="2867"/>
                      </a:lnTo>
                      <a:lnTo>
                        <a:pt x="7743" y="2909"/>
                      </a:lnTo>
                      <a:lnTo>
                        <a:pt x="7554" y="2888"/>
                      </a:lnTo>
                      <a:lnTo>
                        <a:pt x="7491" y="2721"/>
                      </a:lnTo>
                      <a:lnTo>
                        <a:pt x="7282" y="2658"/>
                      </a:lnTo>
                      <a:lnTo>
                        <a:pt x="7073" y="2595"/>
                      </a:lnTo>
                      <a:lnTo>
                        <a:pt x="6864" y="2407"/>
                      </a:lnTo>
                      <a:lnTo>
                        <a:pt x="6843" y="2240"/>
                      </a:lnTo>
                      <a:lnTo>
                        <a:pt x="6738" y="1863"/>
                      </a:lnTo>
                      <a:lnTo>
                        <a:pt x="6634" y="1675"/>
                      </a:lnTo>
                      <a:lnTo>
                        <a:pt x="6634" y="1507"/>
                      </a:lnTo>
                      <a:lnTo>
                        <a:pt x="6738" y="1465"/>
                      </a:lnTo>
                      <a:lnTo>
                        <a:pt x="6738" y="1340"/>
                      </a:lnTo>
                      <a:lnTo>
                        <a:pt x="6885" y="1235"/>
                      </a:lnTo>
                      <a:lnTo>
                        <a:pt x="6885" y="1110"/>
                      </a:lnTo>
                      <a:lnTo>
                        <a:pt x="6738" y="1047"/>
                      </a:lnTo>
                      <a:lnTo>
                        <a:pt x="6717" y="921"/>
                      </a:lnTo>
                      <a:lnTo>
                        <a:pt x="6550" y="838"/>
                      </a:lnTo>
                      <a:lnTo>
                        <a:pt x="6403" y="712"/>
                      </a:lnTo>
                      <a:lnTo>
                        <a:pt x="6278" y="566"/>
                      </a:lnTo>
                      <a:lnTo>
                        <a:pt x="6173" y="608"/>
                      </a:lnTo>
                      <a:lnTo>
                        <a:pt x="6090" y="628"/>
                      </a:lnTo>
                      <a:lnTo>
                        <a:pt x="6006" y="566"/>
                      </a:lnTo>
                      <a:lnTo>
                        <a:pt x="5985" y="315"/>
                      </a:lnTo>
                      <a:lnTo>
                        <a:pt x="6236" y="147"/>
                      </a:lnTo>
                      <a:lnTo>
                        <a:pt x="6215" y="64"/>
                      </a:lnTo>
                      <a:lnTo>
                        <a:pt x="6027" y="84"/>
                      </a:lnTo>
                      <a:lnTo>
                        <a:pt x="590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39"/>
                <p:cNvSpPr/>
                <p:nvPr/>
              </p:nvSpPr>
              <p:spPr>
                <a:xfrm>
                  <a:off x="4533150" y="2640675"/>
                  <a:ext cx="191475" cy="15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9" h="6382" extrusionOk="0">
                      <a:moveTo>
                        <a:pt x="5295" y="0"/>
                      </a:moveTo>
                      <a:lnTo>
                        <a:pt x="5232" y="105"/>
                      </a:lnTo>
                      <a:lnTo>
                        <a:pt x="5211" y="272"/>
                      </a:lnTo>
                      <a:lnTo>
                        <a:pt x="5127" y="335"/>
                      </a:lnTo>
                      <a:lnTo>
                        <a:pt x="5106" y="419"/>
                      </a:lnTo>
                      <a:lnTo>
                        <a:pt x="5127" y="565"/>
                      </a:lnTo>
                      <a:lnTo>
                        <a:pt x="5043" y="691"/>
                      </a:lnTo>
                      <a:lnTo>
                        <a:pt x="4918" y="691"/>
                      </a:lnTo>
                      <a:lnTo>
                        <a:pt x="4897" y="649"/>
                      </a:lnTo>
                      <a:lnTo>
                        <a:pt x="4834" y="649"/>
                      </a:lnTo>
                      <a:lnTo>
                        <a:pt x="4792" y="691"/>
                      </a:lnTo>
                      <a:lnTo>
                        <a:pt x="4667" y="732"/>
                      </a:lnTo>
                      <a:lnTo>
                        <a:pt x="4667" y="837"/>
                      </a:lnTo>
                      <a:lnTo>
                        <a:pt x="4709" y="879"/>
                      </a:lnTo>
                      <a:lnTo>
                        <a:pt x="4709" y="963"/>
                      </a:lnTo>
                      <a:lnTo>
                        <a:pt x="4520" y="942"/>
                      </a:lnTo>
                      <a:lnTo>
                        <a:pt x="4458" y="858"/>
                      </a:lnTo>
                      <a:lnTo>
                        <a:pt x="4395" y="837"/>
                      </a:lnTo>
                      <a:lnTo>
                        <a:pt x="4332" y="879"/>
                      </a:lnTo>
                      <a:lnTo>
                        <a:pt x="4269" y="900"/>
                      </a:lnTo>
                      <a:lnTo>
                        <a:pt x="4207" y="984"/>
                      </a:lnTo>
                      <a:lnTo>
                        <a:pt x="4081" y="1067"/>
                      </a:lnTo>
                      <a:lnTo>
                        <a:pt x="3893" y="1088"/>
                      </a:lnTo>
                      <a:lnTo>
                        <a:pt x="3788" y="1067"/>
                      </a:lnTo>
                      <a:lnTo>
                        <a:pt x="3683" y="900"/>
                      </a:lnTo>
                      <a:lnTo>
                        <a:pt x="3579" y="879"/>
                      </a:lnTo>
                      <a:lnTo>
                        <a:pt x="3474" y="984"/>
                      </a:lnTo>
                      <a:lnTo>
                        <a:pt x="3411" y="984"/>
                      </a:lnTo>
                      <a:lnTo>
                        <a:pt x="3328" y="879"/>
                      </a:lnTo>
                      <a:lnTo>
                        <a:pt x="3223" y="795"/>
                      </a:lnTo>
                      <a:lnTo>
                        <a:pt x="3014" y="858"/>
                      </a:lnTo>
                      <a:lnTo>
                        <a:pt x="2993" y="837"/>
                      </a:lnTo>
                      <a:lnTo>
                        <a:pt x="2847" y="858"/>
                      </a:lnTo>
                      <a:lnTo>
                        <a:pt x="2742" y="774"/>
                      </a:lnTo>
                      <a:lnTo>
                        <a:pt x="2595" y="837"/>
                      </a:lnTo>
                      <a:lnTo>
                        <a:pt x="2428" y="942"/>
                      </a:lnTo>
                      <a:lnTo>
                        <a:pt x="2386" y="942"/>
                      </a:lnTo>
                      <a:lnTo>
                        <a:pt x="2219" y="984"/>
                      </a:lnTo>
                      <a:lnTo>
                        <a:pt x="2177" y="1046"/>
                      </a:lnTo>
                      <a:lnTo>
                        <a:pt x="2114" y="1067"/>
                      </a:lnTo>
                      <a:lnTo>
                        <a:pt x="2093" y="1109"/>
                      </a:lnTo>
                      <a:lnTo>
                        <a:pt x="2156" y="1172"/>
                      </a:lnTo>
                      <a:lnTo>
                        <a:pt x="2156" y="1297"/>
                      </a:lnTo>
                      <a:lnTo>
                        <a:pt x="2010" y="1423"/>
                      </a:lnTo>
                      <a:lnTo>
                        <a:pt x="2010" y="1590"/>
                      </a:lnTo>
                      <a:lnTo>
                        <a:pt x="1989" y="1716"/>
                      </a:lnTo>
                      <a:lnTo>
                        <a:pt x="1884" y="1737"/>
                      </a:lnTo>
                      <a:lnTo>
                        <a:pt x="1800" y="1821"/>
                      </a:lnTo>
                      <a:lnTo>
                        <a:pt x="1779" y="1883"/>
                      </a:lnTo>
                      <a:lnTo>
                        <a:pt x="1570" y="1925"/>
                      </a:lnTo>
                      <a:lnTo>
                        <a:pt x="1382" y="2030"/>
                      </a:lnTo>
                      <a:lnTo>
                        <a:pt x="1424" y="2113"/>
                      </a:lnTo>
                      <a:lnTo>
                        <a:pt x="1340" y="2155"/>
                      </a:lnTo>
                      <a:lnTo>
                        <a:pt x="1319" y="2239"/>
                      </a:lnTo>
                      <a:lnTo>
                        <a:pt x="1235" y="2344"/>
                      </a:lnTo>
                      <a:lnTo>
                        <a:pt x="1068" y="2365"/>
                      </a:lnTo>
                      <a:lnTo>
                        <a:pt x="1026" y="2427"/>
                      </a:lnTo>
                      <a:lnTo>
                        <a:pt x="963" y="2365"/>
                      </a:lnTo>
                      <a:lnTo>
                        <a:pt x="922" y="2302"/>
                      </a:lnTo>
                      <a:lnTo>
                        <a:pt x="796" y="2197"/>
                      </a:lnTo>
                      <a:lnTo>
                        <a:pt x="712" y="2197"/>
                      </a:lnTo>
                      <a:lnTo>
                        <a:pt x="629" y="2260"/>
                      </a:lnTo>
                      <a:lnTo>
                        <a:pt x="524" y="2260"/>
                      </a:lnTo>
                      <a:lnTo>
                        <a:pt x="440" y="2197"/>
                      </a:lnTo>
                      <a:lnTo>
                        <a:pt x="315" y="2155"/>
                      </a:lnTo>
                      <a:lnTo>
                        <a:pt x="273" y="2197"/>
                      </a:lnTo>
                      <a:lnTo>
                        <a:pt x="273" y="2365"/>
                      </a:lnTo>
                      <a:lnTo>
                        <a:pt x="273" y="2448"/>
                      </a:lnTo>
                      <a:lnTo>
                        <a:pt x="210" y="2532"/>
                      </a:lnTo>
                      <a:lnTo>
                        <a:pt x="294" y="2637"/>
                      </a:lnTo>
                      <a:lnTo>
                        <a:pt x="273" y="2657"/>
                      </a:lnTo>
                      <a:lnTo>
                        <a:pt x="273" y="2741"/>
                      </a:lnTo>
                      <a:lnTo>
                        <a:pt x="126" y="2846"/>
                      </a:lnTo>
                      <a:lnTo>
                        <a:pt x="1" y="2867"/>
                      </a:lnTo>
                      <a:lnTo>
                        <a:pt x="64" y="2950"/>
                      </a:lnTo>
                      <a:lnTo>
                        <a:pt x="168" y="3034"/>
                      </a:lnTo>
                      <a:lnTo>
                        <a:pt x="22" y="3181"/>
                      </a:lnTo>
                      <a:lnTo>
                        <a:pt x="85" y="3181"/>
                      </a:lnTo>
                      <a:lnTo>
                        <a:pt x="106" y="3390"/>
                      </a:lnTo>
                      <a:lnTo>
                        <a:pt x="106" y="3515"/>
                      </a:lnTo>
                      <a:lnTo>
                        <a:pt x="294" y="3557"/>
                      </a:lnTo>
                      <a:lnTo>
                        <a:pt x="336" y="3557"/>
                      </a:lnTo>
                      <a:lnTo>
                        <a:pt x="189" y="3787"/>
                      </a:lnTo>
                      <a:lnTo>
                        <a:pt x="126" y="3934"/>
                      </a:lnTo>
                      <a:lnTo>
                        <a:pt x="294" y="4227"/>
                      </a:lnTo>
                      <a:lnTo>
                        <a:pt x="378" y="4499"/>
                      </a:lnTo>
                      <a:lnTo>
                        <a:pt x="336" y="4562"/>
                      </a:lnTo>
                      <a:lnTo>
                        <a:pt x="398" y="4666"/>
                      </a:lnTo>
                      <a:lnTo>
                        <a:pt x="419" y="4875"/>
                      </a:lnTo>
                      <a:lnTo>
                        <a:pt x="922" y="4917"/>
                      </a:lnTo>
                      <a:lnTo>
                        <a:pt x="1005" y="5085"/>
                      </a:lnTo>
                      <a:lnTo>
                        <a:pt x="1005" y="5252"/>
                      </a:lnTo>
                      <a:lnTo>
                        <a:pt x="1047" y="5482"/>
                      </a:lnTo>
                      <a:lnTo>
                        <a:pt x="1005" y="5566"/>
                      </a:lnTo>
                      <a:lnTo>
                        <a:pt x="587" y="6131"/>
                      </a:lnTo>
                      <a:lnTo>
                        <a:pt x="1361" y="6382"/>
                      </a:lnTo>
                      <a:lnTo>
                        <a:pt x="2051" y="6340"/>
                      </a:lnTo>
                      <a:lnTo>
                        <a:pt x="2219" y="6298"/>
                      </a:lnTo>
                      <a:lnTo>
                        <a:pt x="2407" y="6319"/>
                      </a:lnTo>
                      <a:lnTo>
                        <a:pt x="2491" y="6235"/>
                      </a:lnTo>
                      <a:lnTo>
                        <a:pt x="2679" y="6194"/>
                      </a:lnTo>
                      <a:lnTo>
                        <a:pt x="2993" y="6194"/>
                      </a:lnTo>
                      <a:lnTo>
                        <a:pt x="3160" y="6173"/>
                      </a:lnTo>
                      <a:lnTo>
                        <a:pt x="3370" y="6173"/>
                      </a:lnTo>
                      <a:lnTo>
                        <a:pt x="3621" y="6068"/>
                      </a:lnTo>
                      <a:lnTo>
                        <a:pt x="3621" y="5963"/>
                      </a:lnTo>
                      <a:lnTo>
                        <a:pt x="3579" y="5859"/>
                      </a:lnTo>
                      <a:lnTo>
                        <a:pt x="3579" y="5712"/>
                      </a:lnTo>
                      <a:lnTo>
                        <a:pt x="3537" y="5545"/>
                      </a:lnTo>
                      <a:lnTo>
                        <a:pt x="3537" y="5378"/>
                      </a:lnTo>
                      <a:lnTo>
                        <a:pt x="3621" y="5273"/>
                      </a:lnTo>
                      <a:lnTo>
                        <a:pt x="3725" y="5252"/>
                      </a:lnTo>
                      <a:lnTo>
                        <a:pt x="3746" y="5147"/>
                      </a:lnTo>
                      <a:lnTo>
                        <a:pt x="3788" y="5064"/>
                      </a:lnTo>
                      <a:lnTo>
                        <a:pt x="3935" y="5043"/>
                      </a:lnTo>
                      <a:lnTo>
                        <a:pt x="3997" y="5085"/>
                      </a:lnTo>
                      <a:lnTo>
                        <a:pt x="4207" y="4980"/>
                      </a:lnTo>
                      <a:lnTo>
                        <a:pt x="4269" y="4917"/>
                      </a:lnTo>
                      <a:lnTo>
                        <a:pt x="4186" y="4875"/>
                      </a:lnTo>
                      <a:lnTo>
                        <a:pt x="4395" y="4708"/>
                      </a:lnTo>
                      <a:lnTo>
                        <a:pt x="4416" y="4645"/>
                      </a:lnTo>
                      <a:lnTo>
                        <a:pt x="4583" y="4624"/>
                      </a:lnTo>
                      <a:lnTo>
                        <a:pt x="4625" y="4666"/>
                      </a:lnTo>
                      <a:lnTo>
                        <a:pt x="4771" y="4666"/>
                      </a:lnTo>
                      <a:lnTo>
                        <a:pt x="4792" y="4603"/>
                      </a:lnTo>
                      <a:lnTo>
                        <a:pt x="4834" y="4603"/>
                      </a:lnTo>
                      <a:lnTo>
                        <a:pt x="4981" y="4750"/>
                      </a:lnTo>
                      <a:lnTo>
                        <a:pt x="5085" y="4541"/>
                      </a:lnTo>
                      <a:lnTo>
                        <a:pt x="5043" y="4310"/>
                      </a:lnTo>
                      <a:lnTo>
                        <a:pt x="5085" y="4248"/>
                      </a:lnTo>
                      <a:lnTo>
                        <a:pt x="5085" y="4185"/>
                      </a:lnTo>
                      <a:lnTo>
                        <a:pt x="5127" y="4038"/>
                      </a:lnTo>
                      <a:lnTo>
                        <a:pt x="5148" y="3829"/>
                      </a:lnTo>
                      <a:lnTo>
                        <a:pt x="5190" y="3766"/>
                      </a:lnTo>
                      <a:lnTo>
                        <a:pt x="5316" y="3725"/>
                      </a:lnTo>
                      <a:lnTo>
                        <a:pt x="5441" y="3662"/>
                      </a:lnTo>
                      <a:lnTo>
                        <a:pt x="5462" y="3578"/>
                      </a:lnTo>
                      <a:lnTo>
                        <a:pt x="5420" y="3411"/>
                      </a:lnTo>
                      <a:lnTo>
                        <a:pt x="5295" y="3348"/>
                      </a:lnTo>
                      <a:lnTo>
                        <a:pt x="5232" y="3181"/>
                      </a:lnTo>
                      <a:lnTo>
                        <a:pt x="5357" y="3097"/>
                      </a:lnTo>
                      <a:lnTo>
                        <a:pt x="5567" y="3181"/>
                      </a:lnTo>
                      <a:lnTo>
                        <a:pt x="5776" y="3181"/>
                      </a:lnTo>
                      <a:lnTo>
                        <a:pt x="5943" y="2950"/>
                      </a:lnTo>
                      <a:lnTo>
                        <a:pt x="5943" y="2783"/>
                      </a:lnTo>
                      <a:lnTo>
                        <a:pt x="5818" y="2657"/>
                      </a:lnTo>
                      <a:lnTo>
                        <a:pt x="6069" y="2323"/>
                      </a:lnTo>
                      <a:lnTo>
                        <a:pt x="6048" y="2051"/>
                      </a:lnTo>
                      <a:lnTo>
                        <a:pt x="5818" y="1695"/>
                      </a:lnTo>
                      <a:lnTo>
                        <a:pt x="5901" y="1590"/>
                      </a:lnTo>
                      <a:lnTo>
                        <a:pt x="6027" y="1465"/>
                      </a:lnTo>
                      <a:lnTo>
                        <a:pt x="6173" y="1465"/>
                      </a:lnTo>
                      <a:lnTo>
                        <a:pt x="6299" y="1318"/>
                      </a:lnTo>
                      <a:lnTo>
                        <a:pt x="6487" y="1214"/>
                      </a:lnTo>
                      <a:lnTo>
                        <a:pt x="6613" y="1297"/>
                      </a:lnTo>
                      <a:lnTo>
                        <a:pt x="6801" y="1277"/>
                      </a:lnTo>
                      <a:lnTo>
                        <a:pt x="7199" y="1172"/>
                      </a:lnTo>
                      <a:lnTo>
                        <a:pt x="7450" y="1067"/>
                      </a:lnTo>
                      <a:lnTo>
                        <a:pt x="7596" y="879"/>
                      </a:lnTo>
                      <a:lnTo>
                        <a:pt x="7471" y="858"/>
                      </a:lnTo>
                      <a:lnTo>
                        <a:pt x="7659" y="691"/>
                      </a:lnTo>
                      <a:lnTo>
                        <a:pt x="7638" y="586"/>
                      </a:lnTo>
                      <a:lnTo>
                        <a:pt x="7387" y="586"/>
                      </a:lnTo>
                      <a:lnTo>
                        <a:pt x="7324" y="691"/>
                      </a:lnTo>
                      <a:lnTo>
                        <a:pt x="7094" y="732"/>
                      </a:lnTo>
                      <a:lnTo>
                        <a:pt x="7073" y="586"/>
                      </a:lnTo>
                      <a:lnTo>
                        <a:pt x="6906" y="649"/>
                      </a:lnTo>
                      <a:lnTo>
                        <a:pt x="6655" y="795"/>
                      </a:lnTo>
                      <a:lnTo>
                        <a:pt x="6571" y="858"/>
                      </a:lnTo>
                      <a:lnTo>
                        <a:pt x="6550" y="984"/>
                      </a:lnTo>
                      <a:lnTo>
                        <a:pt x="6424" y="1067"/>
                      </a:lnTo>
                      <a:lnTo>
                        <a:pt x="6257" y="1151"/>
                      </a:lnTo>
                      <a:lnTo>
                        <a:pt x="6236" y="1193"/>
                      </a:lnTo>
                      <a:lnTo>
                        <a:pt x="6132" y="1277"/>
                      </a:lnTo>
                      <a:lnTo>
                        <a:pt x="5985" y="1277"/>
                      </a:lnTo>
                      <a:lnTo>
                        <a:pt x="5880" y="1256"/>
                      </a:lnTo>
                      <a:lnTo>
                        <a:pt x="5880" y="1172"/>
                      </a:lnTo>
                      <a:lnTo>
                        <a:pt x="5776" y="1046"/>
                      </a:lnTo>
                      <a:lnTo>
                        <a:pt x="5776" y="837"/>
                      </a:lnTo>
                      <a:lnTo>
                        <a:pt x="5755" y="691"/>
                      </a:lnTo>
                      <a:lnTo>
                        <a:pt x="5776" y="565"/>
                      </a:lnTo>
                      <a:lnTo>
                        <a:pt x="5734" y="460"/>
                      </a:lnTo>
                      <a:lnTo>
                        <a:pt x="5629" y="460"/>
                      </a:lnTo>
                      <a:lnTo>
                        <a:pt x="5608" y="356"/>
                      </a:lnTo>
                      <a:lnTo>
                        <a:pt x="5629" y="209"/>
                      </a:lnTo>
                      <a:lnTo>
                        <a:pt x="5629" y="126"/>
                      </a:lnTo>
                      <a:lnTo>
                        <a:pt x="5525" y="63"/>
                      </a:lnTo>
                      <a:lnTo>
                        <a:pt x="542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39"/>
                <p:cNvSpPr/>
                <p:nvPr/>
              </p:nvSpPr>
              <p:spPr>
                <a:xfrm>
                  <a:off x="4292025" y="2631250"/>
                  <a:ext cx="295050" cy="2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2" h="9500" extrusionOk="0">
                      <a:moveTo>
                        <a:pt x="502" y="1863"/>
                      </a:moveTo>
                      <a:lnTo>
                        <a:pt x="502" y="1884"/>
                      </a:lnTo>
                      <a:lnTo>
                        <a:pt x="506" y="1864"/>
                      </a:lnTo>
                      <a:lnTo>
                        <a:pt x="506" y="1864"/>
                      </a:lnTo>
                      <a:lnTo>
                        <a:pt x="502" y="1863"/>
                      </a:lnTo>
                      <a:close/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147" y="210"/>
                      </a:lnTo>
                      <a:lnTo>
                        <a:pt x="0" y="210"/>
                      </a:lnTo>
                      <a:lnTo>
                        <a:pt x="0" y="273"/>
                      </a:lnTo>
                      <a:lnTo>
                        <a:pt x="42" y="398"/>
                      </a:lnTo>
                      <a:lnTo>
                        <a:pt x="105" y="607"/>
                      </a:lnTo>
                      <a:lnTo>
                        <a:pt x="105" y="712"/>
                      </a:lnTo>
                      <a:lnTo>
                        <a:pt x="105" y="858"/>
                      </a:lnTo>
                      <a:lnTo>
                        <a:pt x="230" y="900"/>
                      </a:lnTo>
                      <a:lnTo>
                        <a:pt x="251" y="942"/>
                      </a:lnTo>
                      <a:lnTo>
                        <a:pt x="188" y="1130"/>
                      </a:lnTo>
                      <a:lnTo>
                        <a:pt x="209" y="1277"/>
                      </a:lnTo>
                      <a:lnTo>
                        <a:pt x="188" y="1361"/>
                      </a:lnTo>
                      <a:lnTo>
                        <a:pt x="335" y="1423"/>
                      </a:lnTo>
                      <a:lnTo>
                        <a:pt x="460" y="1654"/>
                      </a:lnTo>
                      <a:lnTo>
                        <a:pt x="523" y="1779"/>
                      </a:lnTo>
                      <a:lnTo>
                        <a:pt x="506" y="1864"/>
                      </a:lnTo>
                      <a:lnTo>
                        <a:pt x="506" y="1864"/>
                      </a:lnTo>
                      <a:lnTo>
                        <a:pt x="607" y="1884"/>
                      </a:lnTo>
                      <a:lnTo>
                        <a:pt x="670" y="2009"/>
                      </a:lnTo>
                      <a:lnTo>
                        <a:pt x="649" y="2114"/>
                      </a:lnTo>
                      <a:lnTo>
                        <a:pt x="712" y="2260"/>
                      </a:lnTo>
                      <a:lnTo>
                        <a:pt x="816" y="2260"/>
                      </a:lnTo>
                      <a:lnTo>
                        <a:pt x="858" y="2365"/>
                      </a:lnTo>
                      <a:lnTo>
                        <a:pt x="921" y="2490"/>
                      </a:lnTo>
                      <a:lnTo>
                        <a:pt x="1025" y="2532"/>
                      </a:lnTo>
                      <a:lnTo>
                        <a:pt x="1088" y="2574"/>
                      </a:lnTo>
                      <a:lnTo>
                        <a:pt x="1297" y="2679"/>
                      </a:lnTo>
                      <a:lnTo>
                        <a:pt x="1381" y="2700"/>
                      </a:lnTo>
                      <a:lnTo>
                        <a:pt x="1507" y="2679"/>
                      </a:lnTo>
                      <a:lnTo>
                        <a:pt x="1590" y="2721"/>
                      </a:lnTo>
                      <a:lnTo>
                        <a:pt x="1653" y="2742"/>
                      </a:lnTo>
                      <a:lnTo>
                        <a:pt x="1590" y="2783"/>
                      </a:lnTo>
                      <a:lnTo>
                        <a:pt x="1486" y="2825"/>
                      </a:lnTo>
                      <a:lnTo>
                        <a:pt x="1402" y="2825"/>
                      </a:lnTo>
                      <a:lnTo>
                        <a:pt x="1444" y="2993"/>
                      </a:lnTo>
                      <a:lnTo>
                        <a:pt x="1486" y="3014"/>
                      </a:lnTo>
                      <a:lnTo>
                        <a:pt x="1486" y="3223"/>
                      </a:lnTo>
                      <a:lnTo>
                        <a:pt x="1402" y="3244"/>
                      </a:lnTo>
                      <a:lnTo>
                        <a:pt x="1339" y="3244"/>
                      </a:lnTo>
                      <a:lnTo>
                        <a:pt x="1297" y="3432"/>
                      </a:lnTo>
                      <a:lnTo>
                        <a:pt x="1256" y="3474"/>
                      </a:lnTo>
                      <a:lnTo>
                        <a:pt x="1256" y="3683"/>
                      </a:lnTo>
                      <a:lnTo>
                        <a:pt x="1235" y="3767"/>
                      </a:lnTo>
                      <a:lnTo>
                        <a:pt x="1256" y="3830"/>
                      </a:lnTo>
                      <a:lnTo>
                        <a:pt x="1193" y="3871"/>
                      </a:lnTo>
                      <a:lnTo>
                        <a:pt x="1193" y="3955"/>
                      </a:lnTo>
                      <a:lnTo>
                        <a:pt x="1276" y="3976"/>
                      </a:lnTo>
                      <a:lnTo>
                        <a:pt x="1360" y="4060"/>
                      </a:lnTo>
                      <a:lnTo>
                        <a:pt x="1465" y="4081"/>
                      </a:lnTo>
                      <a:lnTo>
                        <a:pt x="1486" y="4164"/>
                      </a:lnTo>
                      <a:lnTo>
                        <a:pt x="1611" y="4269"/>
                      </a:lnTo>
                      <a:lnTo>
                        <a:pt x="1569" y="4394"/>
                      </a:lnTo>
                      <a:lnTo>
                        <a:pt x="1590" y="4415"/>
                      </a:lnTo>
                      <a:lnTo>
                        <a:pt x="1590" y="4499"/>
                      </a:lnTo>
                      <a:lnTo>
                        <a:pt x="1695" y="4583"/>
                      </a:lnTo>
                      <a:lnTo>
                        <a:pt x="1758" y="4562"/>
                      </a:lnTo>
                      <a:lnTo>
                        <a:pt x="1862" y="4520"/>
                      </a:lnTo>
                      <a:lnTo>
                        <a:pt x="2302" y="4813"/>
                      </a:lnTo>
                      <a:lnTo>
                        <a:pt x="2344" y="4792"/>
                      </a:lnTo>
                      <a:lnTo>
                        <a:pt x="2427" y="4834"/>
                      </a:lnTo>
                      <a:lnTo>
                        <a:pt x="2532" y="5043"/>
                      </a:lnTo>
                      <a:lnTo>
                        <a:pt x="2636" y="5106"/>
                      </a:lnTo>
                      <a:lnTo>
                        <a:pt x="2762" y="5357"/>
                      </a:lnTo>
                      <a:lnTo>
                        <a:pt x="2636" y="5462"/>
                      </a:lnTo>
                      <a:lnTo>
                        <a:pt x="2636" y="5650"/>
                      </a:lnTo>
                      <a:lnTo>
                        <a:pt x="2657" y="5817"/>
                      </a:lnTo>
                      <a:lnTo>
                        <a:pt x="2846" y="5817"/>
                      </a:lnTo>
                      <a:lnTo>
                        <a:pt x="2909" y="6152"/>
                      </a:lnTo>
                      <a:lnTo>
                        <a:pt x="3013" y="6236"/>
                      </a:lnTo>
                      <a:lnTo>
                        <a:pt x="3118" y="6278"/>
                      </a:lnTo>
                      <a:lnTo>
                        <a:pt x="3160" y="6299"/>
                      </a:lnTo>
                      <a:lnTo>
                        <a:pt x="3222" y="6278"/>
                      </a:lnTo>
                      <a:lnTo>
                        <a:pt x="3222" y="6340"/>
                      </a:lnTo>
                      <a:lnTo>
                        <a:pt x="3285" y="6445"/>
                      </a:lnTo>
                      <a:lnTo>
                        <a:pt x="3369" y="6445"/>
                      </a:lnTo>
                      <a:lnTo>
                        <a:pt x="3432" y="6382"/>
                      </a:lnTo>
                      <a:lnTo>
                        <a:pt x="3453" y="6257"/>
                      </a:lnTo>
                      <a:lnTo>
                        <a:pt x="3348" y="6194"/>
                      </a:lnTo>
                      <a:lnTo>
                        <a:pt x="3494" y="6194"/>
                      </a:lnTo>
                      <a:lnTo>
                        <a:pt x="3536" y="6173"/>
                      </a:lnTo>
                      <a:lnTo>
                        <a:pt x="3494" y="6236"/>
                      </a:lnTo>
                      <a:lnTo>
                        <a:pt x="3494" y="6299"/>
                      </a:lnTo>
                      <a:lnTo>
                        <a:pt x="3641" y="6361"/>
                      </a:lnTo>
                      <a:lnTo>
                        <a:pt x="3683" y="6340"/>
                      </a:lnTo>
                      <a:lnTo>
                        <a:pt x="3745" y="6445"/>
                      </a:lnTo>
                      <a:lnTo>
                        <a:pt x="3787" y="6445"/>
                      </a:lnTo>
                      <a:lnTo>
                        <a:pt x="3976" y="6299"/>
                      </a:lnTo>
                      <a:lnTo>
                        <a:pt x="4017" y="6340"/>
                      </a:lnTo>
                      <a:lnTo>
                        <a:pt x="4164" y="6487"/>
                      </a:lnTo>
                      <a:lnTo>
                        <a:pt x="4164" y="6591"/>
                      </a:lnTo>
                      <a:lnTo>
                        <a:pt x="4373" y="6863"/>
                      </a:lnTo>
                      <a:lnTo>
                        <a:pt x="4394" y="7031"/>
                      </a:lnTo>
                      <a:lnTo>
                        <a:pt x="4436" y="7073"/>
                      </a:lnTo>
                      <a:lnTo>
                        <a:pt x="4541" y="7073"/>
                      </a:lnTo>
                      <a:lnTo>
                        <a:pt x="4603" y="7177"/>
                      </a:lnTo>
                      <a:lnTo>
                        <a:pt x="4541" y="7177"/>
                      </a:lnTo>
                      <a:lnTo>
                        <a:pt x="4520" y="7135"/>
                      </a:lnTo>
                      <a:lnTo>
                        <a:pt x="4499" y="7177"/>
                      </a:lnTo>
                      <a:lnTo>
                        <a:pt x="4603" y="7240"/>
                      </a:lnTo>
                      <a:lnTo>
                        <a:pt x="4645" y="7219"/>
                      </a:lnTo>
                      <a:lnTo>
                        <a:pt x="4687" y="7324"/>
                      </a:lnTo>
                      <a:lnTo>
                        <a:pt x="4833" y="7721"/>
                      </a:lnTo>
                      <a:lnTo>
                        <a:pt x="4959" y="7763"/>
                      </a:lnTo>
                      <a:lnTo>
                        <a:pt x="5168" y="7763"/>
                      </a:lnTo>
                      <a:lnTo>
                        <a:pt x="5315" y="7805"/>
                      </a:lnTo>
                      <a:lnTo>
                        <a:pt x="5377" y="7868"/>
                      </a:lnTo>
                      <a:lnTo>
                        <a:pt x="5566" y="7868"/>
                      </a:lnTo>
                      <a:lnTo>
                        <a:pt x="5587" y="7931"/>
                      </a:lnTo>
                      <a:lnTo>
                        <a:pt x="5691" y="7931"/>
                      </a:lnTo>
                      <a:lnTo>
                        <a:pt x="5733" y="7972"/>
                      </a:lnTo>
                      <a:lnTo>
                        <a:pt x="5649" y="8035"/>
                      </a:lnTo>
                      <a:lnTo>
                        <a:pt x="5796" y="8224"/>
                      </a:lnTo>
                      <a:lnTo>
                        <a:pt x="5963" y="8244"/>
                      </a:lnTo>
                      <a:lnTo>
                        <a:pt x="6047" y="8328"/>
                      </a:lnTo>
                      <a:lnTo>
                        <a:pt x="6152" y="8328"/>
                      </a:lnTo>
                      <a:lnTo>
                        <a:pt x="6319" y="8496"/>
                      </a:lnTo>
                      <a:lnTo>
                        <a:pt x="6403" y="8475"/>
                      </a:lnTo>
                      <a:lnTo>
                        <a:pt x="6528" y="8454"/>
                      </a:lnTo>
                      <a:lnTo>
                        <a:pt x="6717" y="8496"/>
                      </a:lnTo>
                      <a:lnTo>
                        <a:pt x="6947" y="8663"/>
                      </a:lnTo>
                      <a:lnTo>
                        <a:pt x="7135" y="8475"/>
                      </a:lnTo>
                      <a:lnTo>
                        <a:pt x="7407" y="8349"/>
                      </a:lnTo>
                      <a:lnTo>
                        <a:pt x="7407" y="8328"/>
                      </a:lnTo>
                      <a:lnTo>
                        <a:pt x="7533" y="8328"/>
                      </a:lnTo>
                      <a:lnTo>
                        <a:pt x="7679" y="8224"/>
                      </a:lnTo>
                      <a:lnTo>
                        <a:pt x="7784" y="8161"/>
                      </a:lnTo>
                      <a:lnTo>
                        <a:pt x="7993" y="8182"/>
                      </a:lnTo>
                      <a:lnTo>
                        <a:pt x="7993" y="8244"/>
                      </a:lnTo>
                      <a:lnTo>
                        <a:pt x="8056" y="8244"/>
                      </a:lnTo>
                      <a:lnTo>
                        <a:pt x="8056" y="8286"/>
                      </a:lnTo>
                      <a:lnTo>
                        <a:pt x="8160" y="8454"/>
                      </a:lnTo>
                      <a:lnTo>
                        <a:pt x="8244" y="8663"/>
                      </a:lnTo>
                      <a:lnTo>
                        <a:pt x="8349" y="8872"/>
                      </a:lnTo>
                      <a:lnTo>
                        <a:pt x="8349" y="9019"/>
                      </a:lnTo>
                      <a:lnTo>
                        <a:pt x="8411" y="9081"/>
                      </a:lnTo>
                      <a:lnTo>
                        <a:pt x="8453" y="9123"/>
                      </a:lnTo>
                      <a:lnTo>
                        <a:pt x="8872" y="9123"/>
                      </a:lnTo>
                      <a:lnTo>
                        <a:pt x="8976" y="9207"/>
                      </a:lnTo>
                      <a:lnTo>
                        <a:pt x="9102" y="9081"/>
                      </a:lnTo>
                      <a:lnTo>
                        <a:pt x="9144" y="9102"/>
                      </a:lnTo>
                      <a:lnTo>
                        <a:pt x="9311" y="9228"/>
                      </a:lnTo>
                      <a:lnTo>
                        <a:pt x="9625" y="9207"/>
                      </a:lnTo>
                      <a:lnTo>
                        <a:pt x="9813" y="9291"/>
                      </a:lnTo>
                      <a:lnTo>
                        <a:pt x="10064" y="9312"/>
                      </a:lnTo>
                      <a:lnTo>
                        <a:pt x="10169" y="9332"/>
                      </a:lnTo>
                      <a:lnTo>
                        <a:pt x="10232" y="9312"/>
                      </a:lnTo>
                      <a:lnTo>
                        <a:pt x="10295" y="9395"/>
                      </a:lnTo>
                      <a:lnTo>
                        <a:pt x="10315" y="9395"/>
                      </a:lnTo>
                      <a:lnTo>
                        <a:pt x="10357" y="9291"/>
                      </a:lnTo>
                      <a:lnTo>
                        <a:pt x="10441" y="9291"/>
                      </a:lnTo>
                      <a:lnTo>
                        <a:pt x="10483" y="9374"/>
                      </a:lnTo>
                      <a:lnTo>
                        <a:pt x="10608" y="9416"/>
                      </a:lnTo>
                      <a:lnTo>
                        <a:pt x="10818" y="9500"/>
                      </a:lnTo>
                      <a:lnTo>
                        <a:pt x="10901" y="9437"/>
                      </a:lnTo>
                      <a:lnTo>
                        <a:pt x="10922" y="9395"/>
                      </a:lnTo>
                      <a:lnTo>
                        <a:pt x="10964" y="9395"/>
                      </a:lnTo>
                      <a:lnTo>
                        <a:pt x="10964" y="9312"/>
                      </a:lnTo>
                      <a:lnTo>
                        <a:pt x="10985" y="9102"/>
                      </a:lnTo>
                      <a:lnTo>
                        <a:pt x="10922" y="8977"/>
                      </a:lnTo>
                      <a:lnTo>
                        <a:pt x="11027" y="8851"/>
                      </a:lnTo>
                      <a:lnTo>
                        <a:pt x="10985" y="8747"/>
                      </a:lnTo>
                      <a:lnTo>
                        <a:pt x="11069" y="8642"/>
                      </a:lnTo>
                      <a:lnTo>
                        <a:pt x="11215" y="8558"/>
                      </a:lnTo>
                      <a:lnTo>
                        <a:pt x="11299" y="8496"/>
                      </a:lnTo>
                      <a:lnTo>
                        <a:pt x="11550" y="8433"/>
                      </a:lnTo>
                      <a:lnTo>
                        <a:pt x="11717" y="8475"/>
                      </a:lnTo>
                      <a:lnTo>
                        <a:pt x="11801" y="8391"/>
                      </a:lnTo>
                      <a:lnTo>
                        <a:pt x="11759" y="8161"/>
                      </a:lnTo>
                      <a:lnTo>
                        <a:pt x="11634" y="8056"/>
                      </a:lnTo>
                      <a:lnTo>
                        <a:pt x="11487" y="8077"/>
                      </a:lnTo>
                      <a:lnTo>
                        <a:pt x="11445" y="7972"/>
                      </a:lnTo>
                      <a:lnTo>
                        <a:pt x="11445" y="7826"/>
                      </a:lnTo>
                      <a:lnTo>
                        <a:pt x="11403" y="7700"/>
                      </a:lnTo>
                      <a:lnTo>
                        <a:pt x="11403" y="7491"/>
                      </a:lnTo>
                      <a:lnTo>
                        <a:pt x="11236" y="7491"/>
                      </a:lnTo>
                      <a:lnTo>
                        <a:pt x="11215" y="7408"/>
                      </a:lnTo>
                      <a:lnTo>
                        <a:pt x="11111" y="7387"/>
                      </a:lnTo>
                      <a:lnTo>
                        <a:pt x="10922" y="7345"/>
                      </a:lnTo>
                      <a:lnTo>
                        <a:pt x="10880" y="7303"/>
                      </a:lnTo>
                      <a:lnTo>
                        <a:pt x="10755" y="7219"/>
                      </a:lnTo>
                      <a:lnTo>
                        <a:pt x="10587" y="7073"/>
                      </a:lnTo>
                      <a:lnTo>
                        <a:pt x="10504" y="6926"/>
                      </a:lnTo>
                      <a:lnTo>
                        <a:pt x="10232" y="6508"/>
                      </a:lnTo>
                      <a:lnTo>
                        <a:pt x="10650" y="5943"/>
                      </a:lnTo>
                      <a:lnTo>
                        <a:pt x="10692" y="5859"/>
                      </a:lnTo>
                      <a:lnTo>
                        <a:pt x="10650" y="5629"/>
                      </a:lnTo>
                      <a:lnTo>
                        <a:pt x="10650" y="5462"/>
                      </a:lnTo>
                      <a:lnTo>
                        <a:pt x="10567" y="5294"/>
                      </a:lnTo>
                      <a:lnTo>
                        <a:pt x="10064" y="5252"/>
                      </a:lnTo>
                      <a:lnTo>
                        <a:pt x="10043" y="5043"/>
                      </a:lnTo>
                      <a:lnTo>
                        <a:pt x="9981" y="4939"/>
                      </a:lnTo>
                      <a:lnTo>
                        <a:pt x="10023" y="4876"/>
                      </a:lnTo>
                      <a:lnTo>
                        <a:pt x="9939" y="4604"/>
                      </a:lnTo>
                      <a:lnTo>
                        <a:pt x="9771" y="4311"/>
                      </a:lnTo>
                      <a:lnTo>
                        <a:pt x="9834" y="4164"/>
                      </a:lnTo>
                      <a:lnTo>
                        <a:pt x="9981" y="3934"/>
                      </a:lnTo>
                      <a:lnTo>
                        <a:pt x="9939" y="3934"/>
                      </a:lnTo>
                      <a:lnTo>
                        <a:pt x="9751" y="3892"/>
                      </a:lnTo>
                      <a:lnTo>
                        <a:pt x="9751" y="3767"/>
                      </a:lnTo>
                      <a:lnTo>
                        <a:pt x="9730" y="3558"/>
                      </a:lnTo>
                      <a:lnTo>
                        <a:pt x="9667" y="3558"/>
                      </a:lnTo>
                      <a:lnTo>
                        <a:pt x="9813" y="3411"/>
                      </a:lnTo>
                      <a:lnTo>
                        <a:pt x="9709" y="3327"/>
                      </a:lnTo>
                      <a:lnTo>
                        <a:pt x="9646" y="3244"/>
                      </a:lnTo>
                      <a:lnTo>
                        <a:pt x="9771" y="3223"/>
                      </a:lnTo>
                      <a:lnTo>
                        <a:pt x="9918" y="3118"/>
                      </a:lnTo>
                      <a:lnTo>
                        <a:pt x="9918" y="3034"/>
                      </a:lnTo>
                      <a:lnTo>
                        <a:pt x="9939" y="3014"/>
                      </a:lnTo>
                      <a:lnTo>
                        <a:pt x="9855" y="2909"/>
                      </a:lnTo>
                      <a:lnTo>
                        <a:pt x="9918" y="2825"/>
                      </a:lnTo>
                      <a:lnTo>
                        <a:pt x="9918" y="2742"/>
                      </a:lnTo>
                      <a:lnTo>
                        <a:pt x="9918" y="2574"/>
                      </a:lnTo>
                      <a:lnTo>
                        <a:pt x="9855" y="2470"/>
                      </a:lnTo>
                      <a:lnTo>
                        <a:pt x="9855" y="2386"/>
                      </a:lnTo>
                      <a:lnTo>
                        <a:pt x="9813" y="2260"/>
                      </a:lnTo>
                      <a:lnTo>
                        <a:pt x="9855" y="2156"/>
                      </a:lnTo>
                      <a:lnTo>
                        <a:pt x="9751" y="1988"/>
                      </a:lnTo>
                      <a:lnTo>
                        <a:pt x="9625" y="1946"/>
                      </a:lnTo>
                      <a:lnTo>
                        <a:pt x="9353" y="1905"/>
                      </a:lnTo>
                      <a:lnTo>
                        <a:pt x="9123" y="1591"/>
                      </a:lnTo>
                      <a:lnTo>
                        <a:pt x="8914" y="1549"/>
                      </a:lnTo>
                      <a:lnTo>
                        <a:pt x="8788" y="1570"/>
                      </a:lnTo>
                      <a:lnTo>
                        <a:pt x="8725" y="1528"/>
                      </a:lnTo>
                      <a:lnTo>
                        <a:pt x="8704" y="1361"/>
                      </a:lnTo>
                      <a:lnTo>
                        <a:pt x="8579" y="1340"/>
                      </a:lnTo>
                      <a:lnTo>
                        <a:pt x="8349" y="1235"/>
                      </a:lnTo>
                      <a:lnTo>
                        <a:pt x="8265" y="1319"/>
                      </a:lnTo>
                      <a:lnTo>
                        <a:pt x="8160" y="1319"/>
                      </a:lnTo>
                      <a:lnTo>
                        <a:pt x="7826" y="1109"/>
                      </a:lnTo>
                      <a:lnTo>
                        <a:pt x="7658" y="1047"/>
                      </a:lnTo>
                      <a:lnTo>
                        <a:pt x="7449" y="858"/>
                      </a:lnTo>
                      <a:lnTo>
                        <a:pt x="7323" y="900"/>
                      </a:lnTo>
                      <a:lnTo>
                        <a:pt x="7198" y="837"/>
                      </a:lnTo>
                      <a:lnTo>
                        <a:pt x="7093" y="858"/>
                      </a:lnTo>
                      <a:lnTo>
                        <a:pt x="7030" y="1005"/>
                      </a:lnTo>
                      <a:lnTo>
                        <a:pt x="6821" y="942"/>
                      </a:lnTo>
                      <a:lnTo>
                        <a:pt x="6591" y="1005"/>
                      </a:lnTo>
                      <a:lnTo>
                        <a:pt x="6361" y="1214"/>
                      </a:lnTo>
                      <a:lnTo>
                        <a:pt x="6256" y="1214"/>
                      </a:lnTo>
                      <a:lnTo>
                        <a:pt x="6173" y="1319"/>
                      </a:lnTo>
                      <a:lnTo>
                        <a:pt x="6110" y="1465"/>
                      </a:lnTo>
                      <a:lnTo>
                        <a:pt x="5838" y="1465"/>
                      </a:lnTo>
                      <a:lnTo>
                        <a:pt x="5733" y="1549"/>
                      </a:lnTo>
                      <a:lnTo>
                        <a:pt x="5775" y="1695"/>
                      </a:lnTo>
                      <a:lnTo>
                        <a:pt x="5859" y="1842"/>
                      </a:lnTo>
                      <a:lnTo>
                        <a:pt x="5838" y="1967"/>
                      </a:lnTo>
                      <a:lnTo>
                        <a:pt x="5691" y="1967"/>
                      </a:lnTo>
                      <a:lnTo>
                        <a:pt x="5357" y="1905"/>
                      </a:lnTo>
                      <a:lnTo>
                        <a:pt x="5064" y="1967"/>
                      </a:lnTo>
                      <a:lnTo>
                        <a:pt x="4708" y="2072"/>
                      </a:lnTo>
                      <a:lnTo>
                        <a:pt x="4520" y="2072"/>
                      </a:lnTo>
                      <a:lnTo>
                        <a:pt x="4185" y="1967"/>
                      </a:lnTo>
                      <a:lnTo>
                        <a:pt x="4059" y="1967"/>
                      </a:lnTo>
                      <a:lnTo>
                        <a:pt x="3766" y="1842"/>
                      </a:lnTo>
                      <a:lnTo>
                        <a:pt x="3662" y="1737"/>
                      </a:lnTo>
                      <a:lnTo>
                        <a:pt x="3641" y="1591"/>
                      </a:lnTo>
                      <a:lnTo>
                        <a:pt x="3557" y="1591"/>
                      </a:lnTo>
                      <a:lnTo>
                        <a:pt x="3432" y="1528"/>
                      </a:lnTo>
                      <a:lnTo>
                        <a:pt x="3264" y="1570"/>
                      </a:lnTo>
                      <a:lnTo>
                        <a:pt x="3181" y="1528"/>
                      </a:lnTo>
                      <a:lnTo>
                        <a:pt x="3055" y="1528"/>
                      </a:lnTo>
                      <a:lnTo>
                        <a:pt x="2929" y="1423"/>
                      </a:lnTo>
                      <a:lnTo>
                        <a:pt x="2846" y="1381"/>
                      </a:lnTo>
                      <a:lnTo>
                        <a:pt x="2804" y="1340"/>
                      </a:lnTo>
                      <a:lnTo>
                        <a:pt x="2825" y="1214"/>
                      </a:lnTo>
                      <a:lnTo>
                        <a:pt x="2825" y="1068"/>
                      </a:lnTo>
                      <a:lnTo>
                        <a:pt x="2741" y="942"/>
                      </a:lnTo>
                      <a:lnTo>
                        <a:pt x="2741" y="921"/>
                      </a:lnTo>
                      <a:lnTo>
                        <a:pt x="2699" y="942"/>
                      </a:lnTo>
                      <a:lnTo>
                        <a:pt x="2595" y="921"/>
                      </a:lnTo>
                      <a:lnTo>
                        <a:pt x="2553" y="858"/>
                      </a:lnTo>
                      <a:lnTo>
                        <a:pt x="2448" y="817"/>
                      </a:lnTo>
                      <a:lnTo>
                        <a:pt x="2281" y="607"/>
                      </a:lnTo>
                      <a:lnTo>
                        <a:pt x="2448" y="482"/>
                      </a:lnTo>
                      <a:lnTo>
                        <a:pt x="2323" y="398"/>
                      </a:lnTo>
                      <a:lnTo>
                        <a:pt x="2302" y="335"/>
                      </a:lnTo>
                      <a:lnTo>
                        <a:pt x="2344" y="293"/>
                      </a:lnTo>
                      <a:lnTo>
                        <a:pt x="2281" y="210"/>
                      </a:lnTo>
                      <a:lnTo>
                        <a:pt x="2218" y="105"/>
                      </a:lnTo>
                      <a:lnTo>
                        <a:pt x="2176" y="105"/>
                      </a:lnTo>
                      <a:lnTo>
                        <a:pt x="2176" y="84"/>
                      </a:lnTo>
                      <a:lnTo>
                        <a:pt x="2113" y="84"/>
                      </a:lnTo>
                      <a:lnTo>
                        <a:pt x="1988" y="168"/>
                      </a:lnTo>
                      <a:lnTo>
                        <a:pt x="1904" y="168"/>
                      </a:lnTo>
                      <a:lnTo>
                        <a:pt x="1862" y="273"/>
                      </a:lnTo>
                      <a:lnTo>
                        <a:pt x="1779" y="293"/>
                      </a:lnTo>
                      <a:lnTo>
                        <a:pt x="1674" y="419"/>
                      </a:lnTo>
                      <a:lnTo>
                        <a:pt x="1611" y="440"/>
                      </a:lnTo>
                      <a:lnTo>
                        <a:pt x="1569" y="503"/>
                      </a:lnTo>
                      <a:lnTo>
                        <a:pt x="1569" y="545"/>
                      </a:lnTo>
                      <a:lnTo>
                        <a:pt x="1465" y="607"/>
                      </a:lnTo>
                      <a:lnTo>
                        <a:pt x="1381" y="586"/>
                      </a:lnTo>
                      <a:lnTo>
                        <a:pt x="1256" y="607"/>
                      </a:lnTo>
                      <a:lnTo>
                        <a:pt x="1235" y="691"/>
                      </a:lnTo>
                      <a:lnTo>
                        <a:pt x="1046" y="607"/>
                      </a:lnTo>
                      <a:lnTo>
                        <a:pt x="921" y="607"/>
                      </a:lnTo>
                      <a:lnTo>
                        <a:pt x="753" y="524"/>
                      </a:lnTo>
                      <a:lnTo>
                        <a:pt x="732" y="398"/>
                      </a:lnTo>
                      <a:lnTo>
                        <a:pt x="460" y="273"/>
                      </a:lnTo>
                      <a:lnTo>
                        <a:pt x="502" y="189"/>
                      </a:lnTo>
                      <a:lnTo>
                        <a:pt x="440" y="84"/>
                      </a:lnTo>
                      <a:lnTo>
                        <a:pt x="356" y="84"/>
                      </a:lnTo>
                      <a:lnTo>
                        <a:pt x="2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39"/>
                <p:cNvSpPr/>
                <p:nvPr/>
              </p:nvSpPr>
              <p:spPr>
                <a:xfrm>
                  <a:off x="4231325" y="2673625"/>
                  <a:ext cx="139700" cy="1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8" h="5378" extrusionOk="0">
                      <a:moveTo>
                        <a:pt x="2031" y="0"/>
                      </a:moveTo>
                      <a:lnTo>
                        <a:pt x="1989" y="42"/>
                      </a:lnTo>
                      <a:lnTo>
                        <a:pt x="1842" y="42"/>
                      </a:lnTo>
                      <a:lnTo>
                        <a:pt x="1696" y="168"/>
                      </a:lnTo>
                      <a:lnTo>
                        <a:pt x="1717" y="189"/>
                      </a:lnTo>
                      <a:lnTo>
                        <a:pt x="1633" y="314"/>
                      </a:lnTo>
                      <a:lnTo>
                        <a:pt x="1591" y="314"/>
                      </a:lnTo>
                      <a:lnTo>
                        <a:pt x="1466" y="419"/>
                      </a:lnTo>
                      <a:lnTo>
                        <a:pt x="1215" y="482"/>
                      </a:lnTo>
                      <a:lnTo>
                        <a:pt x="1110" y="670"/>
                      </a:lnTo>
                      <a:lnTo>
                        <a:pt x="1110" y="837"/>
                      </a:lnTo>
                      <a:lnTo>
                        <a:pt x="1215" y="1047"/>
                      </a:lnTo>
                      <a:lnTo>
                        <a:pt x="1215" y="1235"/>
                      </a:lnTo>
                      <a:lnTo>
                        <a:pt x="1110" y="1444"/>
                      </a:lnTo>
                      <a:lnTo>
                        <a:pt x="1173" y="1549"/>
                      </a:lnTo>
                      <a:lnTo>
                        <a:pt x="1152" y="1716"/>
                      </a:lnTo>
                      <a:lnTo>
                        <a:pt x="1068" y="1842"/>
                      </a:lnTo>
                      <a:lnTo>
                        <a:pt x="1005" y="1925"/>
                      </a:lnTo>
                      <a:lnTo>
                        <a:pt x="1" y="2658"/>
                      </a:lnTo>
                      <a:lnTo>
                        <a:pt x="273" y="3411"/>
                      </a:lnTo>
                      <a:lnTo>
                        <a:pt x="775" y="3453"/>
                      </a:lnTo>
                      <a:lnTo>
                        <a:pt x="3474" y="5336"/>
                      </a:lnTo>
                      <a:lnTo>
                        <a:pt x="4562" y="5378"/>
                      </a:lnTo>
                      <a:lnTo>
                        <a:pt x="4709" y="5106"/>
                      </a:lnTo>
                      <a:lnTo>
                        <a:pt x="4834" y="4855"/>
                      </a:lnTo>
                      <a:lnTo>
                        <a:pt x="5085" y="4708"/>
                      </a:lnTo>
                      <a:lnTo>
                        <a:pt x="5274" y="4792"/>
                      </a:lnTo>
                      <a:lnTo>
                        <a:pt x="5399" y="4750"/>
                      </a:lnTo>
                      <a:lnTo>
                        <a:pt x="5462" y="4771"/>
                      </a:lnTo>
                      <a:lnTo>
                        <a:pt x="5546" y="4645"/>
                      </a:lnTo>
                      <a:lnTo>
                        <a:pt x="5588" y="4604"/>
                      </a:lnTo>
                      <a:lnTo>
                        <a:pt x="5546" y="4583"/>
                      </a:lnTo>
                      <a:lnTo>
                        <a:pt x="5441" y="4541"/>
                      </a:lnTo>
                      <a:lnTo>
                        <a:pt x="5337" y="4457"/>
                      </a:lnTo>
                      <a:lnTo>
                        <a:pt x="5274" y="4122"/>
                      </a:lnTo>
                      <a:lnTo>
                        <a:pt x="5085" y="4122"/>
                      </a:lnTo>
                      <a:lnTo>
                        <a:pt x="5064" y="3955"/>
                      </a:lnTo>
                      <a:lnTo>
                        <a:pt x="5064" y="3767"/>
                      </a:lnTo>
                      <a:lnTo>
                        <a:pt x="5190" y="3662"/>
                      </a:lnTo>
                      <a:lnTo>
                        <a:pt x="5064" y="3411"/>
                      </a:lnTo>
                      <a:lnTo>
                        <a:pt x="4960" y="3348"/>
                      </a:lnTo>
                      <a:lnTo>
                        <a:pt x="4855" y="3139"/>
                      </a:lnTo>
                      <a:lnTo>
                        <a:pt x="4772" y="3097"/>
                      </a:lnTo>
                      <a:lnTo>
                        <a:pt x="4730" y="3118"/>
                      </a:lnTo>
                      <a:lnTo>
                        <a:pt x="4290" y="2825"/>
                      </a:lnTo>
                      <a:lnTo>
                        <a:pt x="4186" y="2867"/>
                      </a:lnTo>
                      <a:lnTo>
                        <a:pt x="4123" y="2888"/>
                      </a:lnTo>
                      <a:lnTo>
                        <a:pt x="4018" y="2804"/>
                      </a:lnTo>
                      <a:lnTo>
                        <a:pt x="4018" y="2720"/>
                      </a:lnTo>
                      <a:lnTo>
                        <a:pt x="3997" y="2699"/>
                      </a:lnTo>
                      <a:lnTo>
                        <a:pt x="4039" y="2574"/>
                      </a:lnTo>
                      <a:lnTo>
                        <a:pt x="3914" y="2469"/>
                      </a:lnTo>
                      <a:lnTo>
                        <a:pt x="3893" y="2386"/>
                      </a:lnTo>
                      <a:lnTo>
                        <a:pt x="3788" y="2365"/>
                      </a:lnTo>
                      <a:lnTo>
                        <a:pt x="3704" y="2281"/>
                      </a:lnTo>
                      <a:lnTo>
                        <a:pt x="3621" y="2260"/>
                      </a:lnTo>
                      <a:lnTo>
                        <a:pt x="3621" y="2176"/>
                      </a:lnTo>
                      <a:lnTo>
                        <a:pt x="3684" y="2135"/>
                      </a:lnTo>
                      <a:lnTo>
                        <a:pt x="3663" y="2072"/>
                      </a:lnTo>
                      <a:lnTo>
                        <a:pt x="3684" y="1988"/>
                      </a:lnTo>
                      <a:lnTo>
                        <a:pt x="3684" y="1779"/>
                      </a:lnTo>
                      <a:lnTo>
                        <a:pt x="3725" y="1737"/>
                      </a:lnTo>
                      <a:lnTo>
                        <a:pt x="3767" y="1549"/>
                      </a:lnTo>
                      <a:lnTo>
                        <a:pt x="3830" y="1549"/>
                      </a:lnTo>
                      <a:lnTo>
                        <a:pt x="3914" y="1528"/>
                      </a:lnTo>
                      <a:lnTo>
                        <a:pt x="3914" y="1319"/>
                      </a:lnTo>
                      <a:lnTo>
                        <a:pt x="3872" y="1298"/>
                      </a:lnTo>
                      <a:lnTo>
                        <a:pt x="3830" y="1130"/>
                      </a:lnTo>
                      <a:lnTo>
                        <a:pt x="3914" y="1130"/>
                      </a:lnTo>
                      <a:lnTo>
                        <a:pt x="4018" y="1088"/>
                      </a:lnTo>
                      <a:lnTo>
                        <a:pt x="4081" y="1047"/>
                      </a:lnTo>
                      <a:lnTo>
                        <a:pt x="4018" y="1026"/>
                      </a:lnTo>
                      <a:lnTo>
                        <a:pt x="3935" y="984"/>
                      </a:lnTo>
                      <a:lnTo>
                        <a:pt x="3809" y="1005"/>
                      </a:lnTo>
                      <a:lnTo>
                        <a:pt x="3725" y="984"/>
                      </a:lnTo>
                      <a:lnTo>
                        <a:pt x="3516" y="879"/>
                      </a:lnTo>
                      <a:lnTo>
                        <a:pt x="3453" y="837"/>
                      </a:lnTo>
                      <a:lnTo>
                        <a:pt x="3349" y="795"/>
                      </a:lnTo>
                      <a:lnTo>
                        <a:pt x="3286" y="670"/>
                      </a:lnTo>
                      <a:lnTo>
                        <a:pt x="3244" y="565"/>
                      </a:lnTo>
                      <a:lnTo>
                        <a:pt x="3140" y="565"/>
                      </a:lnTo>
                      <a:lnTo>
                        <a:pt x="3077" y="419"/>
                      </a:lnTo>
                      <a:lnTo>
                        <a:pt x="3098" y="314"/>
                      </a:lnTo>
                      <a:lnTo>
                        <a:pt x="3035" y="189"/>
                      </a:lnTo>
                      <a:lnTo>
                        <a:pt x="2930" y="168"/>
                      </a:lnTo>
                      <a:lnTo>
                        <a:pt x="2784" y="210"/>
                      </a:lnTo>
                      <a:lnTo>
                        <a:pt x="2679" y="168"/>
                      </a:lnTo>
                      <a:lnTo>
                        <a:pt x="2679" y="63"/>
                      </a:lnTo>
                      <a:lnTo>
                        <a:pt x="2616" y="0"/>
                      </a:lnTo>
                      <a:lnTo>
                        <a:pt x="2470" y="63"/>
                      </a:ln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39"/>
                <p:cNvSpPr/>
                <p:nvPr/>
              </p:nvSpPr>
              <p:spPr>
                <a:xfrm>
                  <a:off x="4179025" y="2758875"/>
                  <a:ext cx="299225" cy="2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9" h="10087" extrusionOk="0">
                      <a:moveTo>
                        <a:pt x="2344" y="1"/>
                      </a:moveTo>
                      <a:lnTo>
                        <a:pt x="2135" y="210"/>
                      </a:lnTo>
                      <a:lnTo>
                        <a:pt x="1277" y="461"/>
                      </a:lnTo>
                      <a:lnTo>
                        <a:pt x="1926" y="1173"/>
                      </a:lnTo>
                      <a:lnTo>
                        <a:pt x="1695" y="1466"/>
                      </a:lnTo>
                      <a:lnTo>
                        <a:pt x="1675" y="1654"/>
                      </a:lnTo>
                      <a:lnTo>
                        <a:pt x="1214" y="1696"/>
                      </a:lnTo>
                      <a:lnTo>
                        <a:pt x="796" y="2114"/>
                      </a:lnTo>
                      <a:lnTo>
                        <a:pt x="231" y="1968"/>
                      </a:lnTo>
                      <a:lnTo>
                        <a:pt x="42" y="1968"/>
                      </a:lnTo>
                      <a:lnTo>
                        <a:pt x="42" y="2177"/>
                      </a:lnTo>
                      <a:lnTo>
                        <a:pt x="42" y="2407"/>
                      </a:lnTo>
                      <a:lnTo>
                        <a:pt x="1" y="2595"/>
                      </a:lnTo>
                      <a:lnTo>
                        <a:pt x="1" y="2637"/>
                      </a:lnTo>
                      <a:lnTo>
                        <a:pt x="63" y="2616"/>
                      </a:lnTo>
                      <a:lnTo>
                        <a:pt x="105" y="2637"/>
                      </a:lnTo>
                      <a:lnTo>
                        <a:pt x="168" y="2595"/>
                      </a:lnTo>
                      <a:lnTo>
                        <a:pt x="314" y="2658"/>
                      </a:lnTo>
                      <a:lnTo>
                        <a:pt x="273" y="2700"/>
                      </a:lnTo>
                      <a:lnTo>
                        <a:pt x="524" y="2972"/>
                      </a:lnTo>
                      <a:lnTo>
                        <a:pt x="545" y="3119"/>
                      </a:lnTo>
                      <a:lnTo>
                        <a:pt x="628" y="3139"/>
                      </a:lnTo>
                      <a:lnTo>
                        <a:pt x="628" y="3244"/>
                      </a:lnTo>
                      <a:lnTo>
                        <a:pt x="754" y="3349"/>
                      </a:lnTo>
                      <a:lnTo>
                        <a:pt x="838" y="3370"/>
                      </a:lnTo>
                      <a:lnTo>
                        <a:pt x="984" y="3663"/>
                      </a:lnTo>
                      <a:lnTo>
                        <a:pt x="984" y="3746"/>
                      </a:lnTo>
                      <a:lnTo>
                        <a:pt x="1047" y="3851"/>
                      </a:lnTo>
                      <a:lnTo>
                        <a:pt x="1110" y="3851"/>
                      </a:lnTo>
                      <a:lnTo>
                        <a:pt x="1151" y="3997"/>
                      </a:lnTo>
                      <a:lnTo>
                        <a:pt x="1193" y="4081"/>
                      </a:lnTo>
                      <a:lnTo>
                        <a:pt x="1319" y="4123"/>
                      </a:lnTo>
                      <a:lnTo>
                        <a:pt x="1423" y="4416"/>
                      </a:lnTo>
                      <a:lnTo>
                        <a:pt x="1528" y="4479"/>
                      </a:lnTo>
                      <a:lnTo>
                        <a:pt x="1570" y="4625"/>
                      </a:lnTo>
                      <a:lnTo>
                        <a:pt x="1528" y="4709"/>
                      </a:lnTo>
                      <a:lnTo>
                        <a:pt x="1528" y="4792"/>
                      </a:lnTo>
                      <a:lnTo>
                        <a:pt x="1633" y="4897"/>
                      </a:lnTo>
                      <a:lnTo>
                        <a:pt x="1633" y="4960"/>
                      </a:lnTo>
                      <a:lnTo>
                        <a:pt x="1716" y="5023"/>
                      </a:lnTo>
                      <a:lnTo>
                        <a:pt x="1821" y="4939"/>
                      </a:lnTo>
                      <a:lnTo>
                        <a:pt x="1926" y="5043"/>
                      </a:lnTo>
                      <a:lnTo>
                        <a:pt x="2114" y="5127"/>
                      </a:lnTo>
                      <a:lnTo>
                        <a:pt x="2260" y="5274"/>
                      </a:lnTo>
                      <a:lnTo>
                        <a:pt x="2323" y="5378"/>
                      </a:lnTo>
                      <a:lnTo>
                        <a:pt x="2344" y="5420"/>
                      </a:lnTo>
                      <a:lnTo>
                        <a:pt x="2365" y="5546"/>
                      </a:lnTo>
                      <a:lnTo>
                        <a:pt x="2428" y="5588"/>
                      </a:lnTo>
                      <a:lnTo>
                        <a:pt x="2470" y="5797"/>
                      </a:lnTo>
                      <a:lnTo>
                        <a:pt x="2574" y="5880"/>
                      </a:lnTo>
                      <a:lnTo>
                        <a:pt x="2637" y="6090"/>
                      </a:lnTo>
                      <a:lnTo>
                        <a:pt x="2658" y="6173"/>
                      </a:lnTo>
                      <a:lnTo>
                        <a:pt x="2616" y="6362"/>
                      </a:lnTo>
                      <a:lnTo>
                        <a:pt x="2574" y="6383"/>
                      </a:lnTo>
                      <a:lnTo>
                        <a:pt x="2616" y="6487"/>
                      </a:lnTo>
                      <a:lnTo>
                        <a:pt x="2658" y="6696"/>
                      </a:lnTo>
                      <a:lnTo>
                        <a:pt x="2679" y="6906"/>
                      </a:lnTo>
                      <a:lnTo>
                        <a:pt x="2783" y="7010"/>
                      </a:lnTo>
                      <a:lnTo>
                        <a:pt x="2825" y="7094"/>
                      </a:lnTo>
                      <a:lnTo>
                        <a:pt x="3097" y="7408"/>
                      </a:lnTo>
                      <a:lnTo>
                        <a:pt x="3202" y="7429"/>
                      </a:lnTo>
                      <a:lnTo>
                        <a:pt x="3307" y="7450"/>
                      </a:lnTo>
                      <a:lnTo>
                        <a:pt x="3390" y="7554"/>
                      </a:lnTo>
                      <a:lnTo>
                        <a:pt x="3474" y="7554"/>
                      </a:lnTo>
                      <a:lnTo>
                        <a:pt x="3620" y="7680"/>
                      </a:lnTo>
                      <a:lnTo>
                        <a:pt x="3620" y="7784"/>
                      </a:lnTo>
                      <a:lnTo>
                        <a:pt x="3788" y="7826"/>
                      </a:lnTo>
                      <a:lnTo>
                        <a:pt x="3767" y="7889"/>
                      </a:lnTo>
                      <a:lnTo>
                        <a:pt x="3830" y="7931"/>
                      </a:lnTo>
                      <a:lnTo>
                        <a:pt x="3976" y="8412"/>
                      </a:lnTo>
                      <a:lnTo>
                        <a:pt x="4102" y="8496"/>
                      </a:lnTo>
                      <a:lnTo>
                        <a:pt x="4102" y="8663"/>
                      </a:lnTo>
                      <a:lnTo>
                        <a:pt x="4541" y="9082"/>
                      </a:lnTo>
                      <a:lnTo>
                        <a:pt x="4604" y="9082"/>
                      </a:lnTo>
                      <a:lnTo>
                        <a:pt x="4646" y="9333"/>
                      </a:lnTo>
                      <a:lnTo>
                        <a:pt x="4834" y="9396"/>
                      </a:lnTo>
                      <a:lnTo>
                        <a:pt x="4939" y="9668"/>
                      </a:lnTo>
                      <a:lnTo>
                        <a:pt x="5043" y="9709"/>
                      </a:lnTo>
                      <a:lnTo>
                        <a:pt x="5127" y="9730"/>
                      </a:lnTo>
                      <a:lnTo>
                        <a:pt x="5169" y="9626"/>
                      </a:lnTo>
                      <a:lnTo>
                        <a:pt x="5336" y="9521"/>
                      </a:lnTo>
                      <a:lnTo>
                        <a:pt x="5232" y="9312"/>
                      </a:lnTo>
                      <a:lnTo>
                        <a:pt x="5294" y="9040"/>
                      </a:lnTo>
                      <a:lnTo>
                        <a:pt x="5462" y="8977"/>
                      </a:lnTo>
                      <a:lnTo>
                        <a:pt x="5650" y="9124"/>
                      </a:lnTo>
                      <a:lnTo>
                        <a:pt x="5985" y="9124"/>
                      </a:lnTo>
                      <a:lnTo>
                        <a:pt x="6487" y="9333"/>
                      </a:lnTo>
                      <a:lnTo>
                        <a:pt x="7010" y="9563"/>
                      </a:lnTo>
                      <a:lnTo>
                        <a:pt x="7031" y="10086"/>
                      </a:lnTo>
                      <a:lnTo>
                        <a:pt x="8077" y="8684"/>
                      </a:lnTo>
                      <a:lnTo>
                        <a:pt x="10253" y="8036"/>
                      </a:lnTo>
                      <a:lnTo>
                        <a:pt x="11885" y="7554"/>
                      </a:lnTo>
                      <a:lnTo>
                        <a:pt x="11969" y="6299"/>
                      </a:lnTo>
                      <a:lnTo>
                        <a:pt x="11843" y="5839"/>
                      </a:lnTo>
                      <a:lnTo>
                        <a:pt x="11655" y="5985"/>
                      </a:lnTo>
                      <a:lnTo>
                        <a:pt x="9960" y="5755"/>
                      </a:lnTo>
                      <a:lnTo>
                        <a:pt x="9835" y="5274"/>
                      </a:lnTo>
                      <a:lnTo>
                        <a:pt x="9688" y="5127"/>
                      </a:lnTo>
                      <a:lnTo>
                        <a:pt x="9688" y="4939"/>
                      </a:lnTo>
                      <a:lnTo>
                        <a:pt x="9688" y="4918"/>
                      </a:lnTo>
                      <a:lnTo>
                        <a:pt x="9667" y="4939"/>
                      </a:lnTo>
                      <a:lnTo>
                        <a:pt x="9625" y="4855"/>
                      </a:lnTo>
                      <a:lnTo>
                        <a:pt x="9625" y="4792"/>
                      </a:lnTo>
                      <a:lnTo>
                        <a:pt x="9667" y="4730"/>
                      </a:lnTo>
                      <a:lnTo>
                        <a:pt x="9563" y="4730"/>
                      </a:lnTo>
                      <a:lnTo>
                        <a:pt x="9563" y="4709"/>
                      </a:lnTo>
                      <a:lnTo>
                        <a:pt x="9458" y="4709"/>
                      </a:lnTo>
                      <a:lnTo>
                        <a:pt x="9270" y="4604"/>
                      </a:lnTo>
                      <a:lnTo>
                        <a:pt x="9249" y="4541"/>
                      </a:lnTo>
                      <a:lnTo>
                        <a:pt x="9228" y="4583"/>
                      </a:lnTo>
                      <a:lnTo>
                        <a:pt x="9123" y="4437"/>
                      </a:lnTo>
                      <a:lnTo>
                        <a:pt x="9102" y="4290"/>
                      </a:lnTo>
                      <a:lnTo>
                        <a:pt x="8809" y="3914"/>
                      </a:lnTo>
                      <a:lnTo>
                        <a:pt x="8726" y="3788"/>
                      </a:lnTo>
                      <a:lnTo>
                        <a:pt x="8809" y="3788"/>
                      </a:lnTo>
                      <a:lnTo>
                        <a:pt x="8809" y="3746"/>
                      </a:lnTo>
                      <a:lnTo>
                        <a:pt x="8705" y="3453"/>
                      </a:lnTo>
                      <a:lnTo>
                        <a:pt x="8705" y="3391"/>
                      </a:lnTo>
                      <a:lnTo>
                        <a:pt x="8621" y="3265"/>
                      </a:lnTo>
                      <a:lnTo>
                        <a:pt x="8579" y="3265"/>
                      </a:lnTo>
                      <a:lnTo>
                        <a:pt x="8391" y="3014"/>
                      </a:lnTo>
                      <a:lnTo>
                        <a:pt x="8307" y="3014"/>
                      </a:lnTo>
                      <a:lnTo>
                        <a:pt x="8224" y="2909"/>
                      </a:lnTo>
                      <a:lnTo>
                        <a:pt x="8224" y="2867"/>
                      </a:lnTo>
                      <a:lnTo>
                        <a:pt x="8286" y="2867"/>
                      </a:lnTo>
                      <a:lnTo>
                        <a:pt x="8307" y="2909"/>
                      </a:lnTo>
                      <a:lnTo>
                        <a:pt x="8286" y="2826"/>
                      </a:lnTo>
                      <a:lnTo>
                        <a:pt x="8182" y="2805"/>
                      </a:lnTo>
                      <a:lnTo>
                        <a:pt x="7973" y="2763"/>
                      </a:lnTo>
                      <a:lnTo>
                        <a:pt x="7868" y="2449"/>
                      </a:lnTo>
                      <a:lnTo>
                        <a:pt x="7805" y="2323"/>
                      </a:lnTo>
                      <a:lnTo>
                        <a:pt x="7742" y="2303"/>
                      </a:lnTo>
                      <a:lnTo>
                        <a:pt x="7742" y="2198"/>
                      </a:lnTo>
                      <a:lnTo>
                        <a:pt x="7701" y="2219"/>
                      </a:lnTo>
                      <a:lnTo>
                        <a:pt x="7659" y="2177"/>
                      </a:lnTo>
                      <a:lnTo>
                        <a:pt x="7282" y="2323"/>
                      </a:lnTo>
                      <a:lnTo>
                        <a:pt x="7261" y="2114"/>
                      </a:lnTo>
                      <a:lnTo>
                        <a:pt x="6738" y="1968"/>
                      </a:lnTo>
                      <a:lnTo>
                        <a:pt x="6654" y="1968"/>
                      </a:lnTo>
                      <a:lnTo>
                        <a:pt x="5566" y="1926"/>
                      </a:lnTo>
                      <a:lnTo>
                        <a:pt x="2867" y="43"/>
                      </a:lnTo>
                      <a:lnTo>
                        <a:pt x="234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39"/>
                <p:cNvSpPr/>
                <p:nvPr/>
              </p:nvSpPr>
              <p:spPr>
                <a:xfrm>
                  <a:off x="4409700" y="2852525"/>
                  <a:ext cx="110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963" extrusionOk="0">
                      <a:moveTo>
                        <a:pt x="147" y="0"/>
                      </a:moveTo>
                      <a:lnTo>
                        <a:pt x="147" y="42"/>
                      </a:lnTo>
                      <a:lnTo>
                        <a:pt x="106" y="42"/>
                      </a:lnTo>
                      <a:lnTo>
                        <a:pt x="106" y="105"/>
                      </a:lnTo>
                      <a:lnTo>
                        <a:pt x="43" y="126"/>
                      </a:lnTo>
                      <a:lnTo>
                        <a:pt x="85" y="209"/>
                      </a:lnTo>
                      <a:lnTo>
                        <a:pt x="43" y="209"/>
                      </a:lnTo>
                      <a:lnTo>
                        <a:pt x="85" y="377"/>
                      </a:lnTo>
                      <a:lnTo>
                        <a:pt x="43" y="356"/>
                      </a:lnTo>
                      <a:lnTo>
                        <a:pt x="1" y="356"/>
                      </a:lnTo>
                      <a:lnTo>
                        <a:pt x="1" y="544"/>
                      </a:lnTo>
                      <a:lnTo>
                        <a:pt x="22" y="628"/>
                      </a:lnTo>
                      <a:lnTo>
                        <a:pt x="43" y="670"/>
                      </a:lnTo>
                      <a:lnTo>
                        <a:pt x="43" y="795"/>
                      </a:lnTo>
                      <a:lnTo>
                        <a:pt x="22" y="795"/>
                      </a:lnTo>
                      <a:lnTo>
                        <a:pt x="43" y="858"/>
                      </a:lnTo>
                      <a:lnTo>
                        <a:pt x="231" y="963"/>
                      </a:lnTo>
                      <a:lnTo>
                        <a:pt x="336" y="963"/>
                      </a:lnTo>
                      <a:lnTo>
                        <a:pt x="398" y="942"/>
                      </a:lnTo>
                      <a:lnTo>
                        <a:pt x="440" y="670"/>
                      </a:lnTo>
                      <a:lnTo>
                        <a:pt x="398" y="544"/>
                      </a:lnTo>
                      <a:lnTo>
                        <a:pt x="336" y="544"/>
                      </a:lnTo>
                      <a:lnTo>
                        <a:pt x="315" y="356"/>
                      </a:lnTo>
                      <a:lnTo>
                        <a:pt x="336" y="356"/>
                      </a:lnTo>
                      <a:lnTo>
                        <a:pt x="398" y="168"/>
                      </a:lnTo>
                      <a:lnTo>
                        <a:pt x="357" y="126"/>
                      </a:lnTo>
                      <a:lnTo>
                        <a:pt x="315" y="126"/>
                      </a:lnTo>
                      <a:lnTo>
                        <a:pt x="315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39"/>
                <p:cNvSpPr/>
                <p:nvPr/>
              </p:nvSpPr>
              <p:spPr>
                <a:xfrm>
                  <a:off x="4434300" y="2866125"/>
                  <a:ext cx="108300" cy="1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2" h="5336" extrusionOk="0">
                      <a:moveTo>
                        <a:pt x="2239" y="0"/>
                      </a:moveTo>
                      <a:lnTo>
                        <a:pt x="2135" y="21"/>
                      </a:lnTo>
                      <a:lnTo>
                        <a:pt x="1632" y="1549"/>
                      </a:lnTo>
                      <a:lnTo>
                        <a:pt x="1758" y="2009"/>
                      </a:lnTo>
                      <a:lnTo>
                        <a:pt x="1674" y="3264"/>
                      </a:lnTo>
                      <a:lnTo>
                        <a:pt x="42" y="3746"/>
                      </a:lnTo>
                      <a:lnTo>
                        <a:pt x="0" y="4018"/>
                      </a:lnTo>
                      <a:lnTo>
                        <a:pt x="523" y="4708"/>
                      </a:lnTo>
                      <a:lnTo>
                        <a:pt x="461" y="4938"/>
                      </a:lnTo>
                      <a:lnTo>
                        <a:pt x="795" y="5336"/>
                      </a:lnTo>
                      <a:lnTo>
                        <a:pt x="879" y="5315"/>
                      </a:lnTo>
                      <a:lnTo>
                        <a:pt x="900" y="5336"/>
                      </a:lnTo>
                      <a:lnTo>
                        <a:pt x="1005" y="5336"/>
                      </a:lnTo>
                      <a:lnTo>
                        <a:pt x="1088" y="5231"/>
                      </a:lnTo>
                      <a:lnTo>
                        <a:pt x="1214" y="5231"/>
                      </a:lnTo>
                      <a:lnTo>
                        <a:pt x="1423" y="5127"/>
                      </a:lnTo>
                      <a:lnTo>
                        <a:pt x="1528" y="5127"/>
                      </a:lnTo>
                      <a:lnTo>
                        <a:pt x="1632" y="5106"/>
                      </a:lnTo>
                      <a:lnTo>
                        <a:pt x="1716" y="5147"/>
                      </a:lnTo>
                      <a:lnTo>
                        <a:pt x="1779" y="5147"/>
                      </a:lnTo>
                      <a:lnTo>
                        <a:pt x="1925" y="4938"/>
                      </a:lnTo>
                      <a:lnTo>
                        <a:pt x="1925" y="4917"/>
                      </a:lnTo>
                      <a:lnTo>
                        <a:pt x="1946" y="4917"/>
                      </a:lnTo>
                      <a:lnTo>
                        <a:pt x="1946" y="4834"/>
                      </a:lnTo>
                      <a:lnTo>
                        <a:pt x="1883" y="4813"/>
                      </a:lnTo>
                      <a:lnTo>
                        <a:pt x="1925" y="4750"/>
                      </a:lnTo>
                      <a:lnTo>
                        <a:pt x="1883" y="4687"/>
                      </a:lnTo>
                      <a:lnTo>
                        <a:pt x="1967" y="4603"/>
                      </a:lnTo>
                      <a:lnTo>
                        <a:pt x="2030" y="4541"/>
                      </a:lnTo>
                      <a:lnTo>
                        <a:pt x="2239" y="4541"/>
                      </a:lnTo>
                      <a:lnTo>
                        <a:pt x="2365" y="4520"/>
                      </a:lnTo>
                      <a:lnTo>
                        <a:pt x="2448" y="4583"/>
                      </a:lnTo>
                      <a:lnTo>
                        <a:pt x="2553" y="4436"/>
                      </a:lnTo>
                      <a:lnTo>
                        <a:pt x="2595" y="4415"/>
                      </a:lnTo>
                      <a:lnTo>
                        <a:pt x="2595" y="4227"/>
                      </a:lnTo>
                      <a:lnTo>
                        <a:pt x="2804" y="3976"/>
                      </a:lnTo>
                      <a:lnTo>
                        <a:pt x="2930" y="3955"/>
                      </a:lnTo>
                      <a:lnTo>
                        <a:pt x="3013" y="3976"/>
                      </a:lnTo>
                      <a:lnTo>
                        <a:pt x="3076" y="3913"/>
                      </a:lnTo>
                      <a:lnTo>
                        <a:pt x="3348" y="3913"/>
                      </a:lnTo>
                      <a:lnTo>
                        <a:pt x="3390" y="3850"/>
                      </a:lnTo>
                      <a:lnTo>
                        <a:pt x="3327" y="3808"/>
                      </a:lnTo>
                      <a:lnTo>
                        <a:pt x="3285" y="3599"/>
                      </a:lnTo>
                      <a:lnTo>
                        <a:pt x="3306" y="3599"/>
                      </a:lnTo>
                      <a:lnTo>
                        <a:pt x="3244" y="3494"/>
                      </a:lnTo>
                      <a:lnTo>
                        <a:pt x="3223" y="3474"/>
                      </a:lnTo>
                      <a:lnTo>
                        <a:pt x="3244" y="3390"/>
                      </a:lnTo>
                      <a:lnTo>
                        <a:pt x="3244" y="3285"/>
                      </a:lnTo>
                      <a:lnTo>
                        <a:pt x="3348" y="3118"/>
                      </a:lnTo>
                      <a:lnTo>
                        <a:pt x="3432" y="3076"/>
                      </a:lnTo>
                      <a:lnTo>
                        <a:pt x="3390" y="3013"/>
                      </a:lnTo>
                      <a:lnTo>
                        <a:pt x="3411" y="3013"/>
                      </a:lnTo>
                      <a:lnTo>
                        <a:pt x="3495" y="2867"/>
                      </a:lnTo>
                      <a:lnTo>
                        <a:pt x="3536" y="2846"/>
                      </a:lnTo>
                      <a:lnTo>
                        <a:pt x="3599" y="2846"/>
                      </a:lnTo>
                      <a:lnTo>
                        <a:pt x="3557" y="2909"/>
                      </a:lnTo>
                      <a:lnTo>
                        <a:pt x="3536" y="2971"/>
                      </a:lnTo>
                      <a:lnTo>
                        <a:pt x="3620" y="3013"/>
                      </a:lnTo>
                      <a:lnTo>
                        <a:pt x="3662" y="3013"/>
                      </a:lnTo>
                      <a:lnTo>
                        <a:pt x="3746" y="2804"/>
                      </a:lnTo>
                      <a:lnTo>
                        <a:pt x="3808" y="2741"/>
                      </a:lnTo>
                      <a:lnTo>
                        <a:pt x="3871" y="2616"/>
                      </a:lnTo>
                      <a:lnTo>
                        <a:pt x="4018" y="2490"/>
                      </a:lnTo>
                      <a:lnTo>
                        <a:pt x="4227" y="2134"/>
                      </a:lnTo>
                      <a:lnTo>
                        <a:pt x="4248" y="2072"/>
                      </a:lnTo>
                      <a:lnTo>
                        <a:pt x="4248" y="1988"/>
                      </a:lnTo>
                      <a:lnTo>
                        <a:pt x="4290" y="1862"/>
                      </a:lnTo>
                      <a:lnTo>
                        <a:pt x="4332" y="1758"/>
                      </a:lnTo>
                      <a:lnTo>
                        <a:pt x="4269" y="1695"/>
                      </a:lnTo>
                      <a:lnTo>
                        <a:pt x="4164" y="1674"/>
                      </a:lnTo>
                      <a:lnTo>
                        <a:pt x="3955" y="1507"/>
                      </a:lnTo>
                      <a:lnTo>
                        <a:pt x="3913" y="1402"/>
                      </a:lnTo>
                      <a:lnTo>
                        <a:pt x="3808" y="1298"/>
                      </a:lnTo>
                      <a:lnTo>
                        <a:pt x="3767" y="1151"/>
                      </a:lnTo>
                      <a:lnTo>
                        <a:pt x="3599" y="942"/>
                      </a:lnTo>
                      <a:lnTo>
                        <a:pt x="3516" y="942"/>
                      </a:lnTo>
                      <a:lnTo>
                        <a:pt x="3390" y="963"/>
                      </a:lnTo>
                      <a:lnTo>
                        <a:pt x="3118" y="921"/>
                      </a:lnTo>
                      <a:lnTo>
                        <a:pt x="3013" y="942"/>
                      </a:lnTo>
                      <a:lnTo>
                        <a:pt x="2930" y="963"/>
                      </a:lnTo>
                      <a:lnTo>
                        <a:pt x="2804" y="921"/>
                      </a:lnTo>
                      <a:lnTo>
                        <a:pt x="2469" y="649"/>
                      </a:lnTo>
                      <a:lnTo>
                        <a:pt x="2469" y="565"/>
                      </a:lnTo>
                      <a:lnTo>
                        <a:pt x="2260" y="335"/>
                      </a:lnTo>
                      <a:lnTo>
                        <a:pt x="223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39"/>
                <p:cNvSpPr/>
                <p:nvPr/>
              </p:nvSpPr>
              <p:spPr>
                <a:xfrm>
                  <a:off x="4300375" y="2959750"/>
                  <a:ext cx="153825" cy="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997" extrusionOk="0">
                      <a:moveTo>
                        <a:pt x="5399" y="1"/>
                      </a:moveTo>
                      <a:lnTo>
                        <a:pt x="3223" y="649"/>
                      </a:lnTo>
                      <a:lnTo>
                        <a:pt x="2177" y="2051"/>
                      </a:lnTo>
                      <a:lnTo>
                        <a:pt x="2156" y="1528"/>
                      </a:lnTo>
                      <a:lnTo>
                        <a:pt x="1633" y="1298"/>
                      </a:lnTo>
                      <a:lnTo>
                        <a:pt x="1131" y="1089"/>
                      </a:lnTo>
                      <a:lnTo>
                        <a:pt x="796" y="1089"/>
                      </a:lnTo>
                      <a:lnTo>
                        <a:pt x="608" y="942"/>
                      </a:lnTo>
                      <a:lnTo>
                        <a:pt x="440" y="1005"/>
                      </a:lnTo>
                      <a:lnTo>
                        <a:pt x="378" y="1277"/>
                      </a:lnTo>
                      <a:lnTo>
                        <a:pt x="482" y="1486"/>
                      </a:lnTo>
                      <a:lnTo>
                        <a:pt x="315" y="1591"/>
                      </a:lnTo>
                      <a:lnTo>
                        <a:pt x="273" y="1695"/>
                      </a:lnTo>
                      <a:lnTo>
                        <a:pt x="189" y="1674"/>
                      </a:lnTo>
                      <a:lnTo>
                        <a:pt x="85" y="1633"/>
                      </a:lnTo>
                      <a:lnTo>
                        <a:pt x="106" y="1737"/>
                      </a:lnTo>
                      <a:lnTo>
                        <a:pt x="168" y="2030"/>
                      </a:lnTo>
                      <a:lnTo>
                        <a:pt x="168" y="2218"/>
                      </a:lnTo>
                      <a:lnTo>
                        <a:pt x="85" y="2218"/>
                      </a:lnTo>
                      <a:lnTo>
                        <a:pt x="85" y="2260"/>
                      </a:lnTo>
                      <a:lnTo>
                        <a:pt x="1" y="2239"/>
                      </a:lnTo>
                      <a:lnTo>
                        <a:pt x="1" y="2239"/>
                      </a:lnTo>
                      <a:lnTo>
                        <a:pt x="22" y="2344"/>
                      </a:lnTo>
                      <a:lnTo>
                        <a:pt x="106" y="2344"/>
                      </a:lnTo>
                      <a:lnTo>
                        <a:pt x="106" y="2428"/>
                      </a:lnTo>
                      <a:lnTo>
                        <a:pt x="231" y="2616"/>
                      </a:lnTo>
                      <a:lnTo>
                        <a:pt x="315" y="3139"/>
                      </a:lnTo>
                      <a:lnTo>
                        <a:pt x="482" y="3265"/>
                      </a:lnTo>
                      <a:lnTo>
                        <a:pt x="482" y="3453"/>
                      </a:lnTo>
                      <a:lnTo>
                        <a:pt x="419" y="3474"/>
                      </a:lnTo>
                      <a:lnTo>
                        <a:pt x="482" y="3620"/>
                      </a:lnTo>
                      <a:lnTo>
                        <a:pt x="608" y="3767"/>
                      </a:lnTo>
                      <a:lnTo>
                        <a:pt x="608" y="3913"/>
                      </a:lnTo>
                      <a:lnTo>
                        <a:pt x="650" y="3997"/>
                      </a:lnTo>
                      <a:lnTo>
                        <a:pt x="796" y="3997"/>
                      </a:lnTo>
                      <a:lnTo>
                        <a:pt x="817" y="3934"/>
                      </a:lnTo>
                      <a:lnTo>
                        <a:pt x="963" y="3997"/>
                      </a:lnTo>
                      <a:lnTo>
                        <a:pt x="1068" y="3976"/>
                      </a:lnTo>
                      <a:lnTo>
                        <a:pt x="1173" y="3871"/>
                      </a:lnTo>
                      <a:lnTo>
                        <a:pt x="1319" y="3871"/>
                      </a:lnTo>
                      <a:lnTo>
                        <a:pt x="1361" y="3934"/>
                      </a:lnTo>
                      <a:lnTo>
                        <a:pt x="1466" y="3892"/>
                      </a:lnTo>
                      <a:lnTo>
                        <a:pt x="1570" y="3725"/>
                      </a:lnTo>
                      <a:lnTo>
                        <a:pt x="1633" y="3725"/>
                      </a:lnTo>
                      <a:lnTo>
                        <a:pt x="1696" y="3579"/>
                      </a:lnTo>
                      <a:lnTo>
                        <a:pt x="1842" y="3495"/>
                      </a:lnTo>
                      <a:lnTo>
                        <a:pt x="1905" y="3474"/>
                      </a:lnTo>
                      <a:lnTo>
                        <a:pt x="2010" y="3474"/>
                      </a:lnTo>
                      <a:lnTo>
                        <a:pt x="2051" y="3495"/>
                      </a:lnTo>
                      <a:lnTo>
                        <a:pt x="2198" y="3495"/>
                      </a:lnTo>
                      <a:lnTo>
                        <a:pt x="2219" y="3558"/>
                      </a:lnTo>
                      <a:lnTo>
                        <a:pt x="2365" y="3579"/>
                      </a:lnTo>
                      <a:lnTo>
                        <a:pt x="2616" y="3474"/>
                      </a:lnTo>
                      <a:lnTo>
                        <a:pt x="2826" y="3453"/>
                      </a:lnTo>
                      <a:lnTo>
                        <a:pt x="2909" y="3369"/>
                      </a:lnTo>
                      <a:lnTo>
                        <a:pt x="2930" y="3307"/>
                      </a:lnTo>
                      <a:lnTo>
                        <a:pt x="3119" y="3160"/>
                      </a:lnTo>
                      <a:lnTo>
                        <a:pt x="3223" y="3160"/>
                      </a:lnTo>
                      <a:lnTo>
                        <a:pt x="3307" y="3202"/>
                      </a:lnTo>
                      <a:lnTo>
                        <a:pt x="3370" y="3181"/>
                      </a:lnTo>
                      <a:lnTo>
                        <a:pt x="3432" y="3139"/>
                      </a:lnTo>
                      <a:lnTo>
                        <a:pt x="3453" y="3181"/>
                      </a:lnTo>
                      <a:lnTo>
                        <a:pt x="3537" y="3181"/>
                      </a:lnTo>
                      <a:lnTo>
                        <a:pt x="3725" y="3034"/>
                      </a:lnTo>
                      <a:lnTo>
                        <a:pt x="3830" y="2846"/>
                      </a:lnTo>
                      <a:lnTo>
                        <a:pt x="3935" y="2783"/>
                      </a:lnTo>
                      <a:lnTo>
                        <a:pt x="3997" y="2783"/>
                      </a:lnTo>
                      <a:lnTo>
                        <a:pt x="4625" y="2616"/>
                      </a:lnTo>
                      <a:lnTo>
                        <a:pt x="4688" y="2532"/>
                      </a:lnTo>
                      <a:lnTo>
                        <a:pt x="5043" y="2470"/>
                      </a:lnTo>
                      <a:lnTo>
                        <a:pt x="5253" y="2365"/>
                      </a:lnTo>
                      <a:lnTo>
                        <a:pt x="5399" y="2260"/>
                      </a:lnTo>
                      <a:lnTo>
                        <a:pt x="5629" y="2218"/>
                      </a:lnTo>
                      <a:lnTo>
                        <a:pt x="5608" y="2135"/>
                      </a:lnTo>
                      <a:lnTo>
                        <a:pt x="5629" y="2114"/>
                      </a:lnTo>
                      <a:lnTo>
                        <a:pt x="5567" y="2051"/>
                      </a:lnTo>
                      <a:lnTo>
                        <a:pt x="5608" y="1905"/>
                      </a:lnTo>
                      <a:lnTo>
                        <a:pt x="5776" y="1674"/>
                      </a:lnTo>
                      <a:lnTo>
                        <a:pt x="6027" y="1612"/>
                      </a:lnTo>
                      <a:lnTo>
                        <a:pt x="6152" y="1591"/>
                      </a:lnTo>
                      <a:lnTo>
                        <a:pt x="5818" y="1193"/>
                      </a:lnTo>
                      <a:lnTo>
                        <a:pt x="5880" y="963"/>
                      </a:lnTo>
                      <a:lnTo>
                        <a:pt x="5357" y="273"/>
                      </a:lnTo>
                      <a:lnTo>
                        <a:pt x="539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787;p39"/>
              <p:cNvGrpSpPr/>
              <p:nvPr/>
            </p:nvGrpSpPr>
            <p:grpSpPr>
              <a:xfrm>
                <a:off x="4560718" y="2174057"/>
                <a:ext cx="187044" cy="571454"/>
                <a:chOff x="5511350" y="2213300"/>
                <a:chExt cx="175250" cy="530450"/>
              </a:xfrm>
            </p:grpSpPr>
            <p:sp>
              <p:nvSpPr>
                <p:cNvPr id="788" name="Google Shape;788;p39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39"/>
                <p:cNvSpPr/>
                <p:nvPr/>
              </p:nvSpPr>
              <p:spPr>
                <a:xfrm>
                  <a:off x="5511350" y="2436650"/>
                  <a:ext cx="175250" cy="30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0" h="12284" extrusionOk="0">
                      <a:moveTo>
                        <a:pt x="4122" y="1"/>
                      </a:moveTo>
                      <a:lnTo>
                        <a:pt x="4122" y="43"/>
                      </a:lnTo>
                      <a:lnTo>
                        <a:pt x="4080" y="126"/>
                      </a:lnTo>
                      <a:lnTo>
                        <a:pt x="4017" y="126"/>
                      </a:lnTo>
                      <a:lnTo>
                        <a:pt x="3996" y="147"/>
                      </a:lnTo>
                      <a:lnTo>
                        <a:pt x="4059" y="231"/>
                      </a:lnTo>
                      <a:lnTo>
                        <a:pt x="4080" y="357"/>
                      </a:lnTo>
                      <a:lnTo>
                        <a:pt x="4289" y="671"/>
                      </a:lnTo>
                      <a:lnTo>
                        <a:pt x="4331" y="796"/>
                      </a:lnTo>
                      <a:lnTo>
                        <a:pt x="4331" y="1005"/>
                      </a:lnTo>
                      <a:lnTo>
                        <a:pt x="4310" y="1089"/>
                      </a:lnTo>
                      <a:lnTo>
                        <a:pt x="4373" y="1277"/>
                      </a:lnTo>
                      <a:lnTo>
                        <a:pt x="4415" y="1382"/>
                      </a:lnTo>
                      <a:lnTo>
                        <a:pt x="4415" y="1424"/>
                      </a:lnTo>
                      <a:lnTo>
                        <a:pt x="4373" y="1424"/>
                      </a:lnTo>
                      <a:lnTo>
                        <a:pt x="4289" y="1528"/>
                      </a:lnTo>
                      <a:lnTo>
                        <a:pt x="4310" y="1633"/>
                      </a:lnTo>
                      <a:lnTo>
                        <a:pt x="4373" y="1738"/>
                      </a:lnTo>
                      <a:lnTo>
                        <a:pt x="4394" y="1800"/>
                      </a:lnTo>
                      <a:lnTo>
                        <a:pt x="4457" y="1821"/>
                      </a:lnTo>
                      <a:lnTo>
                        <a:pt x="4478" y="1905"/>
                      </a:lnTo>
                      <a:lnTo>
                        <a:pt x="4457" y="1926"/>
                      </a:lnTo>
                      <a:lnTo>
                        <a:pt x="4457" y="2010"/>
                      </a:lnTo>
                      <a:lnTo>
                        <a:pt x="4394" y="2051"/>
                      </a:lnTo>
                      <a:lnTo>
                        <a:pt x="4206" y="2031"/>
                      </a:lnTo>
                      <a:lnTo>
                        <a:pt x="4017" y="1926"/>
                      </a:lnTo>
                      <a:lnTo>
                        <a:pt x="3955" y="1947"/>
                      </a:lnTo>
                      <a:lnTo>
                        <a:pt x="3892" y="2031"/>
                      </a:lnTo>
                      <a:lnTo>
                        <a:pt x="3913" y="2093"/>
                      </a:lnTo>
                      <a:lnTo>
                        <a:pt x="3976" y="2093"/>
                      </a:lnTo>
                      <a:lnTo>
                        <a:pt x="4080" y="2156"/>
                      </a:lnTo>
                      <a:lnTo>
                        <a:pt x="4080" y="2219"/>
                      </a:lnTo>
                      <a:lnTo>
                        <a:pt x="4017" y="2261"/>
                      </a:lnTo>
                      <a:lnTo>
                        <a:pt x="3976" y="2365"/>
                      </a:lnTo>
                      <a:lnTo>
                        <a:pt x="3892" y="2407"/>
                      </a:lnTo>
                      <a:lnTo>
                        <a:pt x="3871" y="2449"/>
                      </a:lnTo>
                      <a:lnTo>
                        <a:pt x="3787" y="2470"/>
                      </a:lnTo>
                      <a:lnTo>
                        <a:pt x="3745" y="2575"/>
                      </a:lnTo>
                      <a:lnTo>
                        <a:pt x="3766" y="2679"/>
                      </a:lnTo>
                      <a:lnTo>
                        <a:pt x="3766" y="2847"/>
                      </a:lnTo>
                      <a:lnTo>
                        <a:pt x="3787" y="2930"/>
                      </a:lnTo>
                      <a:lnTo>
                        <a:pt x="3871" y="2930"/>
                      </a:lnTo>
                      <a:lnTo>
                        <a:pt x="3976" y="2993"/>
                      </a:lnTo>
                      <a:lnTo>
                        <a:pt x="4059" y="3077"/>
                      </a:lnTo>
                      <a:lnTo>
                        <a:pt x="4122" y="3286"/>
                      </a:lnTo>
                      <a:lnTo>
                        <a:pt x="4164" y="3495"/>
                      </a:lnTo>
                      <a:lnTo>
                        <a:pt x="4122" y="3516"/>
                      </a:lnTo>
                      <a:lnTo>
                        <a:pt x="4185" y="3621"/>
                      </a:lnTo>
                      <a:lnTo>
                        <a:pt x="4289" y="3684"/>
                      </a:lnTo>
                      <a:lnTo>
                        <a:pt x="4415" y="3516"/>
                      </a:lnTo>
                      <a:lnTo>
                        <a:pt x="4478" y="3412"/>
                      </a:lnTo>
                      <a:lnTo>
                        <a:pt x="4478" y="3349"/>
                      </a:lnTo>
                      <a:lnTo>
                        <a:pt x="4520" y="3286"/>
                      </a:lnTo>
                      <a:lnTo>
                        <a:pt x="4540" y="3286"/>
                      </a:lnTo>
                      <a:cubicBezTo>
                        <a:pt x="4624" y="3370"/>
                        <a:pt x="4708" y="3453"/>
                        <a:pt x="4729" y="3558"/>
                      </a:cubicBezTo>
                      <a:lnTo>
                        <a:pt x="4729" y="3579"/>
                      </a:lnTo>
                      <a:lnTo>
                        <a:pt x="4687" y="3704"/>
                      </a:lnTo>
                      <a:lnTo>
                        <a:pt x="4687" y="3809"/>
                      </a:lnTo>
                      <a:lnTo>
                        <a:pt x="4729" y="3872"/>
                      </a:lnTo>
                      <a:lnTo>
                        <a:pt x="4792" y="3830"/>
                      </a:lnTo>
                      <a:lnTo>
                        <a:pt x="4917" y="3725"/>
                      </a:lnTo>
                      <a:lnTo>
                        <a:pt x="4980" y="3872"/>
                      </a:lnTo>
                      <a:lnTo>
                        <a:pt x="4917" y="3976"/>
                      </a:lnTo>
                      <a:lnTo>
                        <a:pt x="4833" y="4018"/>
                      </a:lnTo>
                      <a:lnTo>
                        <a:pt x="4771" y="3976"/>
                      </a:lnTo>
                      <a:lnTo>
                        <a:pt x="4792" y="4102"/>
                      </a:lnTo>
                      <a:lnTo>
                        <a:pt x="4729" y="4144"/>
                      </a:lnTo>
                      <a:lnTo>
                        <a:pt x="4666" y="4123"/>
                      </a:lnTo>
                      <a:lnTo>
                        <a:pt x="4624" y="4018"/>
                      </a:lnTo>
                      <a:lnTo>
                        <a:pt x="4603" y="3914"/>
                      </a:lnTo>
                      <a:lnTo>
                        <a:pt x="4582" y="3872"/>
                      </a:lnTo>
                      <a:lnTo>
                        <a:pt x="4499" y="3893"/>
                      </a:lnTo>
                      <a:lnTo>
                        <a:pt x="4457" y="3872"/>
                      </a:lnTo>
                      <a:lnTo>
                        <a:pt x="4415" y="3976"/>
                      </a:lnTo>
                      <a:lnTo>
                        <a:pt x="4478" y="4123"/>
                      </a:lnTo>
                      <a:lnTo>
                        <a:pt x="4478" y="4228"/>
                      </a:lnTo>
                      <a:lnTo>
                        <a:pt x="4394" y="4248"/>
                      </a:lnTo>
                      <a:lnTo>
                        <a:pt x="4310" y="4353"/>
                      </a:lnTo>
                      <a:lnTo>
                        <a:pt x="4310" y="4416"/>
                      </a:lnTo>
                      <a:lnTo>
                        <a:pt x="4457" y="4562"/>
                      </a:lnTo>
                      <a:lnTo>
                        <a:pt x="4499" y="4646"/>
                      </a:lnTo>
                      <a:lnTo>
                        <a:pt x="4457" y="4813"/>
                      </a:lnTo>
                      <a:lnTo>
                        <a:pt x="4373" y="4855"/>
                      </a:lnTo>
                      <a:lnTo>
                        <a:pt x="4289" y="4834"/>
                      </a:lnTo>
                      <a:lnTo>
                        <a:pt x="4268" y="4876"/>
                      </a:lnTo>
                      <a:lnTo>
                        <a:pt x="4352" y="4981"/>
                      </a:lnTo>
                      <a:lnTo>
                        <a:pt x="4415" y="4960"/>
                      </a:lnTo>
                      <a:lnTo>
                        <a:pt x="4499" y="4876"/>
                      </a:lnTo>
                      <a:lnTo>
                        <a:pt x="4603" y="5148"/>
                      </a:lnTo>
                      <a:lnTo>
                        <a:pt x="4666" y="5441"/>
                      </a:lnTo>
                      <a:lnTo>
                        <a:pt x="4624" y="5588"/>
                      </a:lnTo>
                      <a:lnTo>
                        <a:pt x="4624" y="5860"/>
                      </a:lnTo>
                      <a:lnTo>
                        <a:pt x="4520" y="6236"/>
                      </a:lnTo>
                      <a:lnTo>
                        <a:pt x="4561" y="6404"/>
                      </a:lnTo>
                      <a:lnTo>
                        <a:pt x="4499" y="6592"/>
                      </a:lnTo>
                      <a:lnTo>
                        <a:pt x="4373" y="6655"/>
                      </a:lnTo>
                      <a:lnTo>
                        <a:pt x="4310" y="6843"/>
                      </a:lnTo>
                      <a:lnTo>
                        <a:pt x="4310" y="7031"/>
                      </a:lnTo>
                      <a:lnTo>
                        <a:pt x="4248" y="7136"/>
                      </a:lnTo>
                      <a:lnTo>
                        <a:pt x="4206" y="7241"/>
                      </a:lnTo>
                      <a:lnTo>
                        <a:pt x="4080" y="7366"/>
                      </a:lnTo>
                      <a:lnTo>
                        <a:pt x="3829" y="7533"/>
                      </a:lnTo>
                      <a:lnTo>
                        <a:pt x="3724" y="7554"/>
                      </a:lnTo>
                      <a:lnTo>
                        <a:pt x="3662" y="7659"/>
                      </a:lnTo>
                      <a:lnTo>
                        <a:pt x="3536" y="7575"/>
                      </a:lnTo>
                      <a:lnTo>
                        <a:pt x="3411" y="7429"/>
                      </a:lnTo>
                      <a:lnTo>
                        <a:pt x="3411" y="7345"/>
                      </a:lnTo>
                      <a:lnTo>
                        <a:pt x="3452" y="7324"/>
                      </a:lnTo>
                      <a:lnTo>
                        <a:pt x="3515" y="7220"/>
                      </a:lnTo>
                      <a:lnTo>
                        <a:pt x="3515" y="7157"/>
                      </a:lnTo>
                      <a:lnTo>
                        <a:pt x="3578" y="7073"/>
                      </a:lnTo>
                      <a:lnTo>
                        <a:pt x="3578" y="7052"/>
                      </a:lnTo>
                      <a:lnTo>
                        <a:pt x="3452" y="7073"/>
                      </a:lnTo>
                      <a:lnTo>
                        <a:pt x="3348" y="7178"/>
                      </a:lnTo>
                      <a:lnTo>
                        <a:pt x="3222" y="7241"/>
                      </a:lnTo>
                      <a:lnTo>
                        <a:pt x="3201" y="7345"/>
                      </a:lnTo>
                      <a:lnTo>
                        <a:pt x="3264" y="7471"/>
                      </a:lnTo>
                      <a:lnTo>
                        <a:pt x="3306" y="7722"/>
                      </a:lnTo>
                      <a:lnTo>
                        <a:pt x="3264" y="7868"/>
                      </a:lnTo>
                      <a:lnTo>
                        <a:pt x="3139" y="7994"/>
                      </a:lnTo>
                      <a:lnTo>
                        <a:pt x="3139" y="8077"/>
                      </a:lnTo>
                      <a:lnTo>
                        <a:pt x="3076" y="8119"/>
                      </a:lnTo>
                      <a:lnTo>
                        <a:pt x="3055" y="8329"/>
                      </a:lnTo>
                      <a:lnTo>
                        <a:pt x="3118" y="8391"/>
                      </a:lnTo>
                      <a:lnTo>
                        <a:pt x="3118" y="8475"/>
                      </a:lnTo>
                      <a:lnTo>
                        <a:pt x="3076" y="8496"/>
                      </a:lnTo>
                      <a:lnTo>
                        <a:pt x="3118" y="8517"/>
                      </a:lnTo>
                      <a:lnTo>
                        <a:pt x="3076" y="8601"/>
                      </a:lnTo>
                      <a:lnTo>
                        <a:pt x="3034" y="8601"/>
                      </a:lnTo>
                      <a:lnTo>
                        <a:pt x="3055" y="8642"/>
                      </a:lnTo>
                      <a:lnTo>
                        <a:pt x="2992" y="8684"/>
                      </a:lnTo>
                      <a:lnTo>
                        <a:pt x="2929" y="8621"/>
                      </a:lnTo>
                      <a:lnTo>
                        <a:pt x="2846" y="8684"/>
                      </a:lnTo>
                      <a:lnTo>
                        <a:pt x="2804" y="8642"/>
                      </a:lnTo>
                      <a:lnTo>
                        <a:pt x="2762" y="8517"/>
                      </a:lnTo>
                      <a:lnTo>
                        <a:pt x="2741" y="8496"/>
                      </a:lnTo>
                      <a:lnTo>
                        <a:pt x="2657" y="8538"/>
                      </a:lnTo>
                      <a:lnTo>
                        <a:pt x="2595" y="8538"/>
                      </a:lnTo>
                      <a:lnTo>
                        <a:pt x="2553" y="8517"/>
                      </a:lnTo>
                      <a:lnTo>
                        <a:pt x="2302" y="8601"/>
                      </a:lnTo>
                      <a:lnTo>
                        <a:pt x="2176" y="8642"/>
                      </a:lnTo>
                      <a:lnTo>
                        <a:pt x="2030" y="8705"/>
                      </a:lnTo>
                      <a:lnTo>
                        <a:pt x="1883" y="8705"/>
                      </a:lnTo>
                      <a:lnTo>
                        <a:pt x="1758" y="8747"/>
                      </a:lnTo>
                      <a:lnTo>
                        <a:pt x="1695" y="8726"/>
                      </a:lnTo>
                      <a:lnTo>
                        <a:pt x="1569" y="8747"/>
                      </a:lnTo>
                      <a:lnTo>
                        <a:pt x="1360" y="8914"/>
                      </a:lnTo>
                      <a:lnTo>
                        <a:pt x="1297" y="9040"/>
                      </a:lnTo>
                      <a:lnTo>
                        <a:pt x="1235" y="9082"/>
                      </a:lnTo>
                      <a:lnTo>
                        <a:pt x="1193" y="9165"/>
                      </a:lnTo>
                      <a:lnTo>
                        <a:pt x="1046" y="9354"/>
                      </a:lnTo>
                      <a:lnTo>
                        <a:pt x="942" y="9375"/>
                      </a:lnTo>
                      <a:lnTo>
                        <a:pt x="858" y="9479"/>
                      </a:lnTo>
                      <a:lnTo>
                        <a:pt x="837" y="9563"/>
                      </a:lnTo>
                      <a:lnTo>
                        <a:pt x="753" y="9647"/>
                      </a:lnTo>
                      <a:lnTo>
                        <a:pt x="607" y="9668"/>
                      </a:lnTo>
                      <a:lnTo>
                        <a:pt x="544" y="9751"/>
                      </a:lnTo>
                      <a:lnTo>
                        <a:pt x="565" y="9940"/>
                      </a:lnTo>
                      <a:lnTo>
                        <a:pt x="628" y="9961"/>
                      </a:lnTo>
                      <a:lnTo>
                        <a:pt x="649" y="10002"/>
                      </a:lnTo>
                      <a:lnTo>
                        <a:pt x="628" y="10065"/>
                      </a:lnTo>
                      <a:lnTo>
                        <a:pt x="607" y="10044"/>
                      </a:lnTo>
                      <a:lnTo>
                        <a:pt x="481" y="10149"/>
                      </a:lnTo>
                      <a:lnTo>
                        <a:pt x="439" y="10212"/>
                      </a:lnTo>
                      <a:lnTo>
                        <a:pt x="377" y="10274"/>
                      </a:lnTo>
                      <a:lnTo>
                        <a:pt x="272" y="10379"/>
                      </a:lnTo>
                      <a:lnTo>
                        <a:pt x="209" y="10463"/>
                      </a:lnTo>
                      <a:lnTo>
                        <a:pt x="105" y="10463"/>
                      </a:lnTo>
                      <a:lnTo>
                        <a:pt x="0" y="10505"/>
                      </a:lnTo>
                      <a:lnTo>
                        <a:pt x="105" y="10505"/>
                      </a:lnTo>
                      <a:lnTo>
                        <a:pt x="167" y="10609"/>
                      </a:lnTo>
                      <a:lnTo>
                        <a:pt x="209" y="10735"/>
                      </a:lnTo>
                      <a:lnTo>
                        <a:pt x="167" y="10777"/>
                      </a:lnTo>
                      <a:lnTo>
                        <a:pt x="126" y="10693"/>
                      </a:lnTo>
                      <a:lnTo>
                        <a:pt x="84" y="10609"/>
                      </a:lnTo>
                      <a:lnTo>
                        <a:pt x="63" y="10714"/>
                      </a:lnTo>
                      <a:lnTo>
                        <a:pt x="84" y="10818"/>
                      </a:lnTo>
                      <a:lnTo>
                        <a:pt x="167" y="10839"/>
                      </a:lnTo>
                      <a:lnTo>
                        <a:pt x="167" y="10923"/>
                      </a:lnTo>
                      <a:lnTo>
                        <a:pt x="126" y="11007"/>
                      </a:lnTo>
                      <a:lnTo>
                        <a:pt x="126" y="11007"/>
                      </a:lnTo>
                      <a:lnTo>
                        <a:pt x="188" y="10965"/>
                      </a:lnTo>
                      <a:lnTo>
                        <a:pt x="230" y="10902"/>
                      </a:lnTo>
                      <a:lnTo>
                        <a:pt x="314" y="10860"/>
                      </a:lnTo>
                      <a:lnTo>
                        <a:pt x="377" y="10902"/>
                      </a:lnTo>
                      <a:lnTo>
                        <a:pt x="314" y="10944"/>
                      </a:lnTo>
                      <a:lnTo>
                        <a:pt x="377" y="10965"/>
                      </a:lnTo>
                      <a:lnTo>
                        <a:pt x="439" y="10944"/>
                      </a:lnTo>
                      <a:lnTo>
                        <a:pt x="439" y="10839"/>
                      </a:lnTo>
                      <a:lnTo>
                        <a:pt x="398" y="10798"/>
                      </a:lnTo>
                      <a:lnTo>
                        <a:pt x="293" y="10818"/>
                      </a:lnTo>
                      <a:lnTo>
                        <a:pt x="293" y="10777"/>
                      </a:lnTo>
                      <a:lnTo>
                        <a:pt x="314" y="10714"/>
                      </a:lnTo>
                      <a:lnTo>
                        <a:pt x="293" y="10630"/>
                      </a:lnTo>
                      <a:lnTo>
                        <a:pt x="335" y="10588"/>
                      </a:lnTo>
                      <a:lnTo>
                        <a:pt x="439" y="10609"/>
                      </a:lnTo>
                      <a:lnTo>
                        <a:pt x="544" y="10798"/>
                      </a:lnTo>
                      <a:lnTo>
                        <a:pt x="586" y="10923"/>
                      </a:lnTo>
                      <a:lnTo>
                        <a:pt x="628" y="10986"/>
                      </a:lnTo>
                      <a:lnTo>
                        <a:pt x="628" y="11153"/>
                      </a:lnTo>
                      <a:lnTo>
                        <a:pt x="544" y="11342"/>
                      </a:lnTo>
                      <a:lnTo>
                        <a:pt x="439" y="11342"/>
                      </a:lnTo>
                      <a:lnTo>
                        <a:pt x="481" y="11383"/>
                      </a:lnTo>
                      <a:lnTo>
                        <a:pt x="544" y="11551"/>
                      </a:lnTo>
                      <a:lnTo>
                        <a:pt x="586" y="11760"/>
                      </a:lnTo>
                      <a:lnTo>
                        <a:pt x="691" y="11865"/>
                      </a:lnTo>
                      <a:lnTo>
                        <a:pt x="691" y="11969"/>
                      </a:lnTo>
                      <a:lnTo>
                        <a:pt x="628" y="12011"/>
                      </a:lnTo>
                      <a:lnTo>
                        <a:pt x="711" y="12095"/>
                      </a:lnTo>
                      <a:lnTo>
                        <a:pt x="795" y="12095"/>
                      </a:lnTo>
                      <a:lnTo>
                        <a:pt x="858" y="12158"/>
                      </a:lnTo>
                      <a:lnTo>
                        <a:pt x="900" y="12095"/>
                      </a:lnTo>
                      <a:lnTo>
                        <a:pt x="900" y="12053"/>
                      </a:lnTo>
                      <a:lnTo>
                        <a:pt x="816" y="11906"/>
                      </a:lnTo>
                      <a:lnTo>
                        <a:pt x="816" y="11739"/>
                      </a:lnTo>
                      <a:lnTo>
                        <a:pt x="858" y="11676"/>
                      </a:lnTo>
                      <a:lnTo>
                        <a:pt x="921" y="11739"/>
                      </a:lnTo>
                      <a:lnTo>
                        <a:pt x="900" y="11781"/>
                      </a:lnTo>
                      <a:lnTo>
                        <a:pt x="900" y="11844"/>
                      </a:lnTo>
                      <a:lnTo>
                        <a:pt x="963" y="11948"/>
                      </a:lnTo>
                      <a:lnTo>
                        <a:pt x="1004" y="12095"/>
                      </a:lnTo>
                      <a:lnTo>
                        <a:pt x="963" y="12199"/>
                      </a:lnTo>
                      <a:lnTo>
                        <a:pt x="1004" y="12283"/>
                      </a:lnTo>
                      <a:lnTo>
                        <a:pt x="1109" y="12220"/>
                      </a:lnTo>
                      <a:lnTo>
                        <a:pt x="1214" y="12074"/>
                      </a:lnTo>
                      <a:lnTo>
                        <a:pt x="1109" y="11969"/>
                      </a:lnTo>
                      <a:lnTo>
                        <a:pt x="1109" y="11906"/>
                      </a:lnTo>
                      <a:lnTo>
                        <a:pt x="1151" y="11886"/>
                      </a:lnTo>
                      <a:lnTo>
                        <a:pt x="1235" y="11906"/>
                      </a:lnTo>
                      <a:lnTo>
                        <a:pt x="1276" y="11948"/>
                      </a:lnTo>
                      <a:lnTo>
                        <a:pt x="1318" y="11844"/>
                      </a:lnTo>
                      <a:lnTo>
                        <a:pt x="1318" y="11655"/>
                      </a:lnTo>
                      <a:lnTo>
                        <a:pt x="1276" y="11572"/>
                      </a:lnTo>
                      <a:lnTo>
                        <a:pt x="1276" y="11237"/>
                      </a:lnTo>
                      <a:lnTo>
                        <a:pt x="1276" y="11049"/>
                      </a:lnTo>
                      <a:lnTo>
                        <a:pt x="1339" y="10944"/>
                      </a:lnTo>
                      <a:lnTo>
                        <a:pt x="1444" y="10839"/>
                      </a:lnTo>
                      <a:lnTo>
                        <a:pt x="1423" y="10777"/>
                      </a:lnTo>
                      <a:lnTo>
                        <a:pt x="1360" y="10735"/>
                      </a:lnTo>
                      <a:lnTo>
                        <a:pt x="1360" y="10630"/>
                      </a:lnTo>
                      <a:lnTo>
                        <a:pt x="1318" y="10630"/>
                      </a:lnTo>
                      <a:lnTo>
                        <a:pt x="1339" y="10567"/>
                      </a:lnTo>
                      <a:lnTo>
                        <a:pt x="1151" y="10567"/>
                      </a:lnTo>
                      <a:lnTo>
                        <a:pt x="1130" y="10505"/>
                      </a:lnTo>
                      <a:lnTo>
                        <a:pt x="1235" y="10463"/>
                      </a:lnTo>
                      <a:lnTo>
                        <a:pt x="1255" y="10379"/>
                      </a:lnTo>
                      <a:lnTo>
                        <a:pt x="1235" y="10212"/>
                      </a:lnTo>
                      <a:lnTo>
                        <a:pt x="1151" y="10170"/>
                      </a:lnTo>
                      <a:lnTo>
                        <a:pt x="1067" y="10191"/>
                      </a:lnTo>
                      <a:lnTo>
                        <a:pt x="1067" y="10212"/>
                      </a:lnTo>
                      <a:lnTo>
                        <a:pt x="1004" y="10274"/>
                      </a:lnTo>
                      <a:lnTo>
                        <a:pt x="921" y="10274"/>
                      </a:lnTo>
                      <a:lnTo>
                        <a:pt x="795" y="10149"/>
                      </a:lnTo>
                      <a:lnTo>
                        <a:pt x="816" y="10065"/>
                      </a:lnTo>
                      <a:lnTo>
                        <a:pt x="1004" y="9982"/>
                      </a:lnTo>
                      <a:lnTo>
                        <a:pt x="1151" y="9961"/>
                      </a:lnTo>
                      <a:lnTo>
                        <a:pt x="1339" y="10002"/>
                      </a:lnTo>
                      <a:lnTo>
                        <a:pt x="1423" y="10065"/>
                      </a:lnTo>
                      <a:lnTo>
                        <a:pt x="1444" y="10002"/>
                      </a:lnTo>
                      <a:lnTo>
                        <a:pt x="1444" y="9940"/>
                      </a:lnTo>
                      <a:lnTo>
                        <a:pt x="1444" y="9835"/>
                      </a:lnTo>
                      <a:lnTo>
                        <a:pt x="1423" y="9751"/>
                      </a:lnTo>
                      <a:lnTo>
                        <a:pt x="1444" y="9689"/>
                      </a:lnTo>
                      <a:lnTo>
                        <a:pt x="1527" y="9689"/>
                      </a:lnTo>
                      <a:lnTo>
                        <a:pt x="1569" y="9772"/>
                      </a:lnTo>
                      <a:lnTo>
                        <a:pt x="1653" y="9772"/>
                      </a:lnTo>
                      <a:lnTo>
                        <a:pt x="1758" y="9730"/>
                      </a:lnTo>
                      <a:lnTo>
                        <a:pt x="1946" y="9689"/>
                      </a:lnTo>
                      <a:lnTo>
                        <a:pt x="2113" y="9647"/>
                      </a:lnTo>
                      <a:lnTo>
                        <a:pt x="2218" y="9647"/>
                      </a:lnTo>
                      <a:lnTo>
                        <a:pt x="2281" y="9668"/>
                      </a:lnTo>
                      <a:lnTo>
                        <a:pt x="2323" y="9647"/>
                      </a:lnTo>
                      <a:cubicBezTo>
                        <a:pt x="2323" y="9668"/>
                        <a:pt x="2364" y="9730"/>
                        <a:pt x="2364" y="9751"/>
                      </a:cubicBezTo>
                      <a:lnTo>
                        <a:pt x="2218" y="9856"/>
                      </a:lnTo>
                      <a:lnTo>
                        <a:pt x="2218" y="9940"/>
                      </a:lnTo>
                      <a:lnTo>
                        <a:pt x="2155" y="9877"/>
                      </a:lnTo>
                      <a:lnTo>
                        <a:pt x="2051" y="9898"/>
                      </a:lnTo>
                      <a:lnTo>
                        <a:pt x="1967" y="9961"/>
                      </a:lnTo>
                      <a:lnTo>
                        <a:pt x="1904" y="9940"/>
                      </a:lnTo>
                      <a:lnTo>
                        <a:pt x="1841" y="9772"/>
                      </a:lnTo>
                      <a:lnTo>
                        <a:pt x="1779" y="9772"/>
                      </a:lnTo>
                      <a:lnTo>
                        <a:pt x="1632" y="9961"/>
                      </a:lnTo>
                      <a:lnTo>
                        <a:pt x="1632" y="10065"/>
                      </a:lnTo>
                      <a:lnTo>
                        <a:pt x="1527" y="10128"/>
                      </a:lnTo>
                      <a:lnTo>
                        <a:pt x="1486" y="10233"/>
                      </a:lnTo>
                      <a:lnTo>
                        <a:pt x="1653" y="10295"/>
                      </a:lnTo>
                      <a:lnTo>
                        <a:pt x="1674" y="10400"/>
                      </a:lnTo>
                      <a:lnTo>
                        <a:pt x="1653" y="10421"/>
                      </a:lnTo>
                      <a:lnTo>
                        <a:pt x="1653" y="10484"/>
                      </a:lnTo>
                      <a:lnTo>
                        <a:pt x="1737" y="10609"/>
                      </a:lnTo>
                      <a:lnTo>
                        <a:pt x="1862" y="10630"/>
                      </a:lnTo>
                      <a:lnTo>
                        <a:pt x="1862" y="10714"/>
                      </a:lnTo>
                      <a:lnTo>
                        <a:pt x="1904" y="10735"/>
                      </a:lnTo>
                      <a:lnTo>
                        <a:pt x="1946" y="10693"/>
                      </a:lnTo>
                      <a:lnTo>
                        <a:pt x="2009" y="10714"/>
                      </a:lnTo>
                      <a:lnTo>
                        <a:pt x="2072" y="10693"/>
                      </a:lnTo>
                      <a:lnTo>
                        <a:pt x="2072" y="10609"/>
                      </a:lnTo>
                      <a:lnTo>
                        <a:pt x="1967" y="10505"/>
                      </a:lnTo>
                      <a:lnTo>
                        <a:pt x="2009" y="10400"/>
                      </a:lnTo>
                      <a:lnTo>
                        <a:pt x="2072" y="10254"/>
                      </a:lnTo>
                      <a:lnTo>
                        <a:pt x="2197" y="10170"/>
                      </a:lnTo>
                      <a:lnTo>
                        <a:pt x="2218" y="10107"/>
                      </a:lnTo>
                      <a:lnTo>
                        <a:pt x="2364" y="10149"/>
                      </a:lnTo>
                      <a:lnTo>
                        <a:pt x="2511" y="10254"/>
                      </a:lnTo>
                      <a:lnTo>
                        <a:pt x="2574" y="10316"/>
                      </a:lnTo>
                      <a:lnTo>
                        <a:pt x="2636" y="10295"/>
                      </a:lnTo>
                      <a:lnTo>
                        <a:pt x="2699" y="10086"/>
                      </a:lnTo>
                      <a:lnTo>
                        <a:pt x="2825" y="9961"/>
                      </a:lnTo>
                      <a:lnTo>
                        <a:pt x="2825" y="9877"/>
                      </a:lnTo>
                      <a:lnTo>
                        <a:pt x="2783" y="9814"/>
                      </a:lnTo>
                      <a:lnTo>
                        <a:pt x="2741" y="9751"/>
                      </a:lnTo>
                      <a:lnTo>
                        <a:pt x="2616" y="9647"/>
                      </a:lnTo>
                      <a:lnTo>
                        <a:pt x="2532" y="9647"/>
                      </a:lnTo>
                      <a:lnTo>
                        <a:pt x="2469" y="9584"/>
                      </a:lnTo>
                      <a:lnTo>
                        <a:pt x="2302" y="9584"/>
                      </a:lnTo>
                      <a:cubicBezTo>
                        <a:pt x="2302" y="9563"/>
                        <a:pt x="2302" y="9521"/>
                        <a:pt x="2281" y="9479"/>
                      </a:cubicBezTo>
                      <a:lnTo>
                        <a:pt x="2281" y="9458"/>
                      </a:lnTo>
                      <a:lnTo>
                        <a:pt x="2406" y="9375"/>
                      </a:lnTo>
                      <a:lnTo>
                        <a:pt x="2427" y="9333"/>
                      </a:lnTo>
                      <a:lnTo>
                        <a:pt x="2574" y="9228"/>
                      </a:lnTo>
                      <a:lnTo>
                        <a:pt x="2699" y="9165"/>
                      </a:lnTo>
                      <a:lnTo>
                        <a:pt x="2888" y="9207"/>
                      </a:lnTo>
                      <a:lnTo>
                        <a:pt x="2992" y="9165"/>
                      </a:lnTo>
                      <a:lnTo>
                        <a:pt x="3034" y="9228"/>
                      </a:lnTo>
                      <a:lnTo>
                        <a:pt x="3034" y="9333"/>
                      </a:lnTo>
                      <a:lnTo>
                        <a:pt x="2950" y="9458"/>
                      </a:lnTo>
                      <a:lnTo>
                        <a:pt x="2929" y="9563"/>
                      </a:lnTo>
                      <a:lnTo>
                        <a:pt x="2992" y="9584"/>
                      </a:lnTo>
                      <a:lnTo>
                        <a:pt x="2992" y="9689"/>
                      </a:lnTo>
                      <a:lnTo>
                        <a:pt x="2992" y="9793"/>
                      </a:lnTo>
                      <a:lnTo>
                        <a:pt x="2950" y="9856"/>
                      </a:lnTo>
                      <a:lnTo>
                        <a:pt x="2992" y="9961"/>
                      </a:lnTo>
                      <a:lnTo>
                        <a:pt x="3097" y="10002"/>
                      </a:lnTo>
                      <a:lnTo>
                        <a:pt x="3243" y="10170"/>
                      </a:lnTo>
                      <a:lnTo>
                        <a:pt x="3348" y="10191"/>
                      </a:lnTo>
                      <a:lnTo>
                        <a:pt x="3432" y="10170"/>
                      </a:lnTo>
                      <a:lnTo>
                        <a:pt x="3536" y="10002"/>
                      </a:lnTo>
                      <a:lnTo>
                        <a:pt x="3536" y="9898"/>
                      </a:lnTo>
                      <a:lnTo>
                        <a:pt x="3578" y="9856"/>
                      </a:lnTo>
                      <a:lnTo>
                        <a:pt x="3620" y="9793"/>
                      </a:lnTo>
                      <a:lnTo>
                        <a:pt x="3578" y="9710"/>
                      </a:lnTo>
                      <a:lnTo>
                        <a:pt x="3662" y="9584"/>
                      </a:lnTo>
                      <a:lnTo>
                        <a:pt x="3766" y="9563"/>
                      </a:lnTo>
                      <a:lnTo>
                        <a:pt x="3850" y="9563"/>
                      </a:lnTo>
                      <a:lnTo>
                        <a:pt x="3871" y="9500"/>
                      </a:lnTo>
                      <a:lnTo>
                        <a:pt x="3850" y="9458"/>
                      </a:lnTo>
                      <a:lnTo>
                        <a:pt x="3829" y="9333"/>
                      </a:lnTo>
                      <a:lnTo>
                        <a:pt x="3620" y="9249"/>
                      </a:lnTo>
                      <a:lnTo>
                        <a:pt x="3578" y="9186"/>
                      </a:lnTo>
                      <a:lnTo>
                        <a:pt x="3641" y="9040"/>
                      </a:lnTo>
                      <a:lnTo>
                        <a:pt x="3724" y="8977"/>
                      </a:lnTo>
                      <a:lnTo>
                        <a:pt x="3766" y="8956"/>
                      </a:lnTo>
                      <a:lnTo>
                        <a:pt x="3745" y="9019"/>
                      </a:lnTo>
                      <a:lnTo>
                        <a:pt x="3745" y="9145"/>
                      </a:lnTo>
                      <a:lnTo>
                        <a:pt x="3787" y="9165"/>
                      </a:lnTo>
                      <a:lnTo>
                        <a:pt x="3850" y="9145"/>
                      </a:lnTo>
                      <a:lnTo>
                        <a:pt x="3871" y="9124"/>
                      </a:lnTo>
                      <a:lnTo>
                        <a:pt x="3955" y="9145"/>
                      </a:lnTo>
                      <a:lnTo>
                        <a:pt x="3996" y="9186"/>
                      </a:lnTo>
                      <a:lnTo>
                        <a:pt x="4059" y="9165"/>
                      </a:lnTo>
                      <a:lnTo>
                        <a:pt x="4101" y="9165"/>
                      </a:lnTo>
                      <a:lnTo>
                        <a:pt x="4080" y="9228"/>
                      </a:lnTo>
                      <a:lnTo>
                        <a:pt x="3976" y="9249"/>
                      </a:lnTo>
                      <a:lnTo>
                        <a:pt x="3976" y="9270"/>
                      </a:lnTo>
                      <a:lnTo>
                        <a:pt x="3996" y="9291"/>
                      </a:lnTo>
                      <a:lnTo>
                        <a:pt x="4080" y="9270"/>
                      </a:lnTo>
                      <a:lnTo>
                        <a:pt x="4206" y="9186"/>
                      </a:lnTo>
                      <a:lnTo>
                        <a:pt x="4499" y="9228"/>
                      </a:lnTo>
                      <a:lnTo>
                        <a:pt x="4666" y="9186"/>
                      </a:lnTo>
                      <a:lnTo>
                        <a:pt x="4603" y="9165"/>
                      </a:lnTo>
                      <a:lnTo>
                        <a:pt x="4582" y="9061"/>
                      </a:lnTo>
                      <a:lnTo>
                        <a:pt x="4603" y="8935"/>
                      </a:lnTo>
                      <a:lnTo>
                        <a:pt x="4729" y="8873"/>
                      </a:lnTo>
                      <a:lnTo>
                        <a:pt x="4833" y="8914"/>
                      </a:lnTo>
                      <a:lnTo>
                        <a:pt x="4875" y="9019"/>
                      </a:lnTo>
                      <a:lnTo>
                        <a:pt x="4833" y="9124"/>
                      </a:lnTo>
                      <a:lnTo>
                        <a:pt x="4896" y="9186"/>
                      </a:lnTo>
                      <a:lnTo>
                        <a:pt x="4980" y="9186"/>
                      </a:lnTo>
                      <a:lnTo>
                        <a:pt x="5043" y="9061"/>
                      </a:lnTo>
                      <a:lnTo>
                        <a:pt x="4980" y="8852"/>
                      </a:lnTo>
                      <a:lnTo>
                        <a:pt x="5001" y="8726"/>
                      </a:lnTo>
                      <a:lnTo>
                        <a:pt x="5126" y="8621"/>
                      </a:lnTo>
                      <a:lnTo>
                        <a:pt x="5210" y="8621"/>
                      </a:lnTo>
                      <a:lnTo>
                        <a:pt x="5231" y="8559"/>
                      </a:lnTo>
                      <a:lnTo>
                        <a:pt x="5189" y="8496"/>
                      </a:lnTo>
                      <a:lnTo>
                        <a:pt x="5210" y="8349"/>
                      </a:lnTo>
                      <a:lnTo>
                        <a:pt x="5294" y="8308"/>
                      </a:lnTo>
                      <a:lnTo>
                        <a:pt x="5398" y="8329"/>
                      </a:lnTo>
                      <a:lnTo>
                        <a:pt x="5419" y="8391"/>
                      </a:lnTo>
                      <a:lnTo>
                        <a:pt x="5357" y="8454"/>
                      </a:lnTo>
                      <a:lnTo>
                        <a:pt x="5336" y="8621"/>
                      </a:lnTo>
                      <a:lnTo>
                        <a:pt x="5357" y="8956"/>
                      </a:lnTo>
                      <a:lnTo>
                        <a:pt x="5419" y="8998"/>
                      </a:lnTo>
                      <a:lnTo>
                        <a:pt x="5503" y="8935"/>
                      </a:lnTo>
                      <a:lnTo>
                        <a:pt x="5545" y="8831"/>
                      </a:lnTo>
                      <a:lnTo>
                        <a:pt x="5649" y="8831"/>
                      </a:lnTo>
                      <a:lnTo>
                        <a:pt x="5754" y="8726"/>
                      </a:lnTo>
                      <a:lnTo>
                        <a:pt x="5817" y="8580"/>
                      </a:lnTo>
                      <a:lnTo>
                        <a:pt x="5775" y="8475"/>
                      </a:lnTo>
                      <a:lnTo>
                        <a:pt x="5921" y="8370"/>
                      </a:lnTo>
                      <a:lnTo>
                        <a:pt x="5880" y="8287"/>
                      </a:lnTo>
                      <a:lnTo>
                        <a:pt x="5838" y="8224"/>
                      </a:lnTo>
                      <a:lnTo>
                        <a:pt x="5712" y="8057"/>
                      </a:lnTo>
                      <a:lnTo>
                        <a:pt x="5649" y="7910"/>
                      </a:lnTo>
                      <a:lnTo>
                        <a:pt x="5629" y="7638"/>
                      </a:lnTo>
                      <a:lnTo>
                        <a:pt x="5670" y="7324"/>
                      </a:lnTo>
                      <a:lnTo>
                        <a:pt x="5670" y="7115"/>
                      </a:lnTo>
                      <a:lnTo>
                        <a:pt x="5566" y="6717"/>
                      </a:lnTo>
                      <a:lnTo>
                        <a:pt x="5440" y="6529"/>
                      </a:lnTo>
                      <a:lnTo>
                        <a:pt x="5440" y="6383"/>
                      </a:lnTo>
                      <a:lnTo>
                        <a:pt x="5461" y="6194"/>
                      </a:lnTo>
                      <a:lnTo>
                        <a:pt x="5649" y="6111"/>
                      </a:lnTo>
                      <a:lnTo>
                        <a:pt x="5733" y="6111"/>
                      </a:lnTo>
                      <a:lnTo>
                        <a:pt x="5775" y="6194"/>
                      </a:lnTo>
                      <a:lnTo>
                        <a:pt x="5817" y="6132"/>
                      </a:lnTo>
                      <a:lnTo>
                        <a:pt x="5775" y="6006"/>
                      </a:lnTo>
                      <a:lnTo>
                        <a:pt x="5754" y="5922"/>
                      </a:lnTo>
                      <a:lnTo>
                        <a:pt x="5733" y="5880"/>
                      </a:lnTo>
                      <a:lnTo>
                        <a:pt x="5712" y="5776"/>
                      </a:lnTo>
                      <a:lnTo>
                        <a:pt x="5712" y="5713"/>
                      </a:lnTo>
                      <a:lnTo>
                        <a:pt x="5712" y="5650"/>
                      </a:lnTo>
                      <a:lnTo>
                        <a:pt x="5754" y="5567"/>
                      </a:lnTo>
                      <a:lnTo>
                        <a:pt x="5754" y="5546"/>
                      </a:lnTo>
                      <a:lnTo>
                        <a:pt x="5754" y="5462"/>
                      </a:lnTo>
                      <a:lnTo>
                        <a:pt x="5733" y="5399"/>
                      </a:lnTo>
                      <a:lnTo>
                        <a:pt x="5733" y="5274"/>
                      </a:lnTo>
                      <a:lnTo>
                        <a:pt x="5754" y="5190"/>
                      </a:lnTo>
                      <a:lnTo>
                        <a:pt x="5712" y="5127"/>
                      </a:lnTo>
                      <a:lnTo>
                        <a:pt x="5670" y="4876"/>
                      </a:lnTo>
                      <a:lnTo>
                        <a:pt x="5566" y="4709"/>
                      </a:lnTo>
                      <a:lnTo>
                        <a:pt x="5545" y="4709"/>
                      </a:lnTo>
                      <a:lnTo>
                        <a:pt x="5503" y="4667"/>
                      </a:lnTo>
                      <a:lnTo>
                        <a:pt x="5503" y="4437"/>
                      </a:lnTo>
                      <a:lnTo>
                        <a:pt x="5398" y="4332"/>
                      </a:lnTo>
                      <a:lnTo>
                        <a:pt x="5147" y="4081"/>
                      </a:lnTo>
                      <a:lnTo>
                        <a:pt x="5105" y="3976"/>
                      </a:lnTo>
                      <a:lnTo>
                        <a:pt x="5043" y="3788"/>
                      </a:lnTo>
                      <a:lnTo>
                        <a:pt x="5043" y="3600"/>
                      </a:lnTo>
                      <a:lnTo>
                        <a:pt x="5043" y="3558"/>
                      </a:lnTo>
                      <a:lnTo>
                        <a:pt x="4980" y="3600"/>
                      </a:lnTo>
                      <a:lnTo>
                        <a:pt x="4917" y="3600"/>
                      </a:lnTo>
                      <a:lnTo>
                        <a:pt x="4896" y="3579"/>
                      </a:lnTo>
                      <a:lnTo>
                        <a:pt x="4896" y="3558"/>
                      </a:lnTo>
                      <a:cubicBezTo>
                        <a:pt x="4854" y="3474"/>
                        <a:pt x="4812" y="3412"/>
                        <a:pt x="4750" y="3349"/>
                      </a:cubicBezTo>
                      <a:lnTo>
                        <a:pt x="4792" y="3265"/>
                      </a:lnTo>
                      <a:lnTo>
                        <a:pt x="4854" y="3160"/>
                      </a:lnTo>
                      <a:lnTo>
                        <a:pt x="4812" y="3077"/>
                      </a:lnTo>
                      <a:lnTo>
                        <a:pt x="4687" y="3077"/>
                      </a:lnTo>
                      <a:lnTo>
                        <a:pt x="4540" y="3056"/>
                      </a:lnTo>
                      <a:lnTo>
                        <a:pt x="4394" y="2888"/>
                      </a:lnTo>
                      <a:lnTo>
                        <a:pt x="4268" y="2930"/>
                      </a:lnTo>
                      <a:lnTo>
                        <a:pt x="4122" y="2847"/>
                      </a:lnTo>
                      <a:lnTo>
                        <a:pt x="4101" y="2763"/>
                      </a:lnTo>
                      <a:lnTo>
                        <a:pt x="4101" y="2658"/>
                      </a:lnTo>
                      <a:lnTo>
                        <a:pt x="4185" y="2575"/>
                      </a:lnTo>
                      <a:lnTo>
                        <a:pt x="4268" y="2575"/>
                      </a:lnTo>
                      <a:lnTo>
                        <a:pt x="4415" y="2679"/>
                      </a:lnTo>
                      <a:lnTo>
                        <a:pt x="4478" y="2721"/>
                      </a:lnTo>
                      <a:lnTo>
                        <a:pt x="4603" y="2533"/>
                      </a:lnTo>
                      <a:lnTo>
                        <a:pt x="4729" y="2428"/>
                      </a:lnTo>
                      <a:lnTo>
                        <a:pt x="4833" y="2428"/>
                      </a:lnTo>
                      <a:lnTo>
                        <a:pt x="4896" y="2470"/>
                      </a:lnTo>
                      <a:lnTo>
                        <a:pt x="4959" y="2512"/>
                      </a:lnTo>
                      <a:lnTo>
                        <a:pt x="5064" y="2470"/>
                      </a:lnTo>
                      <a:lnTo>
                        <a:pt x="5168" y="2575"/>
                      </a:lnTo>
                      <a:lnTo>
                        <a:pt x="5336" y="2721"/>
                      </a:lnTo>
                      <a:lnTo>
                        <a:pt x="5524" y="2784"/>
                      </a:lnTo>
                      <a:lnTo>
                        <a:pt x="5691" y="2847"/>
                      </a:lnTo>
                      <a:lnTo>
                        <a:pt x="5754" y="2930"/>
                      </a:lnTo>
                      <a:lnTo>
                        <a:pt x="5859" y="2972"/>
                      </a:lnTo>
                      <a:lnTo>
                        <a:pt x="5859" y="2888"/>
                      </a:lnTo>
                      <a:lnTo>
                        <a:pt x="5880" y="2784"/>
                      </a:lnTo>
                      <a:lnTo>
                        <a:pt x="5859" y="2658"/>
                      </a:lnTo>
                      <a:lnTo>
                        <a:pt x="5880" y="2470"/>
                      </a:lnTo>
                      <a:lnTo>
                        <a:pt x="5942" y="2240"/>
                      </a:lnTo>
                      <a:lnTo>
                        <a:pt x="6089" y="2031"/>
                      </a:lnTo>
                      <a:lnTo>
                        <a:pt x="6193" y="2010"/>
                      </a:lnTo>
                      <a:lnTo>
                        <a:pt x="6298" y="2031"/>
                      </a:lnTo>
                      <a:lnTo>
                        <a:pt x="6465" y="2031"/>
                      </a:lnTo>
                      <a:lnTo>
                        <a:pt x="6465" y="1989"/>
                      </a:lnTo>
                      <a:lnTo>
                        <a:pt x="6528" y="1926"/>
                      </a:lnTo>
                      <a:lnTo>
                        <a:pt x="6591" y="1947"/>
                      </a:lnTo>
                      <a:lnTo>
                        <a:pt x="6675" y="1947"/>
                      </a:lnTo>
                      <a:lnTo>
                        <a:pt x="6717" y="1905"/>
                      </a:lnTo>
                      <a:lnTo>
                        <a:pt x="6737" y="1821"/>
                      </a:lnTo>
                      <a:lnTo>
                        <a:pt x="6842" y="1779"/>
                      </a:lnTo>
                      <a:lnTo>
                        <a:pt x="6926" y="1717"/>
                      </a:lnTo>
                      <a:lnTo>
                        <a:pt x="6926" y="1612"/>
                      </a:lnTo>
                      <a:lnTo>
                        <a:pt x="6989" y="1591"/>
                      </a:lnTo>
                      <a:lnTo>
                        <a:pt x="7009" y="1507"/>
                      </a:lnTo>
                      <a:lnTo>
                        <a:pt x="6926" y="1507"/>
                      </a:lnTo>
                      <a:lnTo>
                        <a:pt x="6863" y="1591"/>
                      </a:lnTo>
                      <a:lnTo>
                        <a:pt x="6800" y="1675"/>
                      </a:lnTo>
                      <a:lnTo>
                        <a:pt x="6717" y="1675"/>
                      </a:lnTo>
                      <a:lnTo>
                        <a:pt x="6717" y="1612"/>
                      </a:lnTo>
                      <a:lnTo>
                        <a:pt x="6717" y="1528"/>
                      </a:lnTo>
                      <a:lnTo>
                        <a:pt x="6612" y="1403"/>
                      </a:lnTo>
                      <a:lnTo>
                        <a:pt x="6486" y="1319"/>
                      </a:lnTo>
                      <a:lnTo>
                        <a:pt x="6445" y="1277"/>
                      </a:lnTo>
                      <a:lnTo>
                        <a:pt x="6445" y="1110"/>
                      </a:lnTo>
                      <a:lnTo>
                        <a:pt x="6486" y="943"/>
                      </a:lnTo>
                      <a:lnTo>
                        <a:pt x="6486" y="838"/>
                      </a:lnTo>
                      <a:lnTo>
                        <a:pt x="6465" y="775"/>
                      </a:lnTo>
                      <a:lnTo>
                        <a:pt x="6445" y="796"/>
                      </a:lnTo>
                      <a:lnTo>
                        <a:pt x="6403" y="901"/>
                      </a:lnTo>
                      <a:lnTo>
                        <a:pt x="6298" y="1047"/>
                      </a:lnTo>
                      <a:lnTo>
                        <a:pt x="6131" y="1173"/>
                      </a:lnTo>
                      <a:lnTo>
                        <a:pt x="5963" y="1194"/>
                      </a:lnTo>
                      <a:lnTo>
                        <a:pt x="5901" y="1173"/>
                      </a:lnTo>
                      <a:lnTo>
                        <a:pt x="5838" y="1194"/>
                      </a:lnTo>
                      <a:lnTo>
                        <a:pt x="5733" y="1089"/>
                      </a:lnTo>
                      <a:lnTo>
                        <a:pt x="5608" y="1068"/>
                      </a:lnTo>
                      <a:lnTo>
                        <a:pt x="5419" y="984"/>
                      </a:lnTo>
                      <a:lnTo>
                        <a:pt x="5315" y="880"/>
                      </a:lnTo>
                      <a:lnTo>
                        <a:pt x="5210" y="859"/>
                      </a:lnTo>
                      <a:lnTo>
                        <a:pt x="5147" y="775"/>
                      </a:lnTo>
                      <a:lnTo>
                        <a:pt x="5001" y="671"/>
                      </a:lnTo>
                      <a:lnTo>
                        <a:pt x="4729" y="419"/>
                      </a:lnTo>
                      <a:lnTo>
                        <a:pt x="4645" y="252"/>
                      </a:lnTo>
                      <a:lnTo>
                        <a:pt x="4499" y="231"/>
                      </a:lnTo>
                      <a:lnTo>
                        <a:pt x="4310" y="64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0" name="Google Shape;790;p39"/>
            <p:cNvGrpSpPr/>
            <p:nvPr/>
          </p:nvGrpSpPr>
          <p:grpSpPr>
            <a:xfrm>
              <a:off x="7124700" y="4143375"/>
              <a:ext cx="1828800" cy="813800"/>
              <a:chOff x="6562725" y="1714500"/>
              <a:chExt cx="1828800" cy="813800"/>
            </a:xfrm>
          </p:grpSpPr>
          <p:sp>
            <p:nvSpPr>
              <p:cNvPr id="791" name="Google Shape;791;p39"/>
              <p:cNvSpPr txBox="1"/>
              <p:nvPr/>
            </p:nvSpPr>
            <p:spPr>
              <a:xfrm>
                <a:off x="6562725" y="1714500"/>
                <a:ext cx="666600" cy="39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B54F4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47%</a:t>
                </a:r>
                <a:endParaRPr b="1">
                  <a:solidFill>
                    <a:srgbClr val="FB54F4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792" name="Google Shape;792;p39"/>
              <p:cNvSpPr txBox="1"/>
              <p:nvPr/>
            </p:nvSpPr>
            <p:spPr>
              <a:xfrm>
                <a:off x="6562725" y="1988000"/>
                <a:ext cx="1828800" cy="54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of the growth will originate from </a:t>
                </a:r>
                <a:r>
                  <a:rPr lang="en" sz="1200" b="1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APAC</a:t>
                </a:r>
                <a:endParaRPr sz="1200" b="1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793" name="Google Shape;793;p39"/>
            <p:cNvSpPr/>
            <p:nvPr/>
          </p:nvSpPr>
          <p:spPr>
            <a:xfrm>
              <a:off x="4248150" y="3245606"/>
              <a:ext cx="4581600" cy="1793100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" name="Google Shape;794;p39"/>
          <p:cNvSpPr txBox="1"/>
          <p:nvPr/>
        </p:nvSpPr>
        <p:spPr>
          <a:xfrm>
            <a:off x="3952875" y="1181100"/>
            <a:ext cx="188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market is </a:t>
            </a:r>
            <a:r>
              <a:rPr lang="en" sz="1200" b="1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FRAGMENTED</a:t>
            </a:r>
            <a:r>
              <a:rPr lang="en" sz="1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several players occupying the market share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5" name="Google Shape;795;p39"/>
          <p:cNvSpPr/>
          <p:nvPr/>
        </p:nvSpPr>
        <p:spPr>
          <a:xfrm>
            <a:off x="3763550" y="1103650"/>
            <a:ext cx="4580700" cy="12204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9"/>
          <p:cNvSpPr txBox="1"/>
          <p:nvPr/>
        </p:nvSpPr>
        <p:spPr>
          <a:xfrm>
            <a:off x="6219975" y="1209138"/>
            <a:ext cx="188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One of the </a:t>
            </a:r>
            <a:r>
              <a:rPr lang="en" sz="1200" b="1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drivers</a:t>
            </a:r>
            <a:endParaRPr sz="1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of the market will be the </a:t>
            </a:r>
            <a:r>
              <a:rPr lang="en" sz="1200" b="1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growth in the e-commerce industry</a:t>
            </a:r>
            <a:endParaRPr sz="1200" b="1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0"/>
          <p:cNvSpPr txBox="1">
            <a:spLocks noGrp="1"/>
          </p:cNvSpPr>
          <p:nvPr>
            <p:ph type="title"/>
          </p:nvPr>
        </p:nvSpPr>
        <p:spPr>
          <a:xfrm>
            <a:off x="713100" y="1538100"/>
            <a:ext cx="7717800" cy="19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Business</a:t>
            </a:r>
            <a:endParaRPr sz="5600"/>
          </a:p>
        </p:txBody>
      </p:sp>
      <p:sp>
        <p:nvSpPr>
          <p:cNvPr id="802" name="Google Shape;802;p40"/>
          <p:cNvSpPr txBox="1"/>
          <p:nvPr/>
        </p:nvSpPr>
        <p:spPr>
          <a:xfrm>
            <a:off x="1369425" y="2583975"/>
            <a:ext cx="629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P2P Blockchain Platform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1"/>
          <p:cNvSpPr/>
          <p:nvPr/>
        </p:nvSpPr>
        <p:spPr>
          <a:xfrm>
            <a:off x="2925450" y="3661488"/>
            <a:ext cx="3311700" cy="57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08" name="Google Shape;808;p41"/>
          <p:cNvSpPr txBox="1">
            <a:spLocks noGrp="1"/>
          </p:cNvSpPr>
          <p:nvPr>
            <p:ph type="subTitle" idx="1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ซื้อขายกับผู้ผลิตโดยตรง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track สถานะของสินค้าจนส่งถึงผู้ซื้อ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ระบบการจ่ายเงินเป็นงวด เพื่อป้องกันการโกงด้วย BC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ซื้อได้ด้วย เหรียญคลิปโตเคอเรนซี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ซื้อขายสินค้ามือ 2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รวมทุกอย่างมาอยู่ที่ของเราที่เดียว สั่งกับเรา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09" name="Google Shape;809;p41"/>
          <p:cNvSpPr txBox="1">
            <a:spLocks noGrp="1"/>
          </p:cNvSpPr>
          <p:nvPr>
            <p:ph type="title"/>
          </p:nvPr>
        </p:nvSpPr>
        <p:spPr>
          <a:xfrm>
            <a:off x="2446800" y="3738600"/>
            <a:ext cx="42690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P2P Blockchain Platform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2"/>
          <p:cNvSpPr txBox="1">
            <a:spLocks noGrp="1"/>
          </p:cNvSpPr>
          <p:nvPr>
            <p:ph type="title"/>
          </p:nvPr>
        </p:nvSpPr>
        <p:spPr>
          <a:xfrm>
            <a:off x="282100" y="2353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Mechanism</a:t>
            </a:r>
            <a:endParaRPr/>
          </a:p>
        </p:txBody>
      </p:sp>
      <p:sp>
        <p:nvSpPr>
          <p:cNvPr id="815" name="Google Shape;815;p42"/>
          <p:cNvSpPr txBox="1"/>
          <p:nvPr/>
        </p:nvSpPr>
        <p:spPr>
          <a:xfrm>
            <a:off x="640500" y="904675"/>
            <a:ext cx="2737500" cy="28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Seller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ผู้ขายสามารถตั้ง Interest check ได้เพื่อดูความนิยมของสิ่งที่จะผลิต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หลังจาก IC แล้วได้รับความนิยม ผู้ขายสามารถตั้งเพื่อทำ Group buy (ระดมทุน)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วางขายสินค้าไม่เสียค่าธรรมเนียม 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การโฆษณา จะเสียค่า boots ตามแพ็คเก็จ เช่น keyword, post, ร้านค้าแนะนำ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ขายสำเร็จจะทำการหักค่าธรรมเนียม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กรณีงานสั่งทำ ผู้ผลิตจะต้องทำการอัพโหลดใบ PO เพื่อทำการเบิกจ่าย เพื่อนำเงิน ไปซื้อวัสดุในการผลิตสินค้า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16" name="Google Shape;816;p42"/>
          <p:cNvSpPr txBox="1"/>
          <p:nvPr/>
        </p:nvSpPr>
        <p:spPr>
          <a:xfrm>
            <a:off x="5761075" y="990575"/>
            <a:ext cx="2737500" cy="24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Buyer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เมื่อทำการกดซื้อของ Wallet จะต้องมี Token ตามราคาสินค้าที่กดซื้อ และค่าส่ง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เมื่อได้รับสินค้าแล้ว buyer ต้องทำการกดยืนยัน เพื่อให้ระบบทำการหักค่าธรรมเนียม โอน token ไปยัง Seller 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ในกรณีที่ buyer ไม่กดยืนยันภายใน 2 วัน ระบบจะทำการหัก token จาก Wallet โดยอัตโนมัติ 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หากเป็นงานสั่งทำจะต้องมีการแบ่งจ่าย Token ตามงวดงาน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17" name="Google Shape;817;p42"/>
          <p:cNvSpPr/>
          <p:nvPr/>
        </p:nvSpPr>
        <p:spPr>
          <a:xfrm>
            <a:off x="1588986" y="4462730"/>
            <a:ext cx="851100" cy="2769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4CF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Seller</a:t>
            </a:r>
            <a:endParaRPr sz="1000" b="1">
              <a:solidFill>
                <a:srgbClr val="8A4CF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8" name="Google Shape;818;p42"/>
          <p:cNvSpPr/>
          <p:nvPr/>
        </p:nvSpPr>
        <p:spPr>
          <a:xfrm>
            <a:off x="3709033" y="4512091"/>
            <a:ext cx="1726200" cy="2769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4CF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 keyboard</a:t>
            </a:r>
            <a:endParaRPr sz="1000" b="1">
              <a:solidFill>
                <a:srgbClr val="8A4CF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9" name="Google Shape;819;p42"/>
          <p:cNvSpPr/>
          <p:nvPr/>
        </p:nvSpPr>
        <p:spPr>
          <a:xfrm>
            <a:off x="6704277" y="4462730"/>
            <a:ext cx="851100" cy="2769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A4CF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Buyer</a:t>
            </a:r>
            <a:endParaRPr sz="1000" b="1">
              <a:solidFill>
                <a:srgbClr val="8A4CF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20" name="Google Shape;820;p42"/>
          <p:cNvCxnSpPr/>
          <p:nvPr/>
        </p:nvCxnSpPr>
        <p:spPr>
          <a:xfrm rot="10800000">
            <a:off x="2834126" y="4692156"/>
            <a:ext cx="661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1" name="Google Shape;821;p42"/>
          <p:cNvCxnSpPr/>
          <p:nvPr/>
        </p:nvCxnSpPr>
        <p:spPr>
          <a:xfrm rot="10800000">
            <a:off x="5793626" y="4562984"/>
            <a:ext cx="661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2" name="Google Shape;822;p42"/>
          <p:cNvCxnSpPr/>
          <p:nvPr/>
        </p:nvCxnSpPr>
        <p:spPr>
          <a:xfrm rot="10800000" flipH="1">
            <a:off x="5804578" y="4687339"/>
            <a:ext cx="639600" cy="9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3" name="Google Shape;823;p42"/>
          <p:cNvCxnSpPr/>
          <p:nvPr/>
        </p:nvCxnSpPr>
        <p:spPr>
          <a:xfrm>
            <a:off x="2800385" y="4562964"/>
            <a:ext cx="72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24" name="Google Shape;8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350" y="38273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275" y="3548949"/>
            <a:ext cx="851100" cy="8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77404">
            <a:off x="3835664" y="2969807"/>
            <a:ext cx="1361997" cy="136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3"/>
          <p:cNvSpPr/>
          <p:nvPr/>
        </p:nvSpPr>
        <p:spPr>
          <a:xfrm>
            <a:off x="4805416" y="1940284"/>
            <a:ext cx="3506700" cy="19764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3"/>
          <p:cNvSpPr/>
          <p:nvPr/>
        </p:nvSpPr>
        <p:spPr>
          <a:xfrm>
            <a:off x="4897587" y="2035750"/>
            <a:ext cx="3322200" cy="17856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  <a:reflection stA="37000" endPos="30000" dist="2286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3"/>
          <p:cNvSpPr/>
          <p:nvPr/>
        </p:nvSpPr>
        <p:spPr>
          <a:xfrm>
            <a:off x="5475675" y="1793800"/>
            <a:ext cx="2166000" cy="48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/>
          <p:nvPr/>
        </p:nvSpPr>
        <p:spPr>
          <a:xfrm>
            <a:off x="857266" y="1940284"/>
            <a:ext cx="3506700" cy="19764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3"/>
          <p:cNvSpPr/>
          <p:nvPr/>
        </p:nvSpPr>
        <p:spPr>
          <a:xfrm>
            <a:off x="949437" y="2035750"/>
            <a:ext cx="3322200" cy="17856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  <a:reflection stA="37000" endPos="30000" dist="2286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3"/>
          <p:cNvSpPr/>
          <p:nvPr/>
        </p:nvSpPr>
        <p:spPr>
          <a:xfrm>
            <a:off x="1527525" y="1793800"/>
            <a:ext cx="2166000" cy="48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3"/>
          <p:cNvSpPr/>
          <p:nvPr/>
        </p:nvSpPr>
        <p:spPr>
          <a:xfrm rot="-2700000">
            <a:off x="201588" y="3127702"/>
            <a:ext cx="751550" cy="751550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3"/>
          <p:cNvSpPr/>
          <p:nvPr/>
        </p:nvSpPr>
        <p:spPr>
          <a:xfrm>
            <a:off x="7991497" y="2770815"/>
            <a:ext cx="320626" cy="30055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3"/>
          <p:cNvSpPr/>
          <p:nvPr/>
        </p:nvSpPr>
        <p:spPr>
          <a:xfrm rot="-1865488">
            <a:off x="4354750" y="1379008"/>
            <a:ext cx="459709" cy="766105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3"/>
          <p:cNvSpPr/>
          <p:nvPr/>
        </p:nvSpPr>
        <p:spPr>
          <a:xfrm flipH="1">
            <a:off x="3727748" y="4181269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Seller</a:t>
            </a:r>
            <a:endParaRPr/>
          </a:p>
        </p:txBody>
      </p:sp>
      <p:sp>
        <p:nvSpPr>
          <p:cNvPr id="843" name="Google Shape;843;p43"/>
          <p:cNvSpPr txBox="1">
            <a:spLocks noGrp="1"/>
          </p:cNvSpPr>
          <p:nvPr>
            <p:ph type="subTitle" idx="3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Buyer</a:t>
            </a: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4294967295"/>
          </p:nvPr>
        </p:nvSpPr>
        <p:spPr>
          <a:xfrm>
            <a:off x="949425" y="2278300"/>
            <a:ext cx="3240600" cy="16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เจ้าของโปรเจ็คสามารถติดต่อกับผู้ซื้อได้โดยตรงเพื่อทำข้อตกลง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มีระบบป้องกันการสั่งซื้อแล้วไม่จ่ายเงิน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ได้รับเงินเป็นงวดเพื่อนำไปเป็นต้นทุนในการผลิตผลงาน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สามารถประกาศขายผลงานได้โดยไม่เสียค่าธรรมเนียม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45" name="Google Shape;845;p43"/>
          <p:cNvSpPr txBox="1">
            <a:spLocks noGrp="1"/>
          </p:cNvSpPr>
          <p:nvPr>
            <p:ph type="subTitle" idx="4294967295"/>
          </p:nvPr>
        </p:nvSpPr>
        <p:spPr>
          <a:xfrm>
            <a:off x="4938475" y="2278300"/>
            <a:ext cx="3240600" cy="16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มีความปลอดภัยในการสั่งซื้อ ผู้ซื้อสามารถตรวจสอบธุรกรรมการสั่งซื้อได้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สามารถเข้าถึงหลากหลายสินค้าที่รวมผลงานของทุกเจ้าของโปรเจ็คไว้ ณ แหล่งเดียวกัน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สามารถติดตามสถานะของสินค้าได้ตลอดเวลา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ไม่ต้องจ่ายเงินซื้อสินค้าที่เดียวเป็นก้อนใหญ่ สามารถจ่ายจริงตามขั้นตอนการผลิตได้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4"/>
          <p:cNvSpPr/>
          <p:nvPr/>
        </p:nvSpPr>
        <p:spPr>
          <a:xfrm>
            <a:off x="4805416" y="1940284"/>
            <a:ext cx="3506700" cy="19764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4"/>
          <p:cNvSpPr/>
          <p:nvPr/>
        </p:nvSpPr>
        <p:spPr>
          <a:xfrm>
            <a:off x="4897587" y="2035750"/>
            <a:ext cx="3322200" cy="17856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  <a:reflection stA="37000" endPos="30000" dist="2286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4"/>
          <p:cNvSpPr/>
          <p:nvPr/>
        </p:nvSpPr>
        <p:spPr>
          <a:xfrm>
            <a:off x="5475675" y="1793800"/>
            <a:ext cx="2166000" cy="48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4"/>
          <p:cNvSpPr/>
          <p:nvPr/>
        </p:nvSpPr>
        <p:spPr>
          <a:xfrm>
            <a:off x="857266" y="1940284"/>
            <a:ext cx="3506700" cy="1976400"/>
          </a:xfrm>
          <a:prstGeom prst="roundRect">
            <a:avLst>
              <a:gd name="adj" fmla="val 16983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4"/>
          <p:cNvSpPr/>
          <p:nvPr/>
        </p:nvSpPr>
        <p:spPr>
          <a:xfrm>
            <a:off x="949437" y="2035750"/>
            <a:ext cx="3322200" cy="1785600"/>
          </a:xfrm>
          <a:prstGeom prst="roundRect">
            <a:avLst>
              <a:gd name="adj" fmla="val 1564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  <a:reflection stA="37000" endPos="30000" dist="2286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4"/>
          <p:cNvSpPr/>
          <p:nvPr/>
        </p:nvSpPr>
        <p:spPr>
          <a:xfrm>
            <a:off x="1527525" y="1793800"/>
            <a:ext cx="2166000" cy="484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430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4"/>
          <p:cNvSpPr/>
          <p:nvPr/>
        </p:nvSpPr>
        <p:spPr>
          <a:xfrm rot="-2700000">
            <a:off x="201588" y="3127702"/>
            <a:ext cx="751550" cy="751550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rgbClr val="4FC1F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4"/>
          <p:cNvSpPr/>
          <p:nvPr/>
        </p:nvSpPr>
        <p:spPr>
          <a:xfrm>
            <a:off x="7991497" y="2770815"/>
            <a:ext cx="320626" cy="30055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4"/>
          <p:cNvSpPr/>
          <p:nvPr/>
        </p:nvSpPr>
        <p:spPr>
          <a:xfrm rot="-1865488">
            <a:off x="4354750" y="1379008"/>
            <a:ext cx="459709" cy="766105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4"/>
          <p:cNvSpPr/>
          <p:nvPr/>
        </p:nvSpPr>
        <p:spPr>
          <a:xfrm flipH="1">
            <a:off x="3727748" y="4181269"/>
            <a:ext cx="1527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861" name="Google Shape;861;p44"/>
          <p:cNvSpPr txBox="1">
            <a:spLocks noGrp="1"/>
          </p:cNvSpPr>
          <p:nvPr>
            <p:ph type="subTitle" idx="1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Investor</a:t>
            </a:r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3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863" name="Google Shape;863;p44"/>
          <p:cNvSpPr txBox="1">
            <a:spLocks noGrp="1"/>
          </p:cNvSpPr>
          <p:nvPr>
            <p:ph type="subTitle" idx="4294967295"/>
          </p:nvPr>
        </p:nvSpPr>
        <p:spPr>
          <a:xfrm>
            <a:off x="4936575" y="2278300"/>
            <a:ext cx="3240600" cy="16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ได้รับค่าธรรมเนียมในการซื้อขาย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ค่าลงโฆษณา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64" name="Google Shape;864;p44"/>
          <p:cNvSpPr txBox="1">
            <a:spLocks noGrp="1"/>
          </p:cNvSpPr>
          <p:nvPr>
            <p:ph type="subTitle" idx="4294967295"/>
          </p:nvPr>
        </p:nvSpPr>
        <p:spPr>
          <a:xfrm>
            <a:off x="990225" y="2278288"/>
            <a:ext cx="3240600" cy="16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ปันผลจากกำไรที่เกิดขึ้น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ได้รับข่าวสารในการเปิดตัวสินค้าใหม่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ก่อนลูกค้าทั่วไป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ได้รับสิทธิ์ในการจองรอบ pres-sales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ก่อนการเปิดจำหน่ายทั่วไป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5"/>
          <p:cNvSpPr txBox="1">
            <a:spLocks noGrp="1"/>
          </p:cNvSpPr>
          <p:nvPr>
            <p:ph type="title"/>
          </p:nvPr>
        </p:nvSpPr>
        <p:spPr>
          <a:xfrm>
            <a:off x="480900" y="3503425"/>
            <a:ext cx="828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KEYBOARD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870" name="Google Shape;870;p45"/>
          <p:cNvSpPr/>
          <p:nvPr/>
        </p:nvSpPr>
        <p:spPr>
          <a:xfrm>
            <a:off x="3593100" y="668575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2622201" y="1277231"/>
            <a:ext cx="407800" cy="382249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/>
          <p:nvPr/>
        </p:nvSpPr>
        <p:spPr>
          <a:xfrm rot="1083274">
            <a:off x="6781264" y="1476469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5"/>
          <p:cNvSpPr/>
          <p:nvPr/>
        </p:nvSpPr>
        <p:spPr>
          <a:xfrm rot="-1865445">
            <a:off x="1442953" y="1050520"/>
            <a:ext cx="501462" cy="835616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/>
          <p:nvPr/>
        </p:nvSpPr>
        <p:spPr>
          <a:xfrm>
            <a:off x="2279621" y="2065171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5"/>
          <p:cNvSpPr/>
          <p:nvPr/>
        </p:nvSpPr>
        <p:spPr>
          <a:xfrm rot="1650217">
            <a:off x="470736" y="1647191"/>
            <a:ext cx="42203" cy="390136"/>
          </a:xfrm>
          <a:custGeom>
            <a:avLst/>
            <a:gdLst/>
            <a:ahLst/>
            <a:cxnLst/>
            <a:rect l="l" t="t" r="r" b="b"/>
            <a:pathLst>
              <a:path w="1310" h="12110" extrusionOk="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/>
          <p:nvPr/>
        </p:nvSpPr>
        <p:spPr>
          <a:xfrm>
            <a:off x="8010272" y="1107147"/>
            <a:ext cx="304016" cy="379653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5"/>
          <p:cNvSpPr/>
          <p:nvPr/>
        </p:nvSpPr>
        <p:spPr>
          <a:xfrm rot="6189788">
            <a:off x="8341956" y="1885039"/>
            <a:ext cx="393419" cy="368764"/>
          </a:xfrm>
          <a:custGeom>
            <a:avLst/>
            <a:gdLst/>
            <a:ahLst/>
            <a:cxnLst/>
            <a:rect l="l" t="t" r="r" b="b"/>
            <a:pathLst>
              <a:path w="9121" h="8550" extrusionOk="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/>
          <p:nvPr/>
        </p:nvSpPr>
        <p:spPr>
          <a:xfrm>
            <a:off x="871450" y="12209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5"/>
          <p:cNvSpPr/>
          <p:nvPr/>
        </p:nvSpPr>
        <p:spPr>
          <a:xfrm>
            <a:off x="5384071" y="1199171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5"/>
          <p:cNvSpPr/>
          <p:nvPr/>
        </p:nvSpPr>
        <p:spPr>
          <a:xfrm>
            <a:off x="6094000" y="22607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5"/>
          <p:cNvSpPr/>
          <p:nvPr/>
        </p:nvSpPr>
        <p:spPr>
          <a:xfrm>
            <a:off x="8375621" y="1549683"/>
            <a:ext cx="195600" cy="195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5"/>
          <p:cNvSpPr/>
          <p:nvPr/>
        </p:nvSpPr>
        <p:spPr>
          <a:xfrm>
            <a:off x="-66950" y="183590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5"/>
          <p:cNvSpPr txBox="1">
            <a:spLocks noGrp="1"/>
          </p:cNvSpPr>
          <p:nvPr>
            <p:ph type="ctrTitle" idx="4294967295"/>
          </p:nvPr>
        </p:nvSpPr>
        <p:spPr>
          <a:xfrm>
            <a:off x="3748700" y="1353425"/>
            <a:ext cx="1779000" cy="974700"/>
          </a:xfrm>
          <a:prstGeom prst="rect">
            <a:avLst/>
          </a:prstGeom>
          <a:effectLst>
            <a:outerShdw blurRad="571500" algn="bl" rotWithShape="0">
              <a:schemeClr val="lt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2"/>
                </a:solidFill>
              </a:rPr>
              <a:t>UX/UI</a:t>
            </a:r>
            <a:endParaRPr sz="37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Home Page</a:t>
            </a:r>
            <a:endParaRPr sz="1800"/>
          </a:p>
        </p:txBody>
      </p:sp>
      <p:pic>
        <p:nvPicPr>
          <p:cNvPr id="889" name="Google Shape;8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150" y="152400"/>
            <a:ext cx="213819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Product Detail</a:t>
            </a:r>
            <a:endParaRPr sz="1800"/>
          </a:p>
        </p:txBody>
      </p:sp>
      <p:pic>
        <p:nvPicPr>
          <p:cNvPr id="895" name="Google Shape;8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250" y="152400"/>
            <a:ext cx="191374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/>
          <p:nvPr/>
        </p:nvSpPr>
        <p:spPr>
          <a:xfrm>
            <a:off x="1035225" y="1449950"/>
            <a:ext cx="6993900" cy="2880300"/>
          </a:xfrm>
          <a:prstGeom prst="roundRect">
            <a:avLst>
              <a:gd name="adj" fmla="val 28198"/>
            </a:avLst>
          </a:prstGeom>
          <a:solidFill>
            <a:srgbClr val="FFFFFF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chemeClr val="accent2">
                <a:alpha val="62000"/>
              </a:schemeClr>
            </a:outerShdw>
            <a:reflection stA="40000" endPos="3000" dist="28575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นายวัชรวิทย์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ลาพินี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</a:t>
            </a:r>
            <a:r>
              <a:rPr lang="th-TH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6310422026 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นายวรเมธ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ปลอดโปร่ง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	                 </a:t>
            </a:r>
            <a:r>
              <a:rPr lang="th-TH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6310422028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นางสาวแพรพลอย ทิพย์ประเสริฐ	6310422030  </a:t>
            </a: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นายณัฐวุฒิ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ติระบริสุทธิ์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	                 </a:t>
            </a:r>
            <a:r>
              <a:rPr lang="th-TH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6310422032  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นางสาวฤตินันท์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หาญประสพวัฒน์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6310422033  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นายศุภณัฐ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ไทยประสิทธิ์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	6310422034  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นายอนุวัติ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มาลินี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</a:t>
            </a:r>
            <a:r>
              <a:rPr lang="th-TH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6310422036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นางสาววริศรา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บุญยวง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	6310422038  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นางสาวรักชนก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ทองคำปั้น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	6310422039  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นายกวิน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สิงหเขตต์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	6310422040  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นายพีรณัฐ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เชื้อสวย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	6310422042  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นางสาววรัทยา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โรจน์รัชนีกร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	6310422044  </a:t>
            </a:r>
            <a:endParaRPr lang="th-TH" sz="900" dirty="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นายปิยบุญ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" sz="900" dirty="0" err="1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คุณากรจิตติรักษ์</a:t>
            </a:r>
            <a:r>
              <a:rPr lang="en" sz="900" dirty="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		6310422047 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47" name="Google Shape;347;p30"/>
          <p:cNvSpPr txBox="1">
            <a:spLocks noGrp="1"/>
          </p:cNvSpPr>
          <p:nvPr>
            <p:ph type="title"/>
          </p:nvPr>
        </p:nvSpPr>
        <p:spPr>
          <a:xfrm>
            <a:off x="713100" y="4205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7549875" y="3815750"/>
            <a:ext cx="514500" cy="514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3274">
            <a:off x="1255864" y="1213382"/>
            <a:ext cx="585152" cy="1033631"/>
          </a:xfrm>
          <a:custGeom>
            <a:avLst/>
            <a:gdLst/>
            <a:ahLst/>
            <a:cxnLst/>
            <a:rect l="l" t="t" r="r" b="b"/>
            <a:pathLst>
              <a:path w="15550" h="27468" extrusionOk="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Shopping Cart</a:t>
            </a:r>
            <a:endParaRPr sz="1800"/>
          </a:p>
        </p:txBody>
      </p:sp>
      <p:pic>
        <p:nvPicPr>
          <p:cNvPr id="901" name="Google Shape;9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250" y="152400"/>
            <a:ext cx="37521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825" y="152400"/>
            <a:ext cx="374609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Check out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Order Tracking</a:t>
            </a:r>
            <a:endParaRPr sz="1800"/>
          </a:p>
        </p:txBody>
      </p:sp>
      <p:pic>
        <p:nvPicPr>
          <p:cNvPr id="913" name="Google Shape;9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75" y="87000"/>
            <a:ext cx="310262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>
            <a:spLocks noGrp="1"/>
          </p:cNvSpPr>
          <p:nvPr>
            <p:ph type="title"/>
          </p:nvPr>
        </p:nvSpPr>
        <p:spPr>
          <a:xfrm>
            <a:off x="181000" y="185025"/>
            <a:ext cx="5835900" cy="5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Prototype flow figma</a:t>
            </a:r>
            <a:endParaRPr sz="2600"/>
          </a:p>
        </p:txBody>
      </p:sp>
      <p:sp>
        <p:nvSpPr>
          <p:cNvPr id="919" name="Google Shape;919;p51"/>
          <p:cNvSpPr txBox="1">
            <a:spLocks noGrp="1"/>
          </p:cNvSpPr>
          <p:nvPr>
            <p:ph type="subTitle" idx="1"/>
          </p:nvPr>
        </p:nvSpPr>
        <p:spPr>
          <a:xfrm>
            <a:off x="3336000" y="4553225"/>
            <a:ext cx="24720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920" name="Google Shape;9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90" y="810875"/>
            <a:ext cx="7515410" cy="367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2"/>
          <p:cNvSpPr txBox="1">
            <a:spLocks noGrp="1"/>
          </p:cNvSpPr>
          <p:nvPr>
            <p:ph type="title"/>
          </p:nvPr>
        </p:nvSpPr>
        <p:spPr>
          <a:xfrm>
            <a:off x="215950" y="170400"/>
            <a:ext cx="2579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926" name="Google Shape;926;p52"/>
          <p:cNvSpPr/>
          <p:nvPr/>
        </p:nvSpPr>
        <p:spPr>
          <a:xfrm>
            <a:off x="536630" y="1547413"/>
            <a:ext cx="625500" cy="3927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52"/>
          <p:cNvSpPr/>
          <p:nvPr/>
        </p:nvSpPr>
        <p:spPr>
          <a:xfrm>
            <a:off x="4275124" y="170400"/>
            <a:ext cx="836700" cy="3666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52"/>
          <p:cNvSpPr/>
          <p:nvPr/>
        </p:nvSpPr>
        <p:spPr>
          <a:xfrm>
            <a:off x="6239525" y="2373105"/>
            <a:ext cx="836700" cy="3231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2"/>
          <p:cNvSpPr txBox="1">
            <a:spLocks noGrp="1"/>
          </p:cNvSpPr>
          <p:nvPr>
            <p:ph type="subTitle" idx="4294967295"/>
          </p:nvPr>
        </p:nvSpPr>
        <p:spPr>
          <a:xfrm>
            <a:off x="4276592" y="266499"/>
            <a:ext cx="835200" cy="17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/>
              <a:t>Home</a:t>
            </a:r>
            <a:endParaRPr sz="1200" b="0"/>
          </a:p>
        </p:txBody>
      </p:sp>
      <p:sp>
        <p:nvSpPr>
          <p:cNvPr id="930" name="Google Shape;930;p52"/>
          <p:cNvSpPr txBox="1">
            <a:spLocks noGrp="1"/>
          </p:cNvSpPr>
          <p:nvPr>
            <p:ph type="subTitle" idx="4294967295"/>
          </p:nvPr>
        </p:nvSpPr>
        <p:spPr>
          <a:xfrm>
            <a:off x="538259" y="1650343"/>
            <a:ext cx="624600" cy="18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/>
              <a:t>Sign up</a:t>
            </a:r>
            <a:endParaRPr sz="1000" b="0"/>
          </a:p>
        </p:txBody>
      </p:sp>
      <p:sp>
        <p:nvSpPr>
          <p:cNvPr id="931" name="Google Shape;931;p52"/>
          <p:cNvSpPr txBox="1">
            <a:spLocks noGrp="1"/>
          </p:cNvSpPr>
          <p:nvPr>
            <p:ph type="subTitle" idx="4294967295"/>
          </p:nvPr>
        </p:nvSpPr>
        <p:spPr>
          <a:xfrm>
            <a:off x="6241040" y="2457743"/>
            <a:ext cx="835500" cy="1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/>
              <a:t>Products</a:t>
            </a:r>
            <a:endParaRPr sz="1000" b="0"/>
          </a:p>
        </p:txBody>
      </p:sp>
      <p:sp>
        <p:nvSpPr>
          <p:cNvPr id="932" name="Google Shape;932;p52"/>
          <p:cNvSpPr/>
          <p:nvPr/>
        </p:nvSpPr>
        <p:spPr>
          <a:xfrm>
            <a:off x="411650" y="2995862"/>
            <a:ext cx="589200" cy="3666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933" name="Google Shape;933;p52"/>
          <p:cNvSpPr txBox="1">
            <a:spLocks noGrp="1"/>
          </p:cNvSpPr>
          <p:nvPr>
            <p:ph type="subTitle" idx="4294967295"/>
          </p:nvPr>
        </p:nvSpPr>
        <p:spPr>
          <a:xfrm>
            <a:off x="364400" y="3101613"/>
            <a:ext cx="683700" cy="15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/>
              <a:t>New customer verification</a:t>
            </a:r>
            <a:endParaRPr sz="600" b="0"/>
          </a:p>
        </p:txBody>
      </p:sp>
      <p:sp>
        <p:nvSpPr>
          <p:cNvPr id="934" name="Google Shape;934;p52"/>
          <p:cNvSpPr/>
          <p:nvPr/>
        </p:nvSpPr>
        <p:spPr>
          <a:xfrm>
            <a:off x="413146" y="3559150"/>
            <a:ext cx="558000" cy="3291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935" name="Google Shape;935;p52"/>
          <p:cNvSpPr txBox="1">
            <a:spLocks noGrp="1"/>
          </p:cNvSpPr>
          <p:nvPr>
            <p:ph type="subTitle" idx="4294967295"/>
          </p:nvPr>
        </p:nvSpPr>
        <p:spPr>
          <a:xfrm>
            <a:off x="350300" y="3644805"/>
            <a:ext cx="683700" cy="15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/>
              <a:t>Wallet</a:t>
            </a:r>
            <a:endParaRPr sz="6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/>
              <a:t>verification</a:t>
            </a:r>
            <a:endParaRPr sz="600" b="0"/>
          </a:p>
        </p:txBody>
      </p:sp>
      <p:sp>
        <p:nvSpPr>
          <p:cNvPr id="936" name="Google Shape;936;p52"/>
          <p:cNvSpPr/>
          <p:nvPr/>
        </p:nvSpPr>
        <p:spPr>
          <a:xfrm>
            <a:off x="88911" y="2559239"/>
            <a:ext cx="529500" cy="3234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937" name="Google Shape;937;p52"/>
          <p:cNvSpPr txBox="1">
            <a:spLocks noGrp="1"/>
          </p:cNvSpPr>
          <p:nvPr>
            <p:ph type="subTitle" idx="4294967295"/>
          </p:nvPr>
        </p:nvSpPr>
        <p:spPr>
          <a:xfrm>
            <a:off x="90289" y="2644054"/>
            <a:ext cx="528300" cy="15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/>
              <a:t>New customer </a:t>
            </a:r>
            <a:endParaRPr sz="600" b="0"/>
          </a:p>
        </p:txBody>
      </p:sp>
      <p:sp>
        <p:nvSpPr>
          <p:cNvPr id="938" name="Google Shape;938;p52"/>
          <p:cNvSpPr/>
          <p:nvPr/>
        </p:nvSpPr>
        <p:spPr>
          <a:xfrm>
            <a:off x="1484551" y="3120828"/>
            <a:ext cx="529500" cy="3234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939" name="Google Shape;939;p52"/>
          <p:cNvSpPr txBox="1">
            <a:spLocks noGrp="1"/>
          </p:cNvSpPr>
          <p:nvPr>
            <p:ph type="subTitle" idx="4294967295"/>
          </p:nvPr>
        </p:nvSpPr>
        <p:spPr>
          <a:xfrm>
            <a:off x="1438014" y="3214338"/>
            <a:ext cx="624600" cy="15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New Seller</a:t>
            </a:r>
            <a:endParaRPr sz="6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/>
              <a:t>verification</a:t>
            </a:r>
            <a:endParaRPr sz="600" b="0"/>
          </a:p>
        </p:txBody>
      </p:sp>
      <p:sp>
        <p:nvSpPr>
          <p:cNvPr id="940" name="Google Shape;940;p52"/>
          <p:cNvSpPr/>
          <p:nvPr/>
        </p:nvSpPr>
        <p:spPr>
          <a:xfrm>
            <a:off x="1074954" y="2606770"/>
            <a:ext cx="529500" cy="3234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941" name="Google Shape;941;p52"/>
          <p:cNvSpPr txBox="1">
            <a:spLocks noGrp="1"/>
          </p:cNvSpPr>
          <p:nvPr>
            <p:ph type="subTitle" idx="4294967295"/>
          </p:nvPr>
        </p:nvSpPr>
        <p:spPr>
          <a:xfrm>
            <a:off x="1076332" y="2691584"/>
            <a:ext cx="528300" cy="15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/>
              <a:t>New </a:t>
            </a:r>
            <a:r>
              <a:rPr lang="en" sz="600"/>
              <a:t>Seller</a:t>
            </a:r>
            <a:r>
              <a:rPr lang="en" sz="600" b="0"/>
              <a:t> </a:t>
            </a:r>
            <a:endParaRPr sz="600" b="0"/>
          </a:p>
        </p:txBody>
      </p:sp>
      <p:sp>
        <p:nvSpPr>
          <p:cNvPr id="942" name="Google Shape;942;p52"/>
          <p:cNvSpPr/>
          <p:nvPr/>
        </p:nvSpPr>
        <p:spPr>
          <a:xfrm>
            <a:off x="2901461" y="1386775"/>
            <a:ext cx="693000" cy="4461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2"/>
          <p:cNvSpPr txBox="1">
            <a:spLocks noGrp="1"/>
          </p:cNvSpPr>
          <p:nvPr>
            <p:ph type="subTitle" idx="4294967295"/>
          </p:nvPr>
        </p:nvSpPr>
        <p:spPr>
          <a:xfrm>
            <a:off x="2903265" y="1503643"/>
            <a:ext cx="692100" cy="21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/>
              <a:t>Sign </a:t>
            </a:r>
            <a:r>
              <a:rPr lang="en" sz="1000"/>
              <a:t>in</a:t>
            </a:r>
            <a:endParaRPr sz="1000" b="0"/>
          </a:p>
        </p:txBody>
      </p:sp>
      <p:sp>
        <p:nvSpPr>
          <p:cNvPr id="944" name="Google Shape;944;p52"/>
          <p:cNvSpPr/>
          <p:nvPr/>
        </p:nvSpPr>
        <p:spPr>
          <a:xfrm>
            <a:off x="2217400" y="2435500"/>
            <a:ext cx="683700" cy="3927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45" name="Google Shape;945;p52"/>
          <p:cNvSpPr txBox="1">
            <a:spLocks noGrp="1"/>
          </p:cNvSpPr>
          <p:nvPr>
            <p:ph type="subTitle" idx="4294967295"/>
          </p:nvPr>
        </p:nvSpPr>
        <p:spPr>
          <a:xfrm>
            <a:off x="2215774" y="2529990"/>
            <a:ext cx="7221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Email/Phone number verification</a:t>
            </a:r>
            <a:endParaRPr sz="700" b="0"/>
          </a:p>
        </p:txBody>
      </p:sp>
      <p:sp>
        <p:nvSpPr>
          <p:cNvPr id="946" name="Google Shape;946;p52"/>
          <p:cNvSpPr/>
          <p:nvPr/>
        </p:nvSpPr>
        <p:spPr>
          <a:xfrm>
            <a:off x="3840704" y="2410308"/>
            <a:ext cx="615300" cy="3618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47" name="Google Shape;947;p52"/>
          <p:cNvSpPr txBox="1">
            <a:spLocks noGrp="1"/>
          </p:cNvSpPr>
          <p:nvPr>
            <p:ph type="subTitle" idx="4294967295"/>
          </p:nvPr>
        </p:nvSpPr>
        <p:spPr>
          <a:xfrm>
            <a:off x="3803811" y="2513505"/>
            <a:ext cx="7221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Email/Phone number verification</a:t>
            </a:r>
            <a:endParaRPr sz="700" b="0"/>
          </a:p>
        </p:txBody>
      </p:sp>
      <p:sp>
        <p:nvSpPr>
          <p:cNvPr id="948" name="Google Shape;948;p52"/>
          <p:cNvSpPr/>
          <p:nvPr/>
        </p:nvSpPr>
        <p:spPr>
          <a:xfrm>
            <a:off x="2482205" y="2930166"/>
            <a:ext cx="615300" cy="3618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49" name="Google Shape;949;p52"/>
          <p:cNvSpPr txBox="1">
            <a:spLocks noGrp="1"/>
          </p:cNvSpPr>
          <p:nvPr>
            <p:ph type="subTitle" idx="4294967295"/>
          </p:nvPr>
        </p:nvSpPr>
        <p:spPr>
          <a:xfrm>
            <a:off x="2436375" y="3017900"/>
            <a:ext cx="7221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Edit/Update information</a:t>
            </a:r>
            <a:endParaRPr sz="700" b="0"/>
          </a:p>
        </p:txBody>
      </p:sp>
      <p:sp>
        <p:nvSpPr>
          <p:cNvPr id="950" name="Google Shape;950;p52"/>
          <p:cNvSpPr txBox="1">
            <a:spLocks noGrp="1"/>
          </p:cNvSpPr>
          <p:nvPr>
            <p:ph type="subTitle" idx="4294967295"/>
          </p:nvPr>
        </p:nvSpPr>
        <p:spPr>
          <a:xfrm>
            <a:off x="3858512" y="1936363"/>
            <a:ext cx="5838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Seller</a:t>
            </a:r>
            <a:r>
              <a:rPr lang="en" sz="700" b="0"/>
              <a:t> </a:t>
            </a:r>
            <a:endParaRPr sz="700" b="0"/>
          </a:p>
        </p:txBody>
      </p:sp>
      <p:sp>
        <p:nvSpPr>
          <p:cNvPr id="951" name="Google Shape;951;p52"/>
          <p:cNvSpPr txBox="1">
            <a:spLocks noGrp="1"/>
          </p:cNvSpPr>
          <p:nvPr>
            <p:ph type="subTitle" idx="4294967295"/>
          </p:nvPr>
        </p:nvSpPr>
        <p:spPr>
          <a:xfrm>
            <a:off x="2284926" y="1919113"/>
            <a:ext cx="5838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Customer</a:t>
            </a:r>
            <a:r>
              <a:rPr lang="en" sz="700" b="0"/>
              <a:t> </a:t>
            </a:r>
            <a:endParaRPr sz="700" b="0"/>
          </a:p>
        </p:txBody>
      </p:sp>
      <p:sp>
        <p:nvSpPr>
          <p:cNvPr id="952" name="Google Shape;952;p52"/>
          <p:cNvSpPr/>
          <p:nvPr/>
        </p:nvSpPr>
        <p:spPr>
          <a:xfrm>
            <a:off x="5569041" y="1387242"/>
            <a:ext cx="836700" cy="3231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2"/>
          <p:cNvSpPr txBox="1">
            <a:spLocks noGrp="1"/>
          </p:cNvSpPr>
          <p:nvPr>
            <p:ph type="subTitle" idx="4294967295"/>
          </p:nvPr>
        </p:nvSpPr>
        <p:spPr>
          <a:xfrm>
            <a:off x="5570557" y="1471880"/>
            <a:ext cx="835500" cy="1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Group by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(pre order)</a:t>
            </a:r>
            <a:endParaRPr sz="1000"/>
          </a:p>
        </p:txBody>
      </p:sp>
      <p:sp>
        <p:nvSpPr>
          <p:cNvPr id="954" name="Google Shape;954;p52"/>
          <p:cNvSpPr/>
          <p:nvPr/>
        </p:nvSpPr>
        <p:spPr>
          <a:xfrm>
            <a:off x="6818074" y="1386774"/>
            <a:ext cx="836700" cy="3231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2"/>
          <p:cNvSpPr txBox="1">
            <a:spLocks noGrp="1"/>
          </p:cNvSpPr>
          <p:nvPr>
            <p:ph type="subTitle" idx="4294967295"/>
          </p:nvPr>
        </p:nvSpPr>
        <p:spPr>
          <a:xfrm>
            <a:off x="6819589" y="1471412"/>
            <a:ext cx="835500" cy="1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2nd hand market</a:t>
            </a:r>
            <a:endParaRPr sz="1000" b="0"/>
          </a:p>
        </p:txBody>
      </p:sp>
      <p:sp>
        <p:nvSpPr>
          <p:cNvPr id="956" name="Google Shape;956;p52"/>
          <p:cNvSpPr/>
          <p:nvPr/>
        </p:nvSpPr>
        <p:spPr>
          <a:xfrm>
            <a:off x="2494408" y="3496803"/>
            <a:ext cx="615300" cy="3618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57" name="Google Shape;957;p52"/>
          <p:cNvSpPr txBox="1">
            <a:spLocks noGrp="1"/>
          </p:cNvSpPr>
          <p:nvPr>
            <p:ph type="subTitle" idx="4294967295"/>
          </p:nvPr>
        </p:nvSpPr>
        <p:spPr>
          <a:xfrm>
            <a:off x="2397815" y="3580701"/>
            <a:ext cx="7221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Purchase</a:t>
            </a:r>
            <a:endParaRPr sz="700" b="0"/>
          </a:p>
        </p:txBody>
      </p:sp>
      <p:sp>
        <p:nvSpPr>
          <p:cNvPr id="958" name="Google Shape;958;p52"/>
          <p:cNvSpPr/>
          <p:nvPr/>
        </p:nvSpPr>
        <p:spPr>
          <a:xfrm>
            <a:off x="2496587" y="3965516"/>
            <a:ext cx="615300" cy="3618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59" name="Google Shape;959;p52"/>
          <p:cNvSpPr txBox="1">
            <a:spLocks noGrp="1"/>
          </p:cNvSpPr>
          <p:nvPr>
            <p:ph type="subTitle" idx="4294967295"/>
          </p:nvPr>
        </p:nvSpPr>
        <p:spPr>
          <a:xfrm>
            <a:off x="2443357" y="4073901"/>
            <a:ext cx="7221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Order Tracking</a:t>
            </a:r>
            <a:endParaRPr sz="700" b="0"/>
          </a:p>
        </p:txBody>
      </p:sp>
      <p:sp>
        <p:nvSpPr>
          <p:cNvPr id="960" name="Google Shape;960;p52"/>
          <p:cNvSpPr/>
          <p:nvPr/>
        </p:nvSpPr>
        <p:spPr>
          <a:xfrm>
            <a:off x="3583836" y="3036655"/>
            <a:ext cx="615300" cy="3618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1" name="Google Shape;961;p52"/>
          <p:cNvSpPr txBox="1">
            <a:spLocks noGrp="1"/>
          </p:cNvSpPr>
          <p:nvPr>
            <p:ph type="subTitle" idx="4294967295"/>
          </p:nvPr>
        </p:nvSpPr>
        <p:spPr>
          <a:xfrm>
            <a:off x="3538005" y="3124390"/>
            <a:ext cx="7221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Edit/Update information</a:t>
            </a:r>
            <a:endParaRPr sz="700" b="0"/>
          </a:p>
        </p:txBody>
      </p:sp>
      <p:sp>
        <p:nvSpPr>
          <p:cNvPr id="962" name="Google Shape;962;p52"/>
          <p:cNvSpPr/>
          <p:nvPr/>
        </p:nvSpPr>
        <p:spPr>
          <a:xfrm>
            <a:off x="4837574" y="3021390"/>
            <a:ext cx="615300" cy="3618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3" name="Google Shape;963;p52"/>
          <p:cNvSpPr txBox="1">
            <a:spLocks noGrp="1"/>
          </p:cNvSpPr>
          <p:nvPr>
            <p:ph type="subTitle" idx="4294967295"/>
          </p:nvPr>
        </p:nvSpPr>
        <p:spPr>
          <a:xfrm>
            <a:off x="4850814" y="3112250"/>
            <a:ext cx="5892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Products</a:t>
            </a:r>
            <a:endParaRPr sz="700" b="0"/>
          </a:p>
        </p:txBody>
      </p:sp>
      <p:sp>
        <p:nvSpPr>
          <p:cNvPr id="964" name="Google Shape;964;p52"/>
          <p:cNvSpPr/>
          <p:nvPr/>
        </p:nvSpPr>
        <p:spPr>
          <a:xfrm>
            <a:off x="3576225" y="4086081"/>
            <a:ext cx="615300" cy="3618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5" name="Google Shape;965;p52"/>
          <p:cNvSpPr txBox="1">
            <a:spLocks noGrp="1"/>
          </p:cNvSpPr>
          <p:nvPr>
            <p:ph type="subTitle" idx="4294967295"/>
          </p:nvPr>
        </p:nvSpPr>
        <p:spPr>
          <a:xfrm>
            <a:off x="3530395" y="4173816"/>
            <a:ext cx="7221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Shipping  Tracking</a:t>
            </a:r>
            <a:endParaRPr sz="700" b="0"/>
          </a:p>
        </p:txBody>
      </p:sp>
      <p:sp>
        <p:nvSpPr>
          <p:cNvPr id="966" name="Google Shape;966;p52"/>
          <p:cNvSpPr/>
          <p:nvPr/>
        </p:nvSpPr>
        <p:spPr>
          <a:xfrm>
            <a:off x="4866212" y="4626625"/>
            <a:ext cx="589200" cy="2934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7" name="Google Shape;967;p52"/>
          <p:cNvSpPr txBox="1">
            <a:spLocks noGrp="1"/>
          </p:cNvSpPr>
          <p:nvPr>
            <p:ph type="subTitle" idx="4294967295"/>
          </p:nvPr>
        </p:nvSpPr>
        <p:spPr>
          <a:xfrm>
            <a:off x="4872811" y="4681450"/>
            <a:ext cx="583800" cy="1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Payment</a:t>
            </a:r>
            <a:endParaRPr sz="700" b="0"/>
          </a:p>
        </p:txBody>
      </p:sp>
      <p:sp>
        <p:nvSpPr>
          <p:cNvPr id="968" name="Google Shape;968;p52"/>
          <p:cNvSpPr/>
          <p:nvPr/>
        </p:nvSpPr>
        <p:spPr>
          <a:xfrm>
            <a:off x="4874463" y="3550775"/>
            <a:ext cx="615300" cy="3201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9" name="Google Shape;969;p52"/>
          <p:cNvSpPr txBox="1">
            <a:spLocks noGrp="1"/>
          </p:cNvSpPr>
          <p:nvPr>
            <p:ph type="subTitle" idx="4294967295"/>
          </p:nvPr>
        </p:nvSpPr>
        <p:spPr>
          <a:xfrm>
            <a:off x="4840888" y="3604775"/>
            <a:ext cx="683700" cy="17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Views</a:t>
            </a:r>
            <a:endParaRPr sz="700" b="0"/>
          </a:p>
        </p:txBody>
      </p:sp>
      <p:sp>
        <p:nvSpPr>
          <p:cNvPr id="970" name="Google Shape;970;p52"/>
          <p:cNvSpPr/>
          <p:nvPr/>
        </p:nvSpPr>
        <p:spPr>
          <a:xfrm>
            <a:off x="4855875" y="4038449"/>
            <a:ext cx="589200" cy="2934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1" name="Google Shape;971;p52"/>
          <p:cNvSpPr txBox="1">
            <a:spLocks noGrp="1"/>
          </p:cNvSpPr>
          <p:nvPr>
            <p:ph type="subTitle" idx="4294967295"/>
          </p:nvPr>
        </p:nvSpPr>
        <p:spPr>
          <a:xfrm>
            <a:off x="4833775" y="4127849"/>
            <a:ext cx="615300" cy="12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Click</a:t>
            </a:r>
            <a:endParaRPr sz="700" b="0"/>
          </a:p>
        </p:txBody>
      </p:sp>
      <p:sp>
        <p:nvSpPr>
          <p:cNvPr id="972" name="Google Shape;972;p52"/>
          <p:cNvSpPr/>
          <p:nvPr/>
        </p:nvSpPr>
        <p:spPr>
          <a:xfrm>
            <a:off x="3583835" y="4610781"/>
            <a:ext cx="615300" cy="3618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3" name="Google Shape;973;p52"/>
          <p:cNvSpPr txBox="1">
            <a:spLocks noGrp="1"/>
          </p:cNvSpPr>
          <p:nvPr>
            <p:ph type="subTitle" idx="4294967295"/>
          </p:nvPr>
        </p:nvSpPr>
        <p:spPr>
          <a:xfrm>
            <a:off x="3538005" y="4698516"/>
            <a:ext cx="7221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Claim/cancel</a:t>
            </a:r>
            <a:endParaRPr sz="700" b="0"/>
          </a:p>
        </p:txBody>
      </p:sp>
      <p:sp>
        <p:nvSpPr>
          <p:cNvPr id="974" name="Google Shape;974;p52"/>
          <p:cNvSpPr/>
          <p:nvPr/>
        </p:nvSpPr>
        <p:spPr>
          <a:xfrm>
            <a:off x="3583850" y="3561364"/>
            <a:ext cx="615300" cy="3618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5" name="Google Shape;975;p52"/>
          <p:cNvSpPr txBox="1">
            <a:spLocks noGrp="1"/>
          </p:cNvSpPr>
          <p:nvPr>
            <p:ph type="subTitle" idx="4294967295"/>
          </p:nvPr>
        </p:nvSpPr>
        <p:spPr>
          <a:xfrm>
            <a:off x="3538020" y="3649099"/>
            <a:ext cx="722100" cy="1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Orders</a:t>
            </a:r>
            <a:endParaRPr sz="700" b="0"/>
          </a:p>
        </p:txBody>
      </p:sp>
      <p:sp>
        <p:nvSpPr>
          <p:cNvPr id="976" name="Google Shape;976;p52"/>
          <p:cNvSpPr/>
          <p:nvPr/>
        </p:nvSpPr>
        <p:spPr>
          <a:xfrm>
            <a:off x="6926800" y="3131348"/>
            <a:ext cx="499500" cy="2430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977" name="Google Shape;977;p52"/>
          <p:cNvSpPr txBox="1">
            <a:spLocks noGrp="1"/>
          </p:cNvSpPr>
          <p:nvPr>
            <p:ph type="subTitle" idx="4294967295"/>
          </p:nvPr>
        </p:nvSpPr>
        <p:spPr>
          <a:xfrm>
            <a:off x="6926800" y="3179500"/>
            <a:ext cx="499500" cy="1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Keycaps</a:t>
            </a:r>
            <a:endParaRPr sz="600" b="0"/>
          </a:p>
        </p:txBody>
      </p:sp>
      <p:cxnSp>
        <p:nvCxnSpPr>
          <p:cNvPr id="978" name="Google Shape;978;p52"/>
          <p:cNvCxnSpPr/>
          <p:nvPr/>
        </p:nvCxnSpPr>
        <p:spPr>
          <a:xfrm>
            <a:off x="837050" y="1011725"/>
            <a:ext cx="640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52"/>
          <p:cNvCxnSpPr/>
          <p:nvPr/>
        </p:nvCxnSpPr>
        <p:spPr>
          <a:xfrm flipH="1">
            <a:off x="843855" y="1011825"/>
            <a:ext cx="2100" cy="535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52"/>
          <p:cNvCxnSpPr/>
          <p:nvPr/>
        </p:nvCxnSpPr>
        <p:spPr>
          <a:xfrm>
            <a:off x="4685905" y="537000"/>
            <a:ext cx="0" cy="454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52"/>
          <p:cNvCxnSpPr>
            <a:endCxn id="942" idx="0"/>
          </p:cNvCxnSpPr>
          <p:nvPr/>
        </p:nvCxnSpPr>
        <p:spPr>
          <a:xfrm>
            <a:off x="3247961" y="1012075"/>
            <a:ext cx="0" cy="374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2" name="Google Shape;982;p52"/>
          <p:cNvCxnSpPr>
            <a:endCxn id="928" idx="0"/>
          </p:cNvCxnSpPr>
          <p:nvPr/>
        </p:nvCxnSpPr>
        <p:spPr>
          <a:xfrm>
            <a:off x="6657875" y="2022705"/>
            <a:ext cx="0" cy="350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52"/>
          <p:cNvCxnSpPr>
            <a:endCxn id="952" idx="0"/>
          </p:cNvCxnSpPr>
          <p:nvPr/>
        </p:nvCxnSpPr>
        <p:spPr>
          <a:xfrm>
            <a:off x="5987391" y="1013742"/>
            <a:ext cx="0" cy="373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52"/>
          <p:cNvCxnSpPr>
            <a:endCxn id="954" idx="0"/>
          </p:cNvCxnSpPr>
          <p:nvPr/>
        </p:nvCxnSpPr>
        <p:spPr>
          <a:xfrm>
            <a:off x="7236424" y="1013874"/>
            <a:ext cx="0" cy="37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52"/>
          <p:cNvCxnSpPr/>
          <p:nvPr/>
        </p:nvCxnSpPr>
        <p:spPr>
          <a:xfrm>
            <a:off x="355225" y="2257300"/>
            <a:ext cx="995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6" name="Google Shape;986;p52"/>
          <p:cNvCxnSpPr/>
          <p:nvPr/>
        </p:nvCxnSpPr>
        <p:spPr>
          <a:xfrm>
            <a:off x="844155" y="1949050"/>
            <a:ext cx="0" cy="30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7" name="Google Shape;987;p52"/>
          <p:cNvCxnSpPr/>
          <p:nvPr/>
        </p:nvCxnSpPr>
        <p:spPr>
          <a:xfrm>
            <a:off x="350300" y="2257225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52"/>
          <p:cNvCxnSpPr/>
          <p:nvPr/>
        </p:nvCxnSpPr>
        <p:spPr>
          <a:xfrm>
            <a:off x="1349850" y="2264625"/>
            <a:ext cx="0" cy="321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9" name="Google Shape;989;p52"/>
          <p:cNvCxnSpPr/>
          <p:nvPr/>
        </p:nvCxnSpPr>
        <p:spPr>
          <a:xfrm>
            <a:off x="215950" y="2893575"/>
            <a:ext cx="0" cy="880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0" name="Google Shape;990;p52"/>
          <p:cNvCxnSpPr>
            <a:endCxn id="933" idx="1"/>
          </p:cNvCxnSpPr>
          <p:nvPr/>
        </p:nvCxnSpPr>
        <p:spPr>
          <a:xfrm>
            <a:off x="226400" y="3179163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52"/>
          <p:cNvCxnSpPr/>
          <p:nvPr/>
        </p:nvCxnSpPr>
        <p:spPr>
          <a:xfrm>
            <a:off x="1325838" y="3260613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52"/>
          <p:cNvCxnSpPr/>
          <p:nvPr/>
        </p:nvCxnSpPr>
        <p:spPr>
          <a:xfrm>
            <a:off x="1325855" y="2950425"/>
            <a:ext cx="0" cy="31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52"/>
          <p:cNvCxnSpPr/>
          <p:nvPr/>
        </p:nvCxnSpPr>
        <p:spPr>
          <a:xfrm>
            <a:off x="2553012" y="2145751"/>
            <a:ext cx="161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52"/>
          <p:cNvCxnSpPr/>
          <p:nvPr/>
        </p:nvCxnSpPr>
        <p:spPr>
          <a:xfrm>
            <a:off x="3251842" y="1828763"/>
            <a:ext cx="0" cy="320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52"/>
          <p:cNvCxnSpPr/>
          <p:nvPr/>
        </p:nvCxnSpPr>
        <p:spPr>
          <a:xfrm>
            <a:off x="2556325" y="2149513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6" name="Google Shape;996;p52"/>
          <p:cNvCxnSpPr/>
          <p:nvPr/>
        </p:nvCxnSpPr>
        <p:spPr>
          <a:xfrm>
            <a:off x="4164600" y="2149650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52"/>
          <p:cNvCxnSpPr/>
          <p:nvPr/>
        </p:nvCxnSpPr>
        <p:spPr>
          <a:xfrm>
            <a:off x="2340375" y="2856500"/>
            <a:ext cx="0" cy="129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52"/>
          <p:cNvCxnSpPr/>
          <p:nvPr/>
        </p:nvCxnSpPr>
        <p:spPr>
          <a:xfrm>
            <a:off x="2332250" y="3116200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52"/>
          <p:cNvCxnSpPr/>
          <p:nvPr/>
        </p:nvCxnSpPr>
        <p:spPr>
          <a:xfrm>
            <a:off x="2332250" y="3660725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0" name="Google Shape;1000;p52"/>
          <p:cNvCxnSpPr/>
          <p:nvPr/>
        </p:nvCxnSpPr>
        <p:spPr>
          <a:xfrm>
            <a:off x="2332250" y="4146425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52"/>
          <p:cNvCxnSpPr/>
          <p:nvPr/>
        </p:nvCxnSpPr>
        <p:spPr>
          <a:xfrm>
            <a:off x="3414725" y="2890850"/>
            <a:ext cx="1309500" cy="13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2" name="Google Shape;1002;p52"/>
          <p:cNvCxnSpPr>
            <a:stCxn id="946" idx="2"/>
          </p:cNvCxnSpPr>
          <p:nvPr/>
        </p:nvCxnSpPr>
        <p:spPr>
          <a:xfrm>
            <a:off x="4148354" y="2772108"/>
            <a:ext cx="0" cy="127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3" name="Google Shape;1003;p52"/>
          <p:cNvCxnSpPr>
            <a:stCxn id="928" idx="2"/>
          </p:cNvCxnSpPr>
          <p:nvPr/>
        </p:nvCxnSpPr>
        <p:spPr>
          <a:xfrm>
            <a:off x="6657875" y="2696205"/>
            <a:ext cx="0" cy="225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52"/>
          <p:cNvCxnSpPr/>
          <p:nvPr/>
        </p:nvCxnSpPr>
        <p:spPr>
          <a:xfrm>
            <a:off x="222025" y="3778400"/>
            <a:ext cx="142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5" name="Google Shape;1005;p52"/>
          <p:cNvCxnSpPr/>
          <p:nvPr/>
        </p:nvCxnSpPr>
        <p:spPr>
          <a:xfrm>
            <a:off x="6657875" y="3271150"/>
            <a:ext cx="25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6" name="Google Shape;1006;p52"/>
          <p:cNvCxnSpPr/>
          <p:nvPr/>
        </p:nvCxnSpPr>
        <p:spPr>
          <a:xfrm>
            <a:off x="3422500" y="2876675"/>
            <a:ext cx="0" cy="18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7" name="Google Shape;1007;p52"/>
          <p:cNvCxnSpPr/>
          <p:nvPr/>
        </p:nvCxnSpPr>
        <p:spPr>
          <a:xfrm>
            <a:off x="3427588" y="3270400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52"/>
          <p:cNvCxnSpPr/>
          <p:nvPr/>
        </p:nvCxnSpPr>
        <p:spPr>
          <a:xfrm>
            <a:off x="3427588" y="3814925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52"/>
          <p:cNvCxnSpPr/>
          <p:nvPr/>
        </p:nvCxnSpPr>
        <p:spPr>
          <a:xfrm>
            <a:off x="3427588" y="4300625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52"/>
          <p:cNvCxnSpPr/>
          <p:nvPr/>
        </p:nvCxnSpPr>
        <p:spPr>
          <a:xfrm>
            <a:off x="3435713" y="4745125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52"/>
          <p:cNvCxnSpPr>
            <a:stCxn id="970" idx="0"/>
            <a:endCxn id="970" idx="0"/>
          </p:cNvCxnSpPr>
          <p:nvPr/>
        </p:nvCxnSpPr>
        <p:spPr>
          <a:xfrm>
            <a:off x="5150475" y="40384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52"/>
          <p:cNvCxnSpPr/>
          <p:nvPr/>
        </p:nvCxnSpPr>
        <p:spPr>
          <a:xfrm>
            <a:off x="4707013" y="2904875"/>
            <a:ext cx="0" cy="18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" name="Google Shape;1013;p52"/>
          <p:cNvCxnSpPr/>
          <p:nvPr/>
        </p:nvCxnSpPr>
        <p:spPr>
          <a:xfrm>
            <a:off x="4709900" y="3189950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52"/>
          <p:cNvCxnSpPr/>
          <p:nvPr/>
        </p:nvCxnSpPr>
        <p:spPr>
          <a:xfrm>
            <a:off x="4712100" y="3690725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52"/>
          <p:cNvCxnSpPr/>
          <p:nvPr/>
        </p:nvCxnSpPr>
        <p:spPr>
          <a:xfrm>
            <a:off x="4712100" y="4176425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52"/>
          <p:cNvCxnSpPr/>
          <p:nvPr/>
        </p:nvCxnSpPr>
        <p:spPr>
          <a:xfrm>
            <a:off x="4720225" y="4773325"/>
            <a:ext cx="138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52"/>
          <p:cNvCxnSpPr/>
          <p:nvPr/>
        </p:nvCxnSpPr>
        <p:spPr>
          <a:xfrm>
            <a:off x="5994575" y="2014825"/>
            <a:ext cx="1272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52"/>
          <p:cNvCxnSpPr>
            <a:stCxn id="952" idx="2"/>
          </p:cNvCxnSpPr>
          <p:nvPr/>
        </p:nvCxnSpPr>
        <p:spPr>
          <a:xfrm>
            <a:off x="5987391" y="1710342"/>
            <a:ext cx="0" cy="30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52"/>
          <p:cNvCxnSpPr/>
          <p:nvPr/>
        </p:nvCxnSpPr>
        <p:spPr>
          <a:xfrm>
            <a:off x="7263416" y="1710342"/>
            <a:ext cx="0" cy="30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6926800" y="2792273"/>
            <a:ext cx="499500" cy="2430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021" name="Google Shape;1021;p52"/>
          <p:cNvSpPr txBox="1">
            <a:spLocks noGrp="1"/>
          </p:cNvSpPr>
          <p:nvPr>
            <p:ph type="subTitle" idx="4294967295"/>
          </p:nvPr>
        </p:nvSpPr>
        <p:spPr>
          <a:xfrm>
            <a:off x="6881950" y="2840425"/>
            <a:ext cx="589200" cy="1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Keyboard</a:t>
            </a:r>
            <a:endParaRPr sz="600" b="0"/>
          </a:p>
        </p:txBody>
      </p:sp>
      <p:cxnSp>
        <p:nvCxnSpPr>
          <p:cNvPr id="1022" name="Google Shape;1022;p52"/>
          <p:cNvCxnSpPr/>
          <p:nvPr/>
        </p:nvCxnSpPr>
        <p:spPr>
          <a:xfrm>
            <a:off x="6657875" y="2932075"/>
            <a:ext cx="25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3" name="Google Shape;1023;p52"/>
          <p:cNvSpPr/>
          <p:nvPr/>
        </p:nvSpPr>
        <p:spPr>
          <a:xfrm>
            <a:off x="6926800" y="3470423"/>
            <a:ext cx="499500" cy="2430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024" name="Google Shape;1024;p52"/>
          <p:cNvSpPr txBox="1">
            <a:spLocks noGrp="1"/>
          </p:cNvSpPr>
          <p:nvPr>
            <p:ph type="subTitle" idx="4294967295"/>
          </p:nvPr>
        </p:nvSpPr>
        <p:spPr>
          <a:xfrm>
            <a:off x="6926800" y="3518575"/>
            <a:ext cx="499500" cy="1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Switch</a:t>
            </a:r>
            <a:endParaRPr sz="600" b="0"/>
          </a:p>
        </p:txBody>
      </p:sp>
      <p:cxnSp>
        <p:nvCxnSpPr>
          <p:cNvPr id="1025" name="Google Shape;1025;p52"/>
          <p:cNvCxnSpPr/>
          <p:nvPr/>
        </p:nvCxnSpPr>
        <p:spPr>
          <a:xfrm>
            <a:off x="6657875" y="3610225"/>
            <a:ext cx="25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2"/>
          <p:cNvSpPr/>
          <p:nvPr/>
        </p:nvSpPr>
        <p:spPr>
          <a:xfrm>
            <a:off x="6926800" y="4130023"/>
            <a:ext cx="499500" cy="2430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027" name="Google Shape;1027;p52"/>
          <p:cNvSpPr txBox="1">
            <a:spLocks noGrp="1"/>
          </p:cNvSpPr>
          <p:nvPr>
            <p:ph type="subTitle" idx="4294967295"/>
          </p:nvPr>
        </p:nvSpPr>
        <p:spPr>
          <a:xfrm>
            <a:off x="6926800" y="4178175"/>
            <a:ext cx="499500" cy="1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PCB</a:t>
            </a:r>
            <a:endParaRPr sz="600" b="0"/>
          </a:p>
        </p:txBody>
      </p:sp>
      <p:cxnSp>
        <p:nvCxnSpPr>
          <p:cNvPr id="1028" name="Google Shape;1028;p52"/>
          <p:cNvCxnSpPr/>
          <p:nvPr/>
        </p:nvCxnSpPr>
        <p:spPr>
          <a:xfrm>
            <a:off x="6657875" y="4269825"/>
            <a:ext cx="25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9" name="Google Shape;1029;p52"/>
          <p:cNvSpPr/>
          <p:nvPr/>
        </p:nvSpPr>
        <p:spPr>
          <a:xfrm>
            <a:off x="6926800" y="3790948"/>
            <a:ext cx="499500" cy="2430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030" name="Google Shape;1030;p52"/>
          <p:cNvSpPr txBox="1">
            <a:spLocks noGrp="1"/>
          </p:cNvSpPr>
          <p:nvPr>
            <p:ph type="subTitle" idx="4294967295"/>
          </p:nvPr>
        </p:nvSpPr>
        <p:spPr>
          <a:xfrm>
            <a:off x="6926800" y="3839100"/>
            <a:ext cx="499500" cy="1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Plate</a:t>
            </a:r>
            <a:endParaRPr sz="600" b="0"/>
          </a:p>
        </p:txBody>
      </p:sp>
      <p:cxnSp>
        <p:nvCxnSpPr>
          <p:cNvPr id="1031" name="Google Shape;1031;p52"/>
          <p:cNvCxnSpPr/>
          <p:nvPr/>
        </p:nvCxnSpPr>
        <p:spPr>
          <a:xfrm>
            <a:off x="6657875" y="3930750"/>
            <a:ext cx="25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52"/>
          <p:cNvSpPr/>
          <p:nvPr/>
        </p:nvSpPr>
        <p:spPr>
          <a:xfrm>
            <a:off x="6926800" y="4469098"/>
            <a:ext cx="499500" cy="2430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033" name="Google Shape;1033;p52"/>
          <p:cNvSpPr txBox="1">
            <a:spLocks noGrp="1"/>
          </p:cNvSpPr>
          <p:nvPr>
            <p:ph type="subTitle" idx="4294967295"/>
          </p:nvPr>
        </p:nvSpPr>
        <p:spPr>
          <a:xfrm>
            <a:off x="6926800" y="4517250"/>
            <a:ext cx="499500" cy="1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Case</a:t>
            </a:r>
            <a:endParaRPr sz="600" b="0"/>
          </a:p>
        </p:txBody>
      </p:sp>
      <p:cxnSp>
        <p:nvCxnSpPr>
          <p:cNvPr id="1034" name="Google Shape;1034;p52"/>
          <p:cNvCxnSpPr/>
          <p:nvPr/>
        </p:nvCxnSpPr>
        <p:spPr>
          <a:xfrm>
            <a:off x="6657875" y="4608900"/>
            <a:ext cx="25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2"/>
          <p:cNvSpPr/>
          <p:nvPr/>
        </p:nvSpPr>
        <p:spPr>
          <a:xfrm>
            <a:off x="6926800" y="4808173"/>
            <a:ext cx="499500" cy="243000"/>
          </a:xfrm>
          <a:prstGeom prst="roundRect">
            <a:avLst>
              <a:gd name="adj" fmla="val 28198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1036" name="Google Shape;1036;p52"/>
          <p:cNvSpPr txBox="1">
            <a:spLocks noGrp="1"/>
          </p:cNvSpPr>
          <p:nvPr>
            <p:ph type="subTitle" idx="4294967295"/>
          </p:nvPr>
        </p:nvSpPr>
        <p:spPr>
          <a:xfrm>
            <a:off x="6926800" y="4856325"/>
            <a:ext cx="499500" cy="1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Other</a:t>
            </a:r>
            <a:endParaRPr sz="600" b="0"/>
          </a:p>
        </p:txBody>
      </p:sp>
      <p:cxnSp>
        <p:nvCxnSpPr>
          <p:cNvPr id="1037" name="Google Shape;1037;p52"/>
          <p:cNvCxnSpPr/>
          <p:nvPr/>
        </p:nvCxnSpPr>
        <p:spPr>
          <a:xfrm>
            <a:off x="6657875" y="4947975"/>
            <a:ext cx="25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3"/>
          <p:cNvSpPr/>
          <p:nvPr/>
        </p:nvSpPr>
        <p:spPr>
          <a:xfrm>
            <a:off x="6744900" y="2379500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  <a:reflection stA="24000" endPos="30000" dist="25717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3" name="Google Shape;1043;p53"/>
          <p:cNvGrpSpPr/>
          <p:nvPr/>
        </p:nvGrpSpPr>
        <p:grpSpPr>
          <a:xfrm>
            <a:off x="1395725" y="1022302"/>
            <a:ext cx="6352500" cy="2404784"/>
            <a:chOff x="1395725" y="862350"/>
            <a:chExt cx="6352500" cy="3418800"/>
          </a:xfrm>
        </p:grpSpPr>
        <p:sp>
          <p:nvSpPr>
            <p:cNvPr id="1044" name="Google Shape;1044;p53"/>
            <p:cNvSpPr/>
            <p:nvPr/>
          </p:nvSpPr>
          <p:spPr>
            <a:xfrm>
              <a:off x="1395725" y="862350"/>
              <a:ext cx="6352500" cy="341880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1511800" y="1027473"/>
              <a:ext cx="6120300" cy="3088500"/>
            </a:xfrm>
            <a:prstGeom prst="roundRect">
              <a:avLst>
                <a:gd name="adj" fmla="val 15644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19050" dir="5400000" algn="bl" rotWithShape="0">
                <a:schemeClr val="accent2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3"/>
          <p:cNvSpPr txBox="1">
            <a:spLocks noGrp="1"/>
          </p:cNvSpPr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047" name="Google Shape;1047;p53"/>
          <p:cNvSpPr/>
          <p:nvPr/>
        </p:nvSpPr>
        <p:spPr>
          <a:xfrm>
            <a:off x="748438" y="2472380"/>
            <a:ext cx="1010837" cy="954689"/>
          </a:xfrm>
          <a:custGeom>
            <a:avLst/>
            <a:gdLst/>
            <a:ahLst/>
            <a:cxnLst/>
            <a:rect l="l" t="t" r="r" b="b"/>
            <a:pathLst>
              <a:path w="23314" h="22019" extrusionOk="0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3"/>
          <p:cNvSpPr/>
          <p:nvPr/>
        </p:nvSpPr>
        <p:spPr>
          <a:xfrm rot="-1865164">
            <a:off x="7993574" y="376770"/>
            <a:ext cx="550224" cy="916870"/>
          </a:xfrm>
          <a:custGeom>
            <a:avLst/>
            <a:gdLst/>
            <a:ahLst/>
            <a:cxnLst/>
            <a:rect l="l" t="t" r="r" b="b"/>
            <a:pathLst>
              <a:path w="18385" h="30636" extrusionOk="0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3"/>
          <p:cNvSpPr/>
          <p:nvPr/>
        </p:nvSpPr>
        <p:spPr>
          <a:xfrm>
            <a:off x="7900086" y="1757601"/>
            <a:ext cx="335848" cy="419404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53"/>
          <p:cNvSpPr/>
          <p:nvPr/>
        </p:nvSpPr>
        <p:spPr>
          <a:xfrm>
            <a:off x="563561" y="3605901"/>
            <a:ext cx="390185" cy="365000"/>
          </a:xfrm>
          <a:custGeom>
            <a:avLst/>
            <a:gdLst/>
            <a:ahLst/>
            <a:cxnLst/>
            <a:rect l="l" t="t" r="r" b="b"/>
            <a:pathLst>
              <a:path w="9133" h="8543" extrusionOk="0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53"/>
          <p:cNvSpPr/>
          <p:nvPr/>
        </p:nvSpPr>
        <p:spPr>
          <a:xfrm rot="-1836933">
            <a:off x="1278886" y="4034472"/>
            <a:ext cx="335842" cy="419396"/>
          </a:xfrm>
          <a:custGeom>
            <a:avLst/>
            <a:gdLst/>
            <a:ahLst/>
            <a:cxnLst/>
            <a:rect l="l" t="t" r="r" b="b"/>
            <a:pathLst>
              <a:path w="9502" h="11866" extrusionOk="0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53"/>
          <p:cNvSpPr/>
          <p:nvPr/>
        </p:nvSpPr>
        <p:spPr>
          <a:xfrm>
            <a:off x="7097250" y="420600"/>
            <a:ext cx="237600" cy="2376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53"/>
          <p:cNvSpPr/>
          <p:nvPr/>
        </p:nvSpPr>
        <p:spPr>
          <a:xfrm>
            <a:off x="310025" y="4528050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53"/>
          <p:cNvSpPr/>
          <p:nvPr/>
        </p:nvSpPr>
        <p:spPr>
          <a:xfrm>
            <a:off x="8789150" y="1169125"/>
            <a:ext cx="152100" cy="152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/>
          <p:nvPr/>
        </p:nvSpPr>
        <p:spPr>
          <a:xfrm>
            <a:off x="565600" y="2015750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2348563" y="2015738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4013800" y="2015750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5679025" y="2015738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1"/>
          </p:nvPr>
        </p:nvSpPr>
        <p:spPr>
          <a:xfrm>
            <a:off x="225700" y="3029000"/>
            <a:ext cx="15372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 Point</a:t>
            </a:r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2"/>
          </p:nvPr>
        </p:nvSpPr>
        <p:spPr>
          <a:xfrm>
            <a:off x="225700" y="3433750"/>
            <a:ext cx="1537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Pain point in buying Mechanical Keyboard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61" name="Google Shape;361;p31"/>
          <p:cNvSpPr txBox="1">
            <a:spLocks noGrp="1"/>
          </p:cNvSpPr>
          <p:nvPr>
            <p:ph type="title" idx="3"/>
          </p:nvPr>
        </p:nvSpPr>
        <p:spPr>
          <a:xfrm>
            <a:off x="682000" y="220145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4"/>
          </p:nvPr>
        </p:nvSpPr>
        <p:spPr>
          <a:xfrm>
            <a:off x="1963196" y="3029000"/>
            <a:ext cx="15372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5"/>
          </p:nvPr>
        </p:nvSpPr>
        <p:spPr>
          <a:xfrm>
            <a:off x="2028588" y="3433750"/>
            <a:ext cx="1330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Mechanical Keyboard Parts </a:t>
            </a:r>
            <a:endParaRPr sz="1100"/>
          </a:p>
        </p:txBody>
      </p:sp>
      <p:sp>
        <p:nvSpPr>
          <p:cNvPr id="364" name="Google Shape;364;p31"/>
          <p:cNvSpPr txBox="1">
            <a:spLocks noGrp="1"/>
          </p:cNvSpPr>
          <p:nvPr>
            <p:ph type="title" idx="6"/>
          </p:nvPr>
        </p:nvSpPr>
        <p:spPr>
          <a:xfrm>
            <a:off x="2466313" y="2201438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7"/>
          </p:nvPr>
        </p:nvSpPr>
        <p:spPr>
          <a:xfrm>
            <a:off x="3570200" y="3029000"/>
            <a:ext cx="18768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MARKET CAP </a:t>
            </a:r>
            <a:endParaRPr sz="1600"/>
          </a:p>
        </p:txBody>
      </p:sp>
      <p:sp>
        <p:nvSpPr>
          <p:cNvPr id="366" name="Google Shape;366;p31"/>
          <p:cNvSpPr txBox="1">
            <a:spLocks noGrp="1"/>
          </p:cNvSpPr>
          <p:nvPr>
            <p:ph type="subTitle" idx="8"/>
          </p:nvPr>
        </p:nvSpPr>
        <p:spPr>
          <a:xfrm>
            <a:off x="3700700" y="3433750"/>
            <a:ext cx="1410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Global mechanical keyboard market </a:t>
            </a:r>
            <a:endParaRPr sz="1100"/>
          </a:p>
        </p:txBody>
      </p:sp>
      <p:sp>
        <p:nvSpPr>
          <p:cNvPr id="367" name="Google Shape;367;p31"/>
          <p:cNvSpPr txBox="1">
            <a:spLocks noGrp="1"/>
          </p:cNvSpPr>
          <p:nvPr>
            <p:ph type="title" idx="9"/>
          </p:nvPr>
        </p:nvSpPr>
        <p:spPr>
          <a:xfrm>
            <a:off x="4131550" y="2202200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3"/>
          </p:nvPr>
        </p:nvSpPr>
        <p:spPr>
          <a:xfrm>
            <a:off x="5484475" y="3029000"/>
            <a:ext cx="17019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</a:t>
            </a:r>
            <a:endParaRPr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4"/>
          </p:nvPr>
        </p:nvSpPr>
        <p:spPr>
          <a:xfrm>
            <a:off x="5658400" y="3433750"/>
            <a:ext cx="1537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P2P Blockchain Platform</a:t>
            </a:r>
            <a:endParaRPr sz="1100"/>
          </a:p>
        </p:txBody>
      </p:sp>
      <p:sp>
        <p:nvSpPr>
          <p:cNvPr id="370" name="Google Shape;370;p31"/>
          <p:cNvSpPr txBox="1">
            <a:spLocks noGrp="1"/>
          </p:cNvSpPr>
          <p:nvPr>
            <p:ph type="title" idx="15"/>
          </p:nvPr>
        </p:nvSpPr>
        <p:spPr>
          <a:xfrm>
            <a:off x="5796775" y="2201438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7344250" y="2015738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1"/>
          <p:cNvSpPr txBox="1">
            <a:spLocks noGrp="1"/>
          </p:cNvSpPr>
          <p:nvPr>
            <p:ph type="subTitle" idx="13"/>
          </p:nvPr>
        </p:nvSpPr>
        <p:spPr>
          <a:xfrm>
            <a:off x="7165650" y="3029000"/>
            <a:ext cx="13302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UX/UI</a:t>
            </a:r>
            <a:endParaRPr/>
          </a:p>
        </p:txBody>
      </p:sp>
      <p:sp>
        <p:nvSpPr>
          <p:cNvPr id="373" name="Google Shape;373;p31"/>
          <p:cNvSpPr txBox="1">
            <a:spLocks noGrp="1"/>
          </p:cNvSpPr>
          <p:nvPr>
            <p:ph type="subTitle" idx="14"/>
          </p:nvPr>
        </p:nvSpPr>
        <p:spPr>
          <a:xfrm>
            <a:off x="7254300" y="3433750"/>
            <a:ext cx="1410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Mechanical Keyboard Platform</a:t>
            </a:r>
            <a:endParaRPr sz="1100"/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 idx="15"/>
          </p:nvPr>
        </p:nvSpPr>
        <p:spPr>
          <a:xfrm>
            <a:off x="7462000" y="2201438"/>
            <a:ext cx="621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84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arabun"/>
              <a:buAutoNum type="arabicPeriod"/>
            </a:pPr>
            <a:r>
              <a:rPr lang="en" sz="1700">
                <a:latin typeface="Sarabun"/>
                <a:ea typeface="Sarabun"/>
                <a:cs typeface="Sarabun"/>
                <a:sym typeface="Sarabun"/>
              </a:rPr>
              <a:t>ช่องทางการสั่งซื้อ custom keyboard มีน้อยและเข้าถึงได้ค่อนข้างยาก ส่วนใหญ่จะทำการซื้อขายผ่าน webboard หรือ website ที่มี vendors เป็นตัวกลางซื้อขายในแต่ละภูมิภาค</a:t>
            </a:r>
            <a:endParaRPr sz="17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arabun"/>
              <a:buAutoNum type="arabicPeriod"/>
            </a:pPr>
            <a:r>
              <a:rPr lang="en" sz="1700">
                <a:latin typeface="Sarabun"/>
                <a:ea typeface="Sarabun"/>
                <a:cs typeface="Sarabun"/>
                <a:sym typeface="Sarabun"/>
              </a:rPr>
              <a:t>การซื้อขายผ่าน webboard ไม่มีระบบแจ้งเตือน ทำให้ผู้ซื้อต้องเข้าไปที่ webboard บ่อยครั้ง </a:t>
            </a:r>
            <a:endParaRPr sz="17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arabun"/>
              <a:buAutoNum type="arabicPeriod"/>
            </a:pPr>
            <a:r>
              <a:rPr lang="en" sz="1700">
                <a:latin typeface="Sarabun"/>
                <a:ea typeface="Sarabun"/>
                <a:cs typeface="Sarabun"/>
                <a:sym typeface="Sarabun"/>
              </a:rPr>
              <a:t>ผู้ขายจะทำการเปิด Group buy เพื่อเป็นการ pre order custom keyboard หรือ accessory ต่างๆ และผู้ซื้อต้องโอนเงินไปก่อน ซึ่งอาจจะทำให้ถูกโกงเงินได้</a:t>
            </a:r>
            <a:endParaRPr sz="17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>
                <a:latin typeface="Sarabun"/>
                <a:ea typeface="Sarabun"/>
                <a:cs typeface="Sarabun"/>
                <a:sym typeface="Sarabun"/>
              </a:rPr>
              <a:t>ไม่มีพื้นที่ตรงกลางในการแลกเปลี่ยน ซื้อขาย custom keyboard &amp; accessory มือ 2</a:t>
            </a:r>
            <a:r>
              <a:rPr lang="en" sz="1700"/>
              <a:t> </a:t>
            </a:r>
            <a:endParaRPr sz="1700"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80" name="Google Shape;380;p3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Pain Point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00" y="721837"/>
            <a:ext cx="3542100" cy="36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12" y="1467775"/>
            <a:ext cx="1873719" cy="220792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/>
          <p:cNvSpPr txBox="1">
            <a:spLocks noGrp="1"/>
          </p:cNvSpPr>
          <p:nvPr>
            <p:ph type="body" idx="1"/>
          </p:nvPr>
        </p:nvSpPr>
        <p:spPr>
          <a:xfrm>
            <a:off x="6092125" y="1151225"/>
            <a:ext cx="3018000" cy="29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ลูกค้าที่ต้องการซื้อ mechanical keyboard หรือ custom keyboard จะต้องทำการสั่งซื้อผ่านทาง webboard หรือ community ต่างๆ ตาม discord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ลูกค้าจะต้องติดต่อเจ้าของ โปรเจ็คของ custom keyboard เองและทำการโอนเงินเพื่อเป็นการจองสินค้า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เมื่อหมดช่วงเวลาเปิดจอง เจ้าของก็จะนำเงินที่ได้ไปผลิต custom keyboard ซึ่งจะใช้เวลาประมาณ 3-12 เดือนในการรอรับสินค้า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8" name="Google Shape;388;p33"/>
          <p:cNvSpPr txBox="1">
            <a:spLocks noGrp="1"/>
          </p:cNvSpPr>
          <p:nvPr>
            <p:ph type="body" idx="1"/>
          </p:nvPr>
        </p:nvSpPr>
        <p:spPr>
          <a:xfrm>
            <a:off x="1349700" y="4468250"/>
            <a:ext cx="13857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ตัวอย่าง webboard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9" name="Google Shape;389;p33"/>
          <p:cNvSpPr txBox="1">
            <a:spLocks noGrp="1"/>
          </p:cNvSpPr>
          <p:nvPr>
            <p:ph type="body" idx="1"/>
          </p:nvPr>
        </p:nvSpPr>
        <p:spPr>
          <a:xfrm>
            <a:off x="6594750" y="530075"/>
            <a:ext cx="2143200" cy="35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การซื้อขายผ่าน webboard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25" y="1126535"/>
            <a:ext cx="5727849" cy="275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554850" y="3945700"/>
            <a:ext cx="492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ตัวอย่าง website ที่เป็นตัวกลางเพื่อติดต่อกับเจ้าของโปรเจ็ค Custom keyboard</a:t>
            </a:r>
            <a:endParaRPr sz="10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96" name="Google Shape;396;p34"/>
          <p:cNvSpPr txBox="1">
            <a:spLocks noGrp="1"/>
          </p:cNvSpPr>
          <p:nvPr>
            <p:ph type="body" idx="1"/>
          </p:nvPr>
        </p:nvSpPr>
        <p:spPr>
          <a:xfrm>
            <a:off x="5988500" y="1548600"/>
            <a:ext cx="29007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Char char="●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เป็นช่องทางการสั่งซื้อ custom keyboard อีกรูปแบบนึง ซึ่งจะเป็น website ตัวกลางที่ใช้สำหรับติดต่อกับเจ้าของโปรเจ็ค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Char char="●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แต่ละ website จะได้โควต้าในการซื้อ custom keyboard ไม่เท่ากัน ขึ้นอยู่กับการตกลงกับทางเจ้าของโปรเจ็ค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	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97" name="Google Shape;397;p34"/>
          <p:cNvSpPr txBox="1">
            <a:spLocks noGrp="1"/>
          </p:cNvSpPr>
          <p:nvPr>
            <p:ph type="body" idx="1"/>
          </p:nvPr>
        </p:nvSpPr>
        <p:spPr>
          <a:xfrm>
            <a:off x="6557475" y="977325"/>
            <a:ext cx="2143200" cy="35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การซื้อขายผ่าน website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35"/>
          <p:cNvGrpSpPr/>
          <p:nvPr/>
        </p:nvGrpSpPr>
        <p:grpSpPr>
          <a:xfrm>
            <a:off x="421932" y="1297836"/>
            <a:ext cx="5604393" cy="3355362"/>
            <a:chOff x="235800" y="830650"/>
            <a:chExt cx="6978450" cy="4588844"/>
          </a:xfrm>
        </p:grpSpPr>
        <p:sp>
          <p:nvSpPr>
            <p:cNvPr id="403" name="Google Shape;403;p3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35"/>
          <p:cNvSpPr/>
          <p:nvPr/>
        </p:nvSpPr>
        <p:spPr>
          <a:xfrm>
            <a:off x="3496729" y="2883089"/>
            <a:ext cx="391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5"/>
          <p:cNvGrpSpPr/>
          <p:nvPr/>
        </p:nvGrpSpPr>
        <p:grpSpPr>
          <a:xfrm>
            <a:off x="3583587" y="2952965"/>
            <a:ext cx="219450" cy="246045"/>
            <a:chOff x="-54061475" y="2685450"/>
            <a:chExt cx="279625" cy="318175"/>
          </a:xfrm>
        </p:grpSpPr>
        <p:sp>
          <p:nvSpPr>
            <p:cNvPr id="411" name="Google Shape;411;p3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5"/>
          <p:cNvSpPr/>
          <p:nvPr/>
        </p:nvSpPr>
        <p:spPr>
          <a:xfrm>
            <a:off x="2339771" y="1689951"/>
            <a:ext cx="315600" cy="311100"/>
          </a:xfrm>
          <a:prstGeom prst="ellipse">
            <a:avLst/>
          </a:prstGeom>
          <a:gradFill>
            <a:gsLst>
              <a:gs pos="0">
                <a:srgbClr val="8FD7FB"/>
              </a:gs>
              <a:gs pos="100000">
                <a:srgbClr val="18A8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1552648" y="2387251"/>
            <a:ext cx="315600" cy="311100"/>
          </a:xfrm>
          <a:prstGeom prst="ellipse">
            <a:avLst/>
          </a:prstGeom>
          <a:gradFill>
            <a:gsLst>
              <a:gs pos="0">
                <a:srgbClr val="8FD7FB"/>
              </a:gs>
              <a:gs pos="100000">
                <a:srgbClr val="18A8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4142774" y="2441234"/>
            <a:ext cx="315600" cy="311100"/>
          </a:xfrm>
          <a:prstGeom prst="ellipse">
            <a:avLst/>
          </a:prstGeom>
          <a:gradFill>
            <a:gsLst>
              <a:gs pos="0">
                <a:srgbClr val="8FD7FB"/>
              </a:gs>
              <a:gs pos="100000">
                <a:srgbClr val="18A8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5348891" y="3797027"/>
            <a:ext cx="315600" cy="311100"/>
          </a:xfrm>
          <a:prstGeom prst="ellipse">
            <a:avLst/>
          </a:prstGeom>
          <a:gradFill>
            <a:gsLst>
              <a:gs pos="0">
                <a:srgbClr val="8FD7FB"/>
              </a:gs>
              <a:gs pos="100000">
                <a:srgbClr val="18A8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algn="bl" rotWithShape="0">
              <a:srgbClr val="FB54F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35"/>
          <p:cNvGrpSpPr/>
          <p:nvPr/>
        </p:nvGrpSpPr>
        <p:grpSpPr>
          <a:xfrm>
            <a:off x="1620183" y="2452601"/>
            <a:ext cx="183218" cy="180079"/>
            <a:chOff x="-59092025" y="2296300"/>
            <a:chExt cx="317425" cy="316650"/>
          </a:xfrm>
        </p:grpSpPr>
        <p:sp>
          <p:nvSpPr>
            <p:cNvPr id="420" name="Google Shape;420;p35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35"/>
          <p:cNvGrpSpPr/>
          <p:nvPr/>
        </p:nvGrpSpPr>
        <p:grpSpPr>
          <a:xfrm>
            <a:off x="2407296" y="1755292"/>
            <a:ext cx="183218" cy="180079"/>
            <a:chOff x="-59092025" y="2296300"/>
            <a:chExt cx="317425" cy="316650"/>
          </a:xfrm>
        </p:grpSpPr>
        <p:sp>
          <p:nvSpPr>
            <p:cNvPr id="423" name="Google Shape;423;p35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5"/>
          <p:cNvGrpSpPr/>
          <p:nvPr/>
        </p:nvGrpSpPr>
        <p:grpSpPr>
          <a:xfrm>
            <a:off x="4210309" y="2506585"/>
            <a:ext cx="183218" cy="180079"/>
            <a:chOff x="-59092025" y="2296300"/>
            <a:chExt cx="317425" cy="316650"/>
          </a:xfrm>
        </p:grpSpPr>
        <p:sp>
          <p:nvSpPr>
            <p:cNvPr id="426" name="Google Shape;426;p35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5"/>
          <p:cNvGrpSpPr/>
          <p:nvPr/>
        </p:nvGrpSpPr>
        <p:grpSpPr>
          <a:xfrm>
            <a:off x="5416417" y="3862368"/>
            <a:ext cx="183218" cy="180079"/>
            <a:chOff x="-59092025" y="2296300"/>
            <a:chExt cx="317425" cy="316650"/>
          </a:xfrm>
        </p:grpSpPr>
        <p:sp>
          <p:nvSpPr>
            <p:cNvPr id="429" name="Google Shape;429;p35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5"/>
          <p:cNvGrpSpPr/>
          <p:nvPr/>
        </p:nvGrpSpPr>
        <p:grpSpPr>
          <a:xfrm>
            <a:off x="5048783" y="2001226"/>
            <a:ext cx="219521" cy="216333"/>
            <a:chOff x="7721000" y="2547950"/>
            <a:chExt cx="292500" cy="292500"/>
          </a:xfrm>
        </p:grpSpPr>
        <p:sp>
          <p:nvSpPr>
            <p:cNvPr id="432" name="Google Shape;432;p35"/>
            <p:cNvSpPr/>
            <p:nvPr/>
          </p:nvSpPr>
          <p:spPr>
            <a:xfrm>
              <a:off x="7721000" y="2547950"/>
              <a:ext cx="292500" cy="2925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8588" algn="bl" rotWithShape="0">
                <a:srgbClr val="FB54F4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7790101" y="2611227"/>
              <a:ext cx="154304" cy="185601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5"/>
          <p:cNvGrpSpPr/>
          <p:nvPr/>
        </p:nvGrpSpPr>
        <p:grpSpPr>
          <a:xfrm>
            <a:off x="3724685" y="2064232"/>
            <a:ext cx="219521" cy="216333"/>
            <a:chOff x="7721000" y="2547950"/>
            <a:chExt cx="292500" cy="292500"/>
          </a:xfrm>
        </p:grpSpPr>
        <p:sp>
          <p:nvSpPr>
            <p:cNvPr id="435" name="Google Shape;435;p35"/>
            <p:cNvSpPr/>
            <p:nvPr/>
          </p:nvSpPr>
          <p:spPr>
            <a:xfrm>
              <a:off x="7721000" y="2547950"/>
              <a:ext cx="292500" cy="2925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8588" algn="bl" rotWithShape="0">
                <a:srgbClr val="FB54F4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7790101" y="2611227"/>
              <a:ext cx="154304" cy="185601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5"/>
          <p:cNvGrpSpPr/>
          <p:nvPr/>
        </p:nvGrpSpPr>
        <p:grpSpPr>
          <a:xfrm>
            <a:off x="4829257" y="2592184"/>
            <a:ext cx="219521" cy="216333"/>
            <a:chOff x="7721000" y="2547950"/>
            <a:chExt cx="292500" cy="292500"/>
          </a:xfrm>
        </p:grpSpPr>
        <p:sp>
          <p:nvSpPr>
            <p:cNvPr id="438" name="Google Shape;438;p35"/>
            <p:cNvSpPr/>
            <p:nvPr/>
          </p:nvSpPr>
          <p:spPr>
            <a:xfrm>
              <a:off x="7721000" y="2547950"/>
              <a:ext cx="292500" cy="2925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28588" algn="bl" rotWithShape="0">
                <a:srgbClr val="FB54F4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7790101" y="2611227"/>
              <a:ext cx="154304" cy="185601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0" name="Google Shape;440;p35"/>
          <p:cNvCxnSpPr>
            <a:stCxn id="409" idx="1"/>
            <a:endCxn id="416" idx="6"/>
          </p:cNvCxnSpPr>
          <p:nvPr/>
        </p:nvCxnSpPr>
        <p:spPr>
          <a:xfrm rot="5400000" flipH="1">
            <a:off x="2512657" y="1898139"/>
            <a:ext cx="396900" cy="1686000"/>
          </a:xfrm>
          <a:prstGeom prst="curved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5"/>
          <p:cNvCxnSpPr>
            <a:stCxn id="409" idx="0"/>
            <a:endCxn id="415" idx="6"/>
          </p:cNvCxnSpPr>
          <p:nvPr/>
        </p:nvCxnSpPr>
        <p:spPr>
          <a:xfrm rot="5400000" flipH="1">
            <a:off x="2655079" y="1845539"/>
            <a:ext cx="1037700" cy="1037400"/>
          </a:xfrm>
          <a:prstGeom prst="curved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5"/>
          <p:cNvCxnSpPr>
            <a:stCxn id="409" idx="7"/>
            <a:endCxn id="417" idx="2"/>
          </p:cNvCxnSpPr>
          <p:nvPr/>
        </p:nvCxnSpPr>
        <p:spPr>
          <a:xfrm rot="-5400000">
            <a:off x="3815552" y="2612289"/>
            <a:ext cx="342900" cy="311700"/>
          </a:xfrm>
          <a:prstGeom prst="curved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5"/>
          <p:cNvCxnSpPr>
            <a:stCxn id="409" idx="5"/>
            <a:endCxn id="418" idx="2"/>
          </p:cNvCxnSpPr>
          <p:nvPr/>
        </p:nvCxnSpPr>
        <p:spPr>
          <a:xfrm rot="-5400000" flipH="1">
            <a:off x="4219952" y="2823590"/>
            <a:ext cx="740100" cy="1517700"/>
          </a:xfrm>
          <a:prstGeom prst="curvedConnector2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5"/>
          <p:cNvCxnSpPr>
            <a:stCxn id="417" idx="1"/>
            <a:endCxn id="435" idx="6"/>
          </p:cNvCxnSpPr>
          <p:nvPr/>
        </p:nvCxnSpPr>
        <p:spPr>
          <a:xfrm rot="5400000" flipH="1">
            <a:off x="3909392" y="2207194"/>
            <a:ext cx="314400" cy="244800"/>
          </a:xfrm>
          <a:prstGeom prst="curvedConnector2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5"/>
          <p:cNvCxnSpPr>
            <a:stCxn id="417" idx="7"/>
            <a:endCxn id="432" idx="2"/>
          </p:cNvCxnSpPr>
          <p:nvPr/>
        </p:nvCxnSpPr>
        <p:spPr>
          <a:xfrm rot="-5400000">
            <a:off x="4541755" y="1979794"/>
            <a:ext cx="377400" cy="636600"/>
          </a:xfrm>
          <a:prstGeom prst="curvedConnector2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35"/>
          <p:cNvCxnSpPr>
            <a:stCxn id="417" idx="5"/>
            <a:endCxn id="438" idx="4"/>
          </p:cNvCxnSpPr>
          <p:nvPr/>
        </p:nvCxnSpPr>
        <p:spPr>
          <a:xfrm rot="-5400000" flipH="1">
            <a:off x="4624705" y="2494225"/>
            <a:ext cx="101700" cy="526800"/>
          </a:xfrm>
          <a:prstGeom prst="curvedConnector3">
            <a:avLst>
              <a:gd name="adj1" fmla="val 273232"/>
            </a:avLst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35"/>
          <p:cNvSpPr txBox="1">
            <a:spLocks noGrp="1"/>
          </p:cNvSpPr>
          <p:nvPr>
            <p:ph type="body" idx="1"/>
          </p:nvPr>
        </p:nvSpPr>
        <p:spPr>
          <a:xfrm>
            <a:off x="6128075" y="1512075"/>
            <a:ext cx="2779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Char char="●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การสั่งซื้อ custom keyboard ผ่าน website จะมี vendors ที่เป็นตัวกลางกระจายอยู่ทุกภูมิภาคทั่วโลก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Char char="●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Custom keyboard ที่ผู้ซื้อสนใจอาจจะไม่ได้วางขายใน Website ของภูมิภาคนั้น ต้องทำการสั่งซื้อจากภูมิภาคอื่น ซึ่งจะต้องเสียค่าใช้จ่ายในการส่งสินค้าเพิ่มขึ้น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8" name="Google Shape;448;p35"/>
          <p:cNvSpPr txBox="1">
            <a:spLocks noGrp="1"/>
          </p:cNvSpPr>
          <p:nvPr>
            <p:ph type="body" idx="1"/>
          </p:nvPr>
        </p:nvSpPr>
        <p:spPr>
          <a:xfrm>
            <a:off x="6557475" y="977325"/>
            <a:ext cx="2143200" cy="35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Vendor แต่ละภูมิภาค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marL="45720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>
            <a:spLocks noGrp="1"/>
          </p:cNvSpPr>
          <p:nvPr>
            <p:ph type="title"/>
          </p:nvPr>
        </p:nvSpPr>
        <p:spPr>
          <a:xfrm>
            <a:off x="713100" y="1538100"/>
            <a:ext cx="7717800" cy="19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Product</a:t>
            </a:r>
            <a:endParaRPr sz="5600"/>
          </a:p>
        </p:txBody>
      </p:sp>
      <p:sp>
        <p:nvSpPr>
          <p:cNvPr id="454" name="Google Shape;454;p36"/>
          <p:cNvSpPr txBox="1"/>
          <p:nvPr/>
        </p:nvSpPr>
        <p:spPr>
          <a:xfrm>
            <a:off x="1369425" y="2583975"/>
            <a:ext cx="629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Mechanical Keyboard Parts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Keyboard Parts</a:t>
            </a:r>
            <a:endParaRPr/>
          </a:p>
        </p:txBody>
      </p:sp>
      <p:pic>
        <p:nvPicPr>
          <p:cNvPr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50" y="1216588"/>
            <a:ext cx="4694849" cy="33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7"/>
          <p:cNvSpPr txBox="1"/>
          <p:nvPr/>
        </p:nvSpPr>
        <p:spPr>
          <a:xfrm>
            <a:off x="5445100" y="3301300"/>
            <a:ext cx="37170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เป็นแผงวงจรตัว Hub สำหรับรับส่งสัญญาณจากตัวสวิตซ์ของ Custom Keyboard เข้าเครื่องคอมพิวเตอร์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2" name="Google Shape;462;p37"/>
          <p:cNvSpPr txBox="1"/>
          <p:nvPr/>
        </p:nvSpPr>
        <p:spPr>
          <a:xfrm>
            <a:off x="5396200" y="4062175"/>
            <a:ext cx="37170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เป็นตัวกำหนดทั้งขนาด และรูปทรงโดยรวมของ Custom Keyboard ทั้งความลาดชัน ความสูง ขนาดคีย์บอร์ด (100% / 75%/ 60%)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3" name="Google Shape;463;p37"/>
          <p:cNvSpPr txBox="1"/>
          <p:nvPr/>
        </p:nvSpPr>
        <p:spPr>
          <a:xfrm>
            <a:off x="5396200" y="2655913"/>
            <a:ext cx="36111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เป็นตัวสำหรับล็อคส่วน Switch เข้ากับตัว Case และเป็นการเลือกความยืดหยุ่นของ Custom Keyboard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4" name="Google Shape;464;p37"/>
          <p:cNvSpPr txBox="1"/>
          <p:nvPr/>
        </p:nvSpPr>
        <p:spPr>
          <a:xfrm>
            <a:off x="5445100" y="1800550"/>
            <a:ext cx="3513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เป็นการเลือกปุ่มกด จากสัมผัสที่ชอบ (แข็ง/อ่อน/ปกติ) จังหวะสวิตซ์ (จังหวะเดียว/สองจังหวะ) และเสียงสวิตซ์ (ดัง/ปานกลาง/เบา)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5" name="Google Shape;465;p37"/>
          <p:cNvSpPr txBox="1"/>
          <p:nvPr/>
        </p:nvSpPr>
        <p:spPr>
          <a:xfrm>
            <a:off x="5396200" y="1304225"/>
            <a:ext cx="379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เป็นตัวกำหนดธีมและหน้าตาเกือบทั้งหมดของ Custom Keyboard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66" name="Google Shape;466;p37"/>
          <p:cNvCxnSpPr>
            <a:endCxn id="465" idx="1"/>
          </p:cNvCxnSpPr>
          <p:nvPr/>
        </p:nvCxnSpPr>
        <p:spPr>
          <a:xfrm rot="10800000" flipH="1">
            <a:off x="4964200" y="1473575"/>
            <a:ext cx="432000" cy="2709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7" name="Google Shape;467;p37"/>
          <p:cNvCxnSpPr>
            <a:endCxn id="464" idx="1"/>
          </p:cNvCxnSpPr>
          <p:nvPr/>
        </p:nvCxnSpPr>
        <p:spPr>
          <a:xfrm rot="10800000" flipH="1">
            <a:off x="5005000" y="2146900"/>
            <a:ext cx="440100" cy="948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8" name="Google Shape;468;p37"/>
          <p:cNvCxnSpPr>
            <a:endCxn id="463" idx="1"/>
          </p:cNvCxnSpPr>
          <p:nvPr/>
        </p:nvCxnSpPr>
        <p:spPr>
          <a:xfrm>
            <a:off x="4661500" y="2707063"/>
            <a:ext cx="734700" cy="2067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69" name="Google Shape;469;p37"/>
          <p:cNvCxnSpPr>
            <a:endCxn id="461" idx="1"/>
          </p:cNvCxnSpPr>
          <p:nvPr/>
        </p:nvCxnSpPr>
        <p:spPr>
          <a:xfrm>
            <a:off x="4622500" y="3184750"/>
            <a:ext cx="822600" cy="3744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70" name="Google Shape;470;p37"/>
          <p:cNvCxnSpPr/>
          <p:nvPr/>
        </p:nvCxnSpPr>
        <p:spPr>
          <a:xfrm>
            <a:off x="4622500" y="3830125"/>
            <a:ext cx="773700" cy="5031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1079</Words>
  <Application>Microsoft Macintosh PowerPoint</Application>
  <PresentationFormat>On-screen Show (16:9)</PresentationFormat>
  <Paragraphs>171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IBM Plex Sans</vt:lpstr>
      <vt:lpstr>Orbitron</vt:lpstr>
      <vt:lpstr>Arial</vt:lpstr>
      <vt:lpstr>Sarabun</vt:lpstr>
      <vt:lpstr>Fira Sans Extra Condensed</vt:lpstr>
      <vt:lpstr>Neon Pitch Deck by Slidesgo</vt:lpstr>
      <vt:lpstr>KEYBOARD</vt:lpstr>
      <vt:lpstr>OUR TEAM</vt:lpstr>
      <vt:lpstr>TABLE OF CONTENTS</vt:lpstr>
      <vt:lpstr>Pain Point</vt:lpstr>
      <vt:lpstr>PowerPoint Presentation</vt:lpstr>
      <vt:lpstr>PowerPoint Presentation</vt:lpstr>
      <vt:lpstr>PowerPoint Presentation</vt:lpstr>
      <vt:lpstr>Product</vt:lpstr>
      <vt:lpstr>Mechanical Keyboard Parts</vt:lpstr>
      <vt:lpstr>Market Cap Possibility</vt:lpstr>
      <vt:lpstr>GLOBAL MECHANICAL KEYBOARD MARKET</vt:lpstr>
      <vt:lpstr>Business</vt:lpstr>
      <vt:lpstr>P2P Blockchain Platform</vt:lpstr>
      <vt:lpstr>Mechanism</vt:lpstr>
      <vt:lpstr>Benefits</vt:lpstr>
      <vt:lpstr>Benefits</vt:lpstr>
      <vt:lpstr>MECHANICAL KEYBOARD  PLATFORM</vt:lpstr>
      <vt:lpstr>Home Page</vt:lpstr>
      <vt:lpstr>Product Detail</vt:lpstr>
      <vt:lpstr> Shopping Cart</vt:lpstr>
      <vt:lpstr>Check out</vt:lpstr>
      <vt:lpstr>Order Tracking</vt:lpstr>
      <vt:lpstr>Prototype flow figma</vt:lpstr>
      <vt:lpstr>Prototype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KEYBOARD</dc:title>
  <cp:lastModifiedBy>รักชนก ทองคำปั้น</cp:lastModifiedBy>
  <cp:revision>1</cp:revision>
  <dcterms:modified xsi:type="dcterms:W3CDTF">2022-08-02T04:53:48Z</dcterms:modified>
</cp:coreProperties>
</file>